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5" r:id="rId16"/>
    <p:sldId id="267" r:id="rId17"/>
    <p:sldId id="271" r:id="rId18"/>
    <p:sldId id="272" r:id="rId19"/>
    <p:sldId id="274" r:id="rId20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D104C2-9E9A-4500-B98D-57F95AD28F73}" type="datetimeFigureOut">
              <a:rPr lang="ru-RU" smtClean="0"/>
              <a:t>15.02.2020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5208BD-4015-4181-92C2-81861DBEA2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 /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 /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 /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96752"/>
            <a:ext cx="7175351" cy="3728705"/>
          </a:xfrm>
        </p:spPr>
        <p:txBody>
          <a:bodyPr/>
          <a:lstStyle/>
          <a:p>
            <a:pPr marL="182880" indent="0" algn="ctr">
              <a:buNone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Геометриялық пішіндер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.pinimg.com/originals/d4/26/fb/d426fbb5c405123fc9de3f5d02cc63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7315200" cy="231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0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Сергіту сәті 1,2,3 Қарлығаш боп ұш,  4,5,6 Қарлығаш боп шалқы.  7,8,9,10 Қарлығаш боп қо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5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3501008"/>
            <a:ext cx="6830144" cy="2014160"/>
          </a:xfrm>
        </p:spPr>
        <p:txBody>
          <a:bodyPr/>
          <a:lstStyle/>
          <a:p>
            <a:pPr marL="0" indent="0" algn="ctr">
              <a:buNone/>
            </a:pPr>
            <a:r>
              <a:rPr lang="kk-KZ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Дәптермен жұмыс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avatars.mds.yandex.net/get-pdb/2389283/5e268425-c6f4-412a-91a2-88b143500904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963488"/>
            <a:ext cx="3935760" cy="393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get-pdb/2835124/0fbdcc8a-5189-483c-a8ae-6e21963d9685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620457" cy="27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6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Есептер шығару = 4 2 + 1 9 = + = = + 2 6 2 7 - 5 2 - = 8 + 2 = + 4 4 = 6 3 - 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26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7389440" cy="24334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</a:p>
          <a:p>
            <a:pPr marL="45720" indent="0" algn="ctr">
              <a:buNone/>
            </a:pPr>
            <a:r>
              <a:rPr lang="kk-KZ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Адасқан сандар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justclickit.ru/flash/people/people%20(1194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980728"/>
            <a:ext cx="2520280" cy="55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yandex.kz/images/_crpd/Obtnf6356/56a6ffmPiw-/4sorCYFwBqMocAt5sbNOtKUG8TcfAR-icGK_N5W64LVIbLHRsMKlD_YNk-uMKe0_-AbLsquFpfuszrRdcahpejIcK5vAYFMzqWKO_yZmn_TggjD3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19" y="3564375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Жұмбақты шешу</a:t>
            </a:r>
          </a:p>
          <a:p>
            <a:pPr marL="45720" indent="0" algn="ctr">
              <a:buNone/>
            </a:pPr>
            <a:endParaRPr lang="kk-KZ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Сырты қатты,</a:t>
            </a:r>
          </a:p>
          <a:p>
            <a:pPr marL="45720" indent="0" algn="ctr">
              <a:buNone/>
            </a:pPr>
            <a:r>
              <a:rPr lang="kk-KZ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 тәтті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s1.1zoom.me/big3/46/Watermelons_White_background_Piece_549988_5616x3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266475" cy="28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3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3501008"/>
            <a:ext cx="6830144" cy="2014160"/>
          </a:xfrm>
        </p:spPr>
        <p:txBody>
          <a:bodyPr/>
          <a:lstStyle/>
          <a:p>
            <a:pPr marL="0" indent="0" algn="ctr">
              <a:buNone/>
            </a:pPr>
            <a:r>
              <a:rPr lang="kk-KZ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Карточкамен жұмыс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avatars.mds.yandex.net/get-pdb/2389283/5e268425-c6f4-412a-91a2-88b143500904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963488"/>
            <a:ext cx="3935760" cy="393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get-pdb/2835124/0fbdcc8a-5189-483c-a8ae-6e21963d9685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620457" cy="27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170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Әр суретті сана және тиісті цифрларды шеңбер ішіне жаз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8" y="0"/>
            <a:ext cx="91566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6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399362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k-KZ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Шапшаң, шықшам ойыны</a:t>
            </a:r>
          </a:p>
          <a:p>
            <a:pPr marL="45720" indent="0">
              <a:buNone/>
            </a:pPr>
            <a:r>
              <a:rPr lang="kk-K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төртеуден бірігу</a:t>
            </a:r>
          </a:p>
          <a:p>
            <a:pPr marL="45720" indent="0">
              <a:buNone/>
            </a:pPr>
            <a:r>
              <a:rPr lang="kk-K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45720" indent="0">
              <a:buNone/>
            </a:pPr>
            <a:r>
              <a:rPr lang="kk-K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үшеуден бірігу</a:t>
            </a:r>
          </a:p>
          <a:p>
            <a:pPr marL="45720" indent="0">
              <a:buNone/>
            </a:pPr>
            <a:endParaRPr lang="kk-KZ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дөңгелек дегенде шеңбер құру</a:t>
            </a:r>
          </a:p>
          <a:p>
            <a:pPr marL="45720" indent="0" algn="ctr">
              <a:buNone/>
            </a:pP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958" y="1412776"/>
            <a:ext cx="90970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7959" y="3909093"/>
            <a:ext cx="10801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37959" y="2636912"/>
            <a:ext cx="1080120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2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kk-KZ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.pinimg.com/originals/0d/b0/3b/0db03bfec8156217e0a9422b628a715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254150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36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kk-KZ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 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5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704856" cy="40324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математикалық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ұғымдарды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endParaRPr lang="kk-KZ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түсінігін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түсінігін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фигураларға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меңгерту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математика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ұғымдарына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45720" indent="0" algn="ctr">
              <a:buNone/>
            </a:pP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Қостілді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квадрат,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үшбұрыш-триугольник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дөңгелек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круглый.</a:t>
            </a:r>
          </a:p>
          <a:p>
            <a:pPr marL="45720" indent="0" algn="ctr">
              <a:buNone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5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cf.ppt-online.org/files1/slide/s/S0IF1u75UBkHGTgnhj9LzroCwp4e2biXODxqf6aYvl/slide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f.ppt-online.org/files1/slide/s/S0IF1u75UBkHGTgnhj9LzroCwp4e2biXODxqf6aYvl/slide-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f.ppt-online.org/files1/slide/s/S0IF1u75UBkHGTgnhj9LzroCwp4e2biXODxqf6aYvl/slide-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777\Downloads\mama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"/>
            <a:ext cx="10332640" cy="68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777\Downloads\mama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7" y="1457"/>
            <a:ext cx="9154475" cy="68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9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777\Downloads\mama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2" y="0"/>
            <a:ext cx="9179202" cy="68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2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kk-KZ" sz="40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Пішіндер туралы тақпақ</a:t>
            </a:r>
          </a:p>
          <a:p>
            <a:pPr marL="45720" indent="0" algn="ctr">
              <a:buNone/>
            </a:pPr>
            <a:endParaRPr lang="kk-KZ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kk-K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Төртбұрышы былғары да, тұмсықты</a:t>
            </a:r>
          </a:p>
          <a:p>
            <a:pPr marL="45720" indent="0" algn="ctr">
              <a:buNone/>
            </a:pPr>
            <a:r>
              <a:rPr lang="kk-K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Болмады бота қапалы,</a:t>
            </a:r>
          </a:p>
          <a:p>
            <a:pPr marL="45720" indent="0" algn="ctr">
              <a:buNone/>
            </a:pPr>
            <a:r>
              <a:rPr lang="kk-K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Орамал төртбұрышты</a:t>
            </a:r>
          </a:p>
          <a:p>
            <a:pPr marL="45720" indent="0" algn="ctr">
              <a:buNone/>
            </a:pPr>
            <a:r>
              <a:rPr lang="kk-KZ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Қалтасында жатады.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im0-tub-kz.yandex.net/i?id=d3551e2e1c3578612b223e21ff516c04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12978"/>
            <a:ext cx="1547664" cy="157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0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12738"/>
            <a:ext cx="6400800" cy="389350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Пішіндерден заттар құрастыру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ds04.infourok.ru/uploads/ex/1106/001421bd-fc90f151/hello_html_m362b73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ds04.infourok.ru/uploads/ex/1106/001421bd-fc90f151/hello_html_m362b734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ds04.infourok.ru/uploads/ex/1106/001421bd-fc90f151/hello_html_m362b73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32452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2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51457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топтың тапсырмасы</a:t>
            </a:r>
          </a:p>
          <a:p>
            <a:pPr marL="45720" indent="0">
              <a:buNone/>
            </a:pP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ден 10-ға дейін тура санау</a:t>
            </a:r>
          </a:p>
          <a:p>
            <a:endParaRPr lang="kk-KZ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r">
              <a:buNone/>
            </a:pP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топтың тапсырмасы</a:t>
            </a:r>
          </a:p>
          <a:p>
            <a:pPr marL="45720" indent="0" algn="r">
              <a:buNone/>
            </a:pP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10-нан 1-ге дейін кері санау</a:t>
            </a:r>
          </a:p>
          <a:p>
            <a:pPr algn="r"/>
            <a:endParaRPr lang="kk-KZ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3-топтың тапсырмасы</a:t>
            </a:r>
          </a:p>
          <a:p>
            <a:pPr marL="45720" indent="0">
              <a:buNone/>
            </a:pPr>
            <a:r>
              <a:rPr lang="kk-KZ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1-ден 10-ға дейін орыс тілнде және ағылшын тілінде санау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4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344816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 тапсырмалар</a:t>
            </a:r>
          </a:p>
          <a:p>
            <a:pPr marL="45720" indent="0" algn="ctr">
              <a:buNone/>
            </a:pPr>
            <a:endParaRPr lang="kk-KZ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ctr">
              <a:buAutoNum type="arabicPeriod"/>
            </a:pP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Бағдаршамда неше түс бар? (3)</a:t>
            </a:r>
          </a:p>
          <a:p>
            <a:pPr marL="502920" indent="-457200" algn="ctr">
              <a:buAutoNum type="arabicPeriod"/>
            </a:pP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2.Қолғапта неше саусақ бар? (5)</a:t>
            </a:r>
          </a:p>
          <a:p>
            <a:pPr marL="502920" indent="-457200" algn="ctr">
              <a:buAutoNum type="arabicPeriod"/>
            </a:pP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 неше көз бар? (2)</a:t>
            </a:r>
          </a:p>
          <a:p>
            <a:pPr marL="502920" indent="-457200" algn="ctr">
              <a:buAutoNum type="arabicPeriod"/>
            </a:pP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Аспанда неше күн бар? (1)</a:t>
            </a:r>
          </a:p>
          <a:p>
            <a:pPr marL="502920" indent="-457200" algn="ctr">
              <a:buAutoNum type="arabicPeriod"/>
            </a:pPr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 неше аяқ бар? (2)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9201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</TotalTime>
  <Words>127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Геометриялық пішіндер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Дәптермен жұмыс</vt:lpstr>
      <vt:lpstr>Презентация PowerPoint</vt:lpstr>
      <vt:lpstr>Презентация PowerPoint</vt:lpstr>
      <vt:lpstr>Презентация PowerPoint</vt:lpstr>
      <vt:lpstr>Карточкамен жұмыс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Геометриялық пішіндер</dc:title>
  <dc:creator>Пользователь Windows</dc:creator>
  <cp:lastModifiedBy>Неизвестный пользователь</cp:lastModifiedBy>
  <cp:revision>8</cp:revision>
  <dcterms:created xsi:type="dcterms:W3CDTF">2020-02-12T18:04:15Z</dcterms:created>
  <dcterms:modified xsi:type="dcterms:W3CDTF">2020-02-15T06:54:46Z</dcterms:modified>
</cp:coreProperties>
</file>