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4" r:id="rId3"/>
    <p:sldId id="263" r:id="rId4"/>
    <p:sldId id="257" r:id="rId5"/>
    <p:sldId id="258" r:id="rId6"/>
    <p:sldId id="259" r:id="rId7"/>
    <p:sldId id="260" r:id="rId8"/>
    <p:sldId id="261" r:id="rId9"/>
    <p:sldId id="26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70D47B-6F37-4489-8E51-3AC41AE5217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8A283B-5A35-4C15-9964-A660393AB31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A283B-5A35-4C15-9964-A660393AB310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A283B-5A35-4C15-9964-A660393AB310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A283B-5A35-4C15-9964-A660393AB310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A283B-5A35-4C15-9964-A660393AB310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https://images.wallpaperscraft.ru/image/fon_linii_svetlyy_polosy_28053_1600x1200.jpg"/>
          <p:cNvPicPr>
            <a:picLocks noChangeAspect="1" noChangeArrowheads="1"/>
          </p:cNvPicPr>
          <p:nvPr/>
        </p:nvPicPr>
        <p:blipFill>
          <a:blip r:embed="rId2"/>
          <a:srcRect b="2812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314" name="Picture 2" descr="https://bilimdinews.kz/wp-content/uploads/2019/06/100-zha-a-o-uly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https://images.wallpaperscraft.ru/image/fon_linii_svetlyy_polosy_28053_1600x1200.jpg"/>
          <p:cNvPicPr>
            <a:picLocks noChangeAspect="1" noChangeArrowheads="1"/>
          </p:cNvPicPr>
          <p:nvPr/>
        </p:nvPicPr>
        <p:blipFill>
          <a:blip r:embed="rId2"/>
          <a:srcRect b="2812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14282" y="214290"/>
            <a:ext cx="8715436" cy="60016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48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Жаңа гуманитарлық білім . </a:t>
            </a:r>
          </a:p>
          <a:p>
            <a:pPr algn="ctr"/>
            <a:r>
              <a:rPr lang="kk-KZ" sz="48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Қазақ тіліндегі </a:t>
            </a:r>
          </a:p>
          <a:p>
            <a:pPr algn="ctr"/>
            <a:r>
              <a:rPr lang="kk-KZ" sz="48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100 жаңа оқулық. </a:t>
            </a:r>
          </a:p>
          <a:p>
            <a:pPr algn="ctr"/>
            <a:endParaRPr lang="kk-KZ" sz="4800" b="1" i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48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Новое гуманитарное образование.</a:t>
            </a:r>
          </a:p>
          <a:p>
            <a:pPr algn="ctr"/>
            <a:r>
              <a:rPr lang="kk-KZ" sz="48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100 новых книг на казахском языке.</a:t>
            </a:r>
            <a:endParaRPr lang="ru-RU" sz="48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https://images.wallpaperscraft.ru/image/fon_linii_svetlyy_polosy_28053_1600x12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71472" y="214290"/>
            <a:ext cx="8167172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8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ПСИХОЛОГИЯ</a:t>
            </a:r>
            <a:endParaRPr lang="ru-RU" sz="88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2" name="Picture 8" descr="http://elibrary.kaznu.kz/sites/default/files/biobibliographic_index/img_the_social_animal_11th_ed_ru_152335104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643050"/>
            <a:ext cx="2788717" cy="4000528"/>
          </a:xfrm>
          <a:prstGeom prst="rect">
            <a:avLst/>
          </a:prstGeom>
          <a:noFill/>
        </p:spPr>
      </p:pic>
      <p:pic>
        <p:nvPicPr>
          <p:cNvPr id="1034" name="Picture 10" descr="http://elibrary.kaznu.kz/sites/default/files/Besplatnie_resursii/img_7_dagdi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78" y="1643050"/>
            <a:ext cx="2786082" cy="4000528"/>
          </a:xfrm>
          <a:prstGeom prst="rect">
            <a:avLst/>
          </a:prstGeom>
          <a:noFill/>
        </p:spPr>
      </p:pic>
      <p:pic>
        <p:nvPicPr>
          <p:cNvPr id="1036" name="Picture 12" descr="http://elibrary.kaznu.kz/sites/default/files/biobibliographic_index/img_til_instink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43636" y="1643050"/>
            <a:ext cx="2786082" cy="392909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285720" y="6072206"/>
            <a:ext cx="26432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Аронсон, </a:t>
            </a:r>
            <a:r>
              <a:rPr lang="ru-RU" sz="20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Эллиот</a:t>
            </a:r>
            <a:r>
              <a:rPr lang="ru-RU" sz="2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14678" y="6072206"/>
            <a:ext cx="26432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Кови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Стивен Р.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143636" y="6072206"/>
            <a:ext cx="26432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Пинкер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Стивен.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4" descr="https://images.wallpaperscraft.ru/image/fon_linii_svetlyy_polosy_28053_1600x12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71472" y="214290"/>
            <a:ext cx="7864012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8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ФИЛОСОФИЯ</a:t>
            </a:r>
            <a:endParaRPr lang="ru-RU" sz="88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5720" y="6072206"/>
            <a:ext cx="26432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Энтонни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Кенни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14678" y="6072206"/>
            <a:ext cx="26432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Энтонни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Кенни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143636" y="6072206"/>
            <a:ext cx="26432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Энтонни, Кенни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http://elibrary.kaznu.kz/sites/default/files/biobibliographic_index/img_a_new_history_of_western_ru_1523361824_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643050"/>
            <a:ext cx="2786082" cy="4003644"/>
          </a:xfrm>
          <a:prstGeom prst="rect">
            <a:avLst/>
          </a:prstGeom>
          <a:noFill/>
        </p:spPr>
      </p:pic>
      <p:pic>
        <p:nvPicPr>
          <p:cNvPr id="14340" name="Picture 4" descr="http://elibrary.kaznu.kz/sites/default/files/biobibliographic_index/img_the_rise_of_modern_philos_kz_1556259533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78" y="1643050"/>
            <a:ext cx="2786081" cy="4033835"/>
          </a:xfrm>
          <a:prstGeom prst="rect">
            <a:avLst/>
          </a:prstGeom>
          <a:noFill/>
        </p:spPr>
      </p:pic>
      <p:pic>
        <p:nvPicPr>
          <p:cNvPr id="14342" name="Picture 6" descr="http://elibrary.kaznu.kz/sites/default/files/biobibliographic_index/img_philosophy_in_the_modern_kz_1556259425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43636" y="1643050"/>
            <a:ext cx="2786081" cy="39814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4" descr="https://images.wallpaperscraft.ru/image/fon_linii_svetlyy_polosy_28053_1600x12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14282" y="214290"/>
            <a:ext cx="8768747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88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МЕНЕДЖМЕНТ</a:t>
            </a:r>
            <a:endParaRPr lang="ru-RU" sz="88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5720" y="6072206"/>
            <a:ext cx="26432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Гриффин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Рикки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У..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14678" y="6072206"/>
            <a:ext cx="26432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Гэмбл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Джон.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143636" y="6072206"/>
            <a:ext cx="26432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Шиллинг , Мелисса А.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http://elibrary.kaznu.kz/sites/default/files/biobibliographic_index/img_management_12th_edition_ru_152335096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714488"/>
            <a:ext cx="2786082" cy="4071966"/>
          </a:xfrm>
          <a:prstGeom prst="rect">
            <a:avLst/>
          </a:prstGeom>
          <a:noFill/>
        </p:spPr>
      </p:pic>
      <p:pic>
        <p:nvPicPr>
          <p:cNvPr id="15364" name="Picture 4" descr="http://elibrary.kaznu.kz/sites/default/files/biobibliographic_index/img_essentials_of_strategic_m_kz_15578236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78" y="1714488"/>
            <a:ext cx="2786082" cy="4071966"/>
          </a:xfrm>
          <a:prstGeom prst="rect">
            <a:avLst/>
          </a:prstGeom>
          <a:noFill/>
        </p:spPr>
      </p:pic>
      <p:pic>
        <p:nvPicPr>
          <p:cNvPr id="15366" name="Picture 6" descr="http://elibrary.kaznu.kz/sites/default/files/biobibliographic_index/img_strategic_management_of_t_kz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15074" y="1643050"/>
            <a:ext cx="2786082" cy="40997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4" descr="https://images.wallpaperscraft.ru/image/fon_linii_svetlyy_polosy_28053_1600x12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785786" y="214290"/>
            <a:ext cx="759534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88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ЭКОНОМИКА</a:t>
            </a:r>
            <a:endParaRPr lang="ru-RU" sz="88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5720" y="6072206"/>
            <a:ext cx="26432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Блак, Джон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14678" y="6072206"/>
            <a:ext cx="26432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Куратко, Дональд Ф. 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143636" y="6072206"/>
            <a:ext cx="26432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Мэнкью, Н.Грегори.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http://elibrary.kaznu.kz/sites/default/files/biobibliographic_index/img_oksfordekonomikasozdigi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1785926"/>
            <a:ext cx="2786081" cy="4071934"/>
          </a:xfrm>
          <a:prstGeom prst="rect">
            <a:avLst/>
          </a:prstGeom>
          <a:noFill/>
        </p:spPr>
      </p:pic>
      <p:pic>
        <p:nvPicPr>
          <p:cNvPr id="16388" name="Picture 4" descr="http://elibrary.kaznu.kz/sites/default/files/biobibliographic_index/img_predprinimatelstvo_teoriaprocesspraktik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14678" y="1714488"/>
            <a:ext cx="2786081" cy="4098925"/>
          </a:xfrm>
          <a:prstGeom prst="rect">
            <a:avLst/>
          </a:prstGeom>
          <a:noFill/>
        </p:spPr>
      </p:pic>
      <p:pic>
        <p:nvPicPr>
          <p:cNvPr id="16390" name="Picture 6" descr="http://elibrary.kaznu.kz/sites/default/files/biobibliographic_index/img_economics_4th_edition_ru_152335091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43636" y="1714488"/>
            <a:ext cx="2786082" cy="40719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4" descr="https://images.wallpaperscraft.ru/image/fon_linii_svetlyy_polosy_28053_1600x12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05335" y="285728"/>
            <a:ext cx="893866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88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ЛИНГВИСТИКА</a:t>
            </a:r>
            <a:endParaRPr lang="ru-RU" sz="88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5720" y="6072206"/>
            <a:ext cx="26432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Лотман, Юрий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14678" y="6072206"/>
            <a:ext cx="26432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Тер-Минасова , С.Г. 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143636" y="6072206"/>
            <a:ext cx="26432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Фромкин , Виктория 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http://elibrary.kaznu.kz/sites/default/files/biobibliographic_index/img_semiosfera_kz_1556258425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1714488"/>
            <a:ext cx="2857519" cy="4067174"/>
          </a:xfrm>
          <a:prstGeom prst="rect">
            <a:avLst/>
          </a:prstGeom>
          <a:noFill/>
        </p:spPr>
      </p:pic>
      <p:pic>
        <p:nvPicPr>
          <p:cNvPr id="20484" name="Picture 4" descr="http://elibrary.kaznu.kz/sites/default/files/biobibliographic_index/img_kz_152360872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40" y="1714488"/>
            <a:ext cx="2857520" cy="4071966"/>
          </a:xfrm>
          <a:prstGeom prst="rect">
            <a:avLst/>
          </a:prstGeom>
          <a:noFill/>
        </p:spPr>
      </p:pic>
      <p:pic>
        <p:nvPicPr>
          <p:cNvPr id="20486" name="Picture 6" descr="http://elibrary.kaznu.kz/sites/default/files/biobibliographic_index/img_an_introduction_language_ru_1523361882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43636" y="1714488"/>
            <a:ext cx="2857520" cy="40644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4" descr="https://images.wallpaperscraft.ru/image/fon_linii_svetlyy_polosy_28053_1600x12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00034" y="214290"/>
            <a:ext cx="796359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88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ПЕДАГОГИКА</a:t>
            </a:r>
            <a:endParaRPr lang="ru-RU" sz="88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5720" y="6072206"/>
            <a:ext cx="26432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Битэм, Элен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14678" y="6072206"/>
            <a:ext cx="26432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Шунк, Дейл Х 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143636" y="6072206"/>
            <a:ext cx="26432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Битэм, Элен 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2" name="Picture 4" descr="http://elibrary.kaznu.kz/sites/default/files/biobibliographic_index/img_learning_theories_an_educ_kz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40" y="1714488"/>
            <a:ext cx="2847971" cy="4062412"/>
          </a:xfrm>
          <a:prstGeom prst="rect">
            <a:avLst/>
          </a:prstGeom>
          <a:noFill/>
        </p:spPr>
      </p:pic>
      <p:pic>
        <p:nvPicPr>
          <p:cNvPr id="22534" name="Picture 6" descr="http://elibrary.kaznu.kz/sites/default/files/biobibliographic_index/img_pereosmyslenie_pedagogiki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72198" y="1714488"/>
            <a:ext cx="2857520" cy="4071966"/>
          </a:xfrm>
          <a:prstGeom prst="rect">
            <a:avLst/>
          </a:prstGeom>
          <a:noFill/>
        </p:spPr>
      </p:pic>
      <p:pic>
        <p:nvPicPr>
          <p:cNvPr id="22536" name="Picture 8" descr="http://elibrary.kaznu.kz/sites/default/files/biobibliographic_index/img_kz_156379317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44" y="1714488"/>
            <a:ext cx="2857520" cy="40719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4" descr="https://images.wallpaperscraft.ru/image/fon_linii_svetlyy_polosy_28053_1600x12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14282" y="285728"/>
            <a:ext cx="237340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40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САЯСАТ-</a:t>
            </a:r>
          </a:p>
          <a:p>
            <a:pPr algn="ctr"/>
            <a:r>
              <a:rPr lang="kk-KZ" sz="40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ТАНУ </a:t>
            </a:r>
            <a:endParaRPr lang="ru-RU" sz="40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5720" y="6072206"/>
            <a:ext cx="26432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Битэм, Элен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14678" y="6072206"/>
            <a:ext cx="26432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 19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143636" y="6072206"/>
            <a:ext cx="26432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Гомбрих, Эрнст 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71803" y="285728"/>
            <a:ext cx="285752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40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ҚАЗАҚ ТІЛІ</a:t>
            </a:r>
            <a:endParaRPr lang="ru-RU" sz="40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77391" y="214290"/>
            <a:ext cx="306660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40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МӘДЕ-</a:t>
            </a:r>
          </a:p>
          <a:p>
            <a:pPr algn="ctr"/>
            <a:r>
              <a:rPr lang="kk-KZ" sz="40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НИЕТТАНУ</a:t>
            </a:r>
            <a:endParaRPr lang="ru-RU" sz="40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http://elibrary.kaznu.kz/sites/default/files/biobibliographic_index/original_img_diplomacy_communication_a_kz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1785926"/>
            <a:ext cx="2857519" cy="4071966"/>
          </a:xfrm>
          <a:prstGeom prst="rect">
            <a:avLst/>
          </a:prstGeom>
          <a:noFill/>
        </p:spPr>
      </p:pic>
      <p:pic>
        <p:nvPicPr>
          <p:cNvPr id="24580" name="Picture 4" descr="http://elibrary.kaznu.kz/sites/default/files/biobibliographic_index/img_the_story_of_art_16th_edi_kz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43636" y="1785926"/>
            <a:ext cx="2857520" cy="4071966"/>
          </a:xfrm>
          <a:prstGeom prst="rect">
            <a:avLst/>
          </a:prstGeom>
          <a:noFill/>
        </p:spPr>
      </p:pic>
      <p:pic>
        <p:nvPicPr>
          <p:cNvPr id="24584" name="Picture 8" descr="http://elibrary.kaznu.kz/sites/default/files/biobibliographic_index/kazaktilininkirmesozdersozdigi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43240" y="1785926"/>
            <a:ext cx="2928958" cy="40719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114</Words>
  <PresentationFormat>Экран (4:3)</PresentationFormat>
  <Paragraphs>42</Paragraphs>
  <Slides>9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Каменскуральская СШ</dc:creator>
  <cp:lastModifiedBy>Каменскуральская СШ</cp:lastModifiedBy>
  <cp:revision>8</cp:revision>
  <dcterms:created xsi:type="dcterms:W3CDTF">2020-02-06T14:34:23Z</dcterms:created>
  <dcterms:modified xsi:type="dcterms:W3CDTF">2020-02-06T16:01:39Z</dcterms:modified>
</cp:coreProperties>
</file>