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26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8D9E7-C377-462E-808D-09ECE0965C2E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86B1B-DA93-4B4A-83CB-8F6E4B92A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29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4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16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50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22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8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4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0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96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61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3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41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1DC04-8C03-4D2E-960D-CFA4C94EAB2F}" type="datetimeFigureOut">
              <a:rPr lang="ru-RU" smtClean="0"/>
              <a:t>ср 01.08.18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7A731-C140-453E-B8B2-3439F2D8C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66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37181" y="1327762"/>
            <a:ext cx="79548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Дүниеде әділдік пен адалдықты ту еткен адамнан артық ешкім жоқ»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Уалиханов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ÑÐ¾ÒÐ°Ð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98" y="1327762"/>
            <a:ext cx="3371850" cy="3472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6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Сарвиноз</dc:creator>
  <cp:lastModifiedBy>Пользователь</cp:lastModifiedBy>
  <cp:revision>6</cp:revision>
  <dcterms:created xsi:type="dcterms:W3CDTF">2017-12-15T16:05:16Z</dcterms:created>
  <dcterms:modified xsi:type="dcterms:W3CDTF">2018-08-01T05:23:41Z</dcterms:modified>
</cp:coreProperties>
</file>