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0" d="100"/>
          <a:sy n="40" d="100"/>
        </p:scale>
        <p:origin x="1266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A8D9E7-C377-462E-808D-09ECE0965C2E}" type="datetimeFigureOut">
              <a:rPr lang="ru-RU" smtClean="0"/>
              <a:t>ср 01.08.18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286B1B-DA93-4B4A-83CB-8F6E4B92A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297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1DC04-8C03-4D2E-960D-CFA4C94EAB2F}" type="datetimeFigureOut">
              <a:rPr lang="ru-RU" smtClean="0"/>
              <a:t>ср 01.08.18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A731-C140-453E-B8B2-3439F2D8C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942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1DC04-8C03-4D2E-960D-CFA4C94EAB2F}" type="datetimeFigureOut">
              <a:rPr lang="ru-RU" smtClean="0"/>
              <a:t>ср 01.08.18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A731-C140-453E-B8B2-3439F2D8C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163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1DC04-8C03-4D2E-960D-CFA4C94EAB2F}" type="datetimeFigureOut">
              <a:rPr lang="ru-RU" smtClean="0"/>
              <a:t>ср 01.08.18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A731-C140-453E-B8B2-3439F2D8C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504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1DC04-8C03-4D2E-960D-CFA4C94EAB2F}" type="datetimeFigureOut">
              <a:rPr lang="ru-RU" smtClean="0"/>
              <a:t>ср 01.08.18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A731-C140-453E-B8B2-3439F2D8C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225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1DC04-8C03-4D2E-960D-CFA4C94EAB2F}" type="datetimeFigureOut">
              <a:rPr lang="ru-RU" smtClean="0"/>
              <a:t>ср 01.08.18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A731-C140-453E-B8B2-3439F2D8C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80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1DC04-8C03-4D2E-960D-CFA4C94EAB2F}" type="datetimeFigureOut">
              <a:rPr lang="ru-RU" smtClean="0"/>
              <a:t>ср 01.08.18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A731-C140-453E-B8B2-3439F2D8C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41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1DC04-8C03-4D2E-960D-CFA4C94EAB2F}" type="datetimeFigureOut">
              <a:rPr lang="ru-RU" smtClean="0"/>
              <a:t>ср 01.08.18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A731-C140-453E-B8B2-3439F2D8C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03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1DC04-8C03-4D2E-960D-CFA4C94EAB2F}" type="datetimeFigureOut">
              <a:rPr lang="ru-RU" smtClean="0"/>
              <a:t>ср 01.08.18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A731-C140-453E-B8B2-3439F2D8C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967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1DC04-8C03-4D2E-960D-CFA4C94EAB2F}" type="datetimeFigureOut">
              <a:rPr lang="ru-RU" smtClean="0"/>
              <a:t>ср 01.08.18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A731-C140-453E-B8B2-3439F2D8C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614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1DC04-8C03-4D2E-960D-CFA4C94EAB2F}" type="datetimeFigureOut">
              <a:rPr lang="ru-RU" smtClean="0"/>
              <a:t>ср 01.08.18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A731-C140-453E-B8B2-3439F2D8C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35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1DC04-8C03-4D2E-960D-CFA4C94EAB2F}" type="datetimeFigureOut">
              <a:rPr lang="ru-RU" smtClean="0"/>
              <a:t>ср 01.08.18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A731-C140-453E-B8B2-3439F2D8C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411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1DC04-8C03-4D2E-960D-CFA4C94EAB2F}" type="datetimeFigureOut">
              <a:rPr lang="ru-RU" smtClean="0"/>
              <a:t>ср 01.08.18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7A731-C140-453E-B8B2-3439F2D8C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668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37181" y="1327762"/>
            <a:ext cx="795481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Дүниеде әділдік пен адалдықты ту еткен адамнан артық ешкім жоқ»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</a:t>
            </a:r>
            <a:r>
              <a:rPr lang="kk-KZ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kk-KZ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  <a:p>
            <a:r>
              <a:rPr lang="kk-KZ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kk-KZ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kk-KZ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Уалиханов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ÐÐ°ÑÑÐ¸Ð½ÐºÐ¸ Ð¿Ð¾ Ð·Ð°Ð¿ÑÐ¾ÑÑ ÑÐ¾ÒÐ°Ð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98" y="1327762"/>
            <a:ext cx="3371850" cy="3472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60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17</Words>
  <Application>Microsoft Office PowerPoint</Application>
  <PresentationFormat>Широкоэкранный</PresentationFormat>
  <Paragraphs>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Сарвиноз</dc:creator>
  <cp:lastModifiedBy>Пользователь</cp:lastModifiedBy>
  <cp:revision>6</cp:revision>
  <dcterms:created xsi:type="dcterms:W3CDTF">2017-12-15T16:05:16Z</dcterms:created>
  <dcterms:modified xsi:type="dcterms:W3CDTF">2018-08-01T05:23:41Z</dcterms:modified>
</cp:coreProperties>
</file>