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0" r:id="rId4"/>
    <p:sldId id="259" r:id="rId5"/>
    <p:sldId id="261" r:id="rId6"/>
    <p:sldId id="263" r:id="rId7"/>
    <p:sldId id="262" r:id="rId8"/>
    <p:sldId id="265" r:id="rId9"/>
    <p:sldId id="266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Ð´Ð»Ñ Ð¿ÑÐµÐ·ÐµÐ½ÑÐ°ÑÐ¸Ð¸ Ð´ÐµÑÑÐºÐ¸Ð¹ ÑÐ¿Ð¾ÑÑÐ¸Ð²Ð½Ñ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88821"/>
            <a:ext cx="9264207" cy="694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52963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Алматы </a:t>
            </a:r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облысы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Қаратал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ауданы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Жекеменшік «Мақсат» балабақша</a:t>
            </a:r>
          </a:p>
          <a:p>
            <a:pPr algn="ctr"/>
            <a:r>
              <a:rPr lang="kk-KZ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білім мекемесі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247269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Мектепке дейінгі білім берудің сан алуан түрлері үшін әлеуметтік сауықтыру технологияларын 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оңтайландыру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05672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Әдіскер: Жапсарбаева Райгуль  </a:t>
            </a:r>
          </a:p>
          <a:p>
            <a:pPr algn="ctr"/>
            <a:r>
              <a:rPr lang="kk-KZ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Жанабатыро</a:t>
            </a:r>
            <a:endParaRPr lang="ru-RU" dirty="0"/>
          </a:p>
        </p:txBody>
      </p:sp>
      <p:pic>
        <p:nvPicPr>
          <p:cNvPr id="12290" name="Picture 2" descr="C:\Users\User\Desktop\эм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569" y="1050632"/>
            <a:ext cx="1460499" cy="131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463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ÐÐ°Ð·Ð°ÑÐ»Ð°ÑÑÒ£ÑÐ·ÒÐ° ÑÐ°ÑÐ¼ÐµÑ!!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102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Ð¾Ð½Ñ Ð´Ð»Ñ Ð¿ÑÐµÐ·ÐµÐ½ÑÐ°Ñ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" y="998"/>
            <a:ext cx="9133094" cy="685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21289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r>
              <a:rPr lang="kk-KZ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Мектепке дейінгі жастағы баланың денсаулығын сақтаудың, салауатты өмір салтын ұйымдастыру мен бала денсаулығын шыңдаудың мүмкіндіктерін қарастыру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284984"/>
            <a:ext cx="5184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Міндеті:</a:t>
            </a:r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Мектепке </a:t>
            </a:r>
            <a:r>
              <a:rPr lang="kk-KZ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дейінгі жастағы баланың денсаулығын </a:t>
            </a: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сақтау технологиясын қолдану мүмкіндіктерін анықтау;</a:t>
            </a:r>
          </a:p>
          <a:p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-Денсаулық сақтау технологиясын пайдалану әдістемесін ұсыну;</a:t>
            </a:r>
          </a:p>
          <a:p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-Білім берудің </a:t>
            </a:r>
            <a:r>
              <a:rPr lang="kk-KZ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(ақпататтық,денсаулық  сақтау) </a:t>
            </a: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технологияларын қолдану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148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ÒÑÐ»ÑÐ¼Ð¸ Ð¶Ð¾Ð±Ð°Ð½ÑÒ£ ÑÐ°ÒÑÑÑÐ±Ñ : Ð¨Ð°ÒÑÐ½ Ð¾ÑÑÐ°Ð»ÑÒÑÐ° ÒÐ¾Ð»Ð´Ð°Ð½ÑÐ»Ð°ÑÑÐ½ Ð´ÐµÐ½ÑÐ°ÑÐ»ÑÒ ÑÐ°ÒÑÐ°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4" y="-2738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04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ÒÑÐ»ÑÐ¼Ð¸ Ð¶Ð¾Ð±Ð°Ð½ÑÒ£ ÑÐ°ÒÑÑÑÐ±Ñ : Ð¨Ð°ÒÑÐ½ Ð¾ÑÑÐ°Ð»ÑÒÑÐ° ÒÐ¾Ð»Ð´Ð°Ð½ÑÐ»Ð°ÑÑÐ½ Ð´ÐµÐ½ÑÐ°ÑÐ»ÑÒ ÑÐ°ÒÑÐ°Ñ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187" y="201224"/>
            <a:ext cx="326436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ÑÐ¾Ð½ Ð´Ð»Ñ Ð¿ÑÐµÐ·ÐµÐ½ÑÐ°ÑÐ¸Ð¸ Ð´ÐµÑÑÐºÐ¸Ð¹ ÑÐ¿Ð¾ÑÑÐ¸Ð²Ð½Ñ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34" y="26405"/>
            <a:ext cx="9132459" cy="683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перфолента 4"/>
          <p:cNvSpPr/>
          <p:nvPr/>
        </p:nvSpPr>
        <p:spPr>
          <a:xfrm>
            <a:off x="2843808" y="620688"/>
            <a:ext cx="3456384" cy="804672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Қозғалыс бағыты құралдары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3095836" y="2649496"/>
            <a:ext cx="2952328" cy="730119"/>
          </a:xfrm>
          <a:prstGeom prst="wedgeRectCallout">
            <a:avLst>
              <a:gd name="adj1" fmla="val -52838"/>
              <a:gd name="adj2" fmla="val 8256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Қимыл-қозғалыс ойындары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8" descr="ÐÐ°ÑÑÐ¸Ð½ÐºÐ¸ Ð¿Ð¾ Ð·Ð°Ð¿ÑÐ¾ÑÑ ÑÐ°Ð½Ð° ÑÑÑÐµÑ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ÐÐ°ÑÑÐ¸Ð½ÐºÐ¸ Ð¿Ð¾ Ð·Ð°Ð¿ÑÐ¾ÑÑ ÑÐ°Ð½Ð° ÑÑÑÐµÑÑ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ÐÐ°ÑÑÐ¸Ð½ÐºÐ¸ Ð¿Ð¾ Ð·Ð°Ð¿ÑÐ¾ÑÑ ÑÐ°Ð½Ð° ÑÑÑÐµÑÑ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39363"/>
            <a:ext cx="1448399" cy="108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ÐÐ°ÑÑÐ¸Ð½ÐºÐ¸ Ð¿Ð¾ Ð·Ð°Ð¿ÑÐ¾ÑÑ ÑÐ°Ð½Ð° ÑÑÑÐµÑÑ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9128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ÐÐ°ÑÑÐ¸Ð½ÐºÐ¸ Ð¿Ð¾ Ð·Ð°Ð¿ÑÐ¾ÑÑ Ð´Ð¾Ð¿ ÑÑÑÐµÑÑ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87979"/>
            <a:ext cx="839450" cy="83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ÐÐ°ÑÑÐ¸Ð½ÐºÐ¸ Ð¿Ð¾ Ð·Ð°Ð¿ÑÐ¾ÑÑ Ð»ÐµÐ½ÑÐ° ÑÐ¸Ð·-ÑÐ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9705"/>
            <a:ext cx="158417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ÐÐ°ÑÑÐ¸Ð½ÐºÐ¸ Ð¿Ð¾ Ð·Ð°Ð¿ÑÐ¾ÑÑ ÐºÐµÐ³Ð»Ð¸ ÑÐ¸Ð·-ÑÐ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7318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C:\Users\User\AppData\Local\Temp\Rar$DIa4928.11135\IMG-20190225-WA0067_resized_20190609_10260866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207" y="4194301"/>
            <a:ext cx="2759968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19" name="Picture 23" descr="ÐÐ°ÑÑÐ¸Ð½ÐºÐ¸ Ð¿Ð¾ Ð·Ð°Ð¿ÑÐ¾ÑÑ Ð±Ð°Ð»Ð°Ð±Ð°ÒÑÐ° Ð´ÐµÐ½ÑÐ°ÑÐ»ÑÒ ÐºÒ¯Ð½Ñ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42" y="4194302"/>
            <a:ext cx="2442749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21" name="Picture 25" descr="ÐÐ°ÑÑÐ¸Ð½ÐºÐ¸ Ð¿Ð¾ Ð·Ð°Ð¿ÑÐ¾ÑÑ Ð·Ð¸Ð¼Ð½Ð¸Ðµ Ð¸Ð³ÑÑ Ð´ÐµÑÑÐºÐ¾Ð¼ ÑÐ°Ð´Ñ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500635"/>
            <a:ext cx="2062981" cy="1561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23" name="Picture 27" descr="ÐÐ°ÑÑÐ¸Ð½ÐºÐ¸ Ð¿Ð¾ Ð·Ð°Ð¿ÑÐ¾ÑÑ Ð»ÐµÑÐ½Ð¸Ðµ Ð¸Ð³ÑÑ Ð´ÐµÑÑÐºÐ¾Ð¼ ÑÐ°Ð´Ñ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9332"/>
            <a:ext cx="2104928" cy="1359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08250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ÐÐ°ÑÑÐ¸Ð½ÐºÐ¸ Ð¿Ð¾ Ð·Ð°Ð¿ÑÐ¾ÑÑ ÑÐ¾Ð½ Ð´Ð»Ñ Ð¿ÑÐµÐ·ÐµÐ½ÑÐ°ÑÐ¸Ð¸ Ð´ÐµÑÑÐºÐ¸Ð¹ ÑÐ¿Ð¾ÑÑÐ¸Ð²Ð½Ñ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78" y="1"/>
            <a:ext cx="9167741" cy="686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перфолента 4"/>
          <p:cNvSpPr/>
          <p:nvPr/>
        </p:nvSpPr>
        <p:spPr>
          <a:xfrm>
            <a:off x="2843808" y="620688"/>
            <a:ext cx="3456384" cy="804672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Табиғаттың сауықтыру күші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ÐÐ°ÑÑÐ¸Ð½ÐºÐ¸ Ð¿Ð¾ Ð·Ð°Ð¿ÑÐ¾ÑÑ Ð»ÐµÑÐ½Ð¸Ðµ Ð¸Ð³ÑÑ Ð´ÐµÑÑÐºÐ¾Ð¼ ÑÐ°Ð´Ñ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2664296" cy="1897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Ð»ÐµÑÐ½Ð¸Ðµ Ð¸Ð³ÑÑ Ð´ÐµÑÑÐºÐ¾Ð¼ ÑÐ°Ð´Ñ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60" y="1631845"/>
            <a:ext cx="2740686" cy="1966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3" name="Picture 5" descr="C:\Users\User\Downloads\IMG-20190214-WA0021_resized_20190823_0650228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8"/>
          <a:stretch/>
        </p:blipFill>
        <p:spPr bwMode="auto">
          <a:xfrm>
            <a:off x="2421854" y="4073624"/>
            <a:ext cx="387833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58400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ÒÑÐ»ÑÐ¼Ð¸ Ð¶Ð¾Ð±Ð°Ð½ÑÒ£ ÑÐ°ÒÑÑÑÐ±Ñ : Ð¨Ð°ÒÑÐ½ Ð¾ÑÑÐ°Ð»ÑÒÑÐ° ÒÐ¾Ð»Ð´Ð°Ð½ÑÐ»Ð°ÑÑÐ½ Ð´ÐµÐ½ÑÐ°ÑÐ»ÑÒ ÑÐ°ÒÑÐ°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4" name="Стрелка вправо с вырезом 3"/>
          <p:cNvSpPr/>
          <p:nvPr/>
        </p:nvSpPr>
        <p:spPr>
          <a:xfrm>
            <a:off x="1428020" y="116632"/>
            <a:ext cx="6192688" cy="1800200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Гигиеналық факторлар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ÐÐ°ÑÑÐ¸Ð½ÐºÐ¸ Ð¿Ð¾ Ð·Ð°Ð¿ÑÐ¾ÑÑ ÑÐ¾Ð½ Ð´Ð»Ñ Ð¿ÑÐµÐ·ÐµÐ½ÑÐ°ÑÐ¸Ð¸ Ð´ÐµÑÑÐºÐ¸Ð¹ ÑÐ¿Ð¾ÑÑÐ¸Ð²Ð½Ñ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374"/>
            <a:ext cx="9132459" cy="683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275856" y="321218"/>
            <a:ext cx="2308124" cy="80352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Күн тәртібі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899592" y="1301008"/>
            <a:ext cx="1753344" cy="612648"/>
          </a:xfrm>
          <a:prstGeom prst="wedgeRoundRectCallout">
            <a:avLst>
              <a:gd name="adj1" fmla="val 47867"/>
              <a:gd name="adj2" fmla="val -7096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Толық қанды ұйқы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920389" y="1275965"/>
            <a:ext cx="1753344" cy="662734"/>
          </a:xfrm>
          <a:prstGeom prst="wedgeRoundRectCallout">
            <a:avLst>
              <a:gd name="adj1" fmla="val 38339"/>
              <a:gd name="adj2" fmla="val -6736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Ертенгілік жаттығу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144616" y="1275965"/>
            <a:ext cx="1753344" cy="612648"/>
          </a:xfrm>
          <a:prstGeom prst="wedgeRoundRectCallout">
            <a:avLst>
              <a:gd name="adj1" fmla="val -49917"/>
              <a:gd name="adj2" fmla="val -7957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Таза ауада серуен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164288" y="1326051"/>
            <a:ext cx="1753344" cy="612648"/>
          </a:xfrm>
          <a:prstGeom prst="wedgeRoundRectCallout">
            <a:avLst>
              <a:gd name="adj1" fmla="val -50419"/>
              <a:gd name="adj2" fmla="val -7527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Уақытылы тамақтану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ÒÑÐ»ÑÐ¼Ð¸ Ð¶Ð¾Ð±Ð°Ð½ÑÒ£ ÑÐ°ÒÑÑÑÐ±Ñ : Ð¨Ð°ÒÑÐ½ Ð¾ÑÑÐ°Ð»ÑÒÑÐ° ÒÐ¾Ð»Ð´Ð°Ð½ÑÐ»Ð°ÑÑÐ½ Ð´ÐµÐ½ÑÐ°ÑÐ»ÑÒ ÑÐ°ÒÑÐ°Ñ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8699"/>
            <a:ext cx="9239963" cy="49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602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56" y="0"/>
            <a:ext cx="9017144" cy="68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907705" y="2924944"/>
            <a:ext cx="4970874" cy="3168352"/>
            <a:chOff x="-1753908" y="3761880"/>
            <a:chExt cx="4406981" cy="3013394"/>
          </a:xfrm>
        </p:grpSpPr>
        <p:sp>
          <p:nvSpPr>
            <p:cNvPr id="10" name="Овал 9"/>
            <p:cNvSpPr/>
            <p:nvPr/>
          </p:nvSpPr>
          <p:spPr>
            <a:xfrm>
              <a:off x="-1753908" y="4473755"/>
              <a:ext cx="2797766" cy="2301519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1183927" y="3761880"/>
              <a:ext cx="1469146" cy="1423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pic>
        <p:nvPicPr>
          <p:cNvPr id="9219" name="Picture 3" descr="C:\Users\User\AppData\Local\Temp\Rar$DIa1960.40647\IMG-20190325-WA0017_resized_20190609_1026083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83499"/>
            <a:ext cx="2855979" cy="2141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0" name="Picture 4" descr="C:\Users\User\Desktop\мақсат фото\facebook_1560101372351_resized_20190609_1129393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248" y="1243573"/>
            <a:ext cx="3429000" cy="2283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3275856" y="733346"/>
            <a:ext cx="2543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Бизиборт тақтайшасы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21598" y="4237243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Қимылды ойын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21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25"/>
            <a:ext cx="9017144" cy="68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ownloads\IMG-20190730-WA0021_resized_20190823_0718422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67"/>
          <a:stretch/>
        </p:blipFill>
        <p:spPr bwMode="auto">
          <a:xfrm>
            <a:off x="611560" y="1268760"/>
            <a:ext cx="3024336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3872034" y="1484784"/>
            <a:ext cx="5249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Құрметті әріптестер, тәрбиешілер мен педагогтар Қазақстанның болашақ ұрпақтарының денсаулығын нығайту мен сақтау біздің аяулы алақандарымызда !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7" name="Picture 7" descr="ÐÐ°ÑÑÐ¸Ð½ÐºÐ¸ Ð¿Ð¾ Ð·Ð°Ð¿ÑÐ¾ÑÑ Ð±Ð°Ð±Ð¾ÑÐºÐ° Ð°Ð½Ð¸Ð¼Ð°ÑÐ¸Ñ Ð½Ð° Ð¿ÑÐ¾Ð·ÑÐ°ÑÐ½Ð¾Ð¼ ÑÐ¾Ð½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3388"/>
            <a:ext cx="2363778" cy="158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6201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122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2019-08-22T17:14:13Z</dcterms:created>
  <dcterms:modified xsi:type="dcterms:W3CDTF">2019-08-23T01:53:20Z</dcterms:modified>
</cp:coreProperties>
</file>