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17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18" y="-34280"/>
            <a:ext cx="9168617" cy="6892280"/>
          </a:xfrm>
        </p:spPr>
      </p:pic>
    </p:spTree>
    <p:extLst>
      <p:ext uri="{BB962C8B-B14F-4D97-AF65-F5344CB8AC3E}">
        <p14:creationId xmlns:p14="http://schemas.microsoft.com/office/powerpoint/2010/main" val="3739561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/>
          </a:bodyPr>
          <a:lstStyle/>
          <a:p>
            <a:r>
              <a:rPr lang="ru-RU" sz="2800" i="1" dirty="0" err="1"/>
              <a:t>Қазақстанның</a:t>
            </a:r>
            <a:r>
              <a:rPr lang="ru-RU" sz="2800" i="1" dirty="0"/>
              <a:t> </a:t>
            </a:r>
            <a:r>
              <a:rPr lang="ru-RU" sz="2800" i="1" dirty="0" err="1"/>
              <a:t>халық</a:t>
            </a:r>
            <a:r>
              <a:rPr lang="ru-RU" sz="2800" i="1" dirty="0"/>
              <a:t> </a:t>
            </a:r>
            <a:r>
              <a:rPr lang="ru-RU" sz="2800" i="1" dirty="0" err="1"/>
              <a:t>жазушысы</a:t>
            </a:r>
            <a:r>
              <a:rPr lang="ru-RU" sz="2800" i="1" dirty="0"/>
              <a:t>, ҚР </a:t>
            </a:r>
            <a:r>
              <a:rPr lang="ru-RU" sz="2800" i="1" dirty="0" err="1"/>
              <a:t>Мемлекеттік</a:t>
            </a:r>
            <a:r>
              <a:rPr lang="ru-RU" sz="2800" i="1" dirty="0"/>
              <a:t> </a:t>
            </a:r>
            <a:r>
              <a:rPr lang="ru-RU" sz="2800" i="1" dirty="0" err="1"/>
              <a:t>сыйлықтың</a:t>
            </a:r>
            <a:r>
              <a:rPr lang="ru-RU" sz="2800" i="1" dirty="0"/>
              <a:t> лауреаты </a:t>
            </a:r>
            <a:r>
              <a:rPr lang="ru-RU" sz="2800" i="1" dirty="0" err="1"/>
              <a:t>Әзілхан</a:t>
            </a:r>
            <a:r>
              <a:rPr lang="ru-RU" sz="2800" i="1" dirty="0"/>
              <a:t> </a:t>
            </a:r>
            <a:r>
              <a:rPr lang="ru-RU" sz="2800" i="1" dirty="0" err="1"/>
              <a:t>Нұршайықов</a:t>
            </a:r>
            <a:r>
              <a:rPr lang="ru-RU" sz="2800" i="1" dirty="0"/>
              <a:t> - 15 </a:t>
            </a:r>
            <a:r>
              <a:rPr lang="ru-RU" sz="2800" i="1" dirty="0" err="1"/>
              <a:t>желтоқсан</a:t>
            </a:r>
            <a:r>
              <a:rPr lang="ru-RU" sz="2800" i="1" dirty="0"/>
              <a:t> 1922 </a:t>
            </a:r>
            <a:r>
              <a:rPr lang="ru-RU" sz="2800" i="1" dirty="0" err="1"/>
              <a:t>жылы</a:t>
            </a:r>
            <a:r>
              <a:rPr lang="ru-RU" sz="2800" i="1" dirty="0"/>
              <a:t> </a:t>
            </a:r>
            <a:r>
              <a:rPr lang="ru-RU" sz="2800" i="1" dirty="0" err="1"/>
              <a:t>Шығыс</a:t>
            </a:r>
            <a:r>
              <a:rPr lang="ru-RU" sz="2800" i="1" dirty="0"/>
              <a:t> </a:t>
            </a:r>
            <a:r>
              <a:rPr lang="ru-RU" sz="2800" i="1" dirty="0" err="1"/>
              <a:t>Қазақстан</a:t>
            </a:r>
            <a:r>
              <a:rPr lang="ru-RU" sz="2800" i="1" dirty="0"/>
              <a:t> </a:t>
            </a:r>
            <a:r>
              <a:rPr lang="ru-RU" sz="2800" i="1" dirty="0" err="1"/>
              <a:t>облысы</a:t>
            </a:r>
            <a:r>
              <a:rPr lang="ru-RU" sz="2800" i="1" dirty="0"/>
              <a:t>, Жарма </a:t>
            </a:r>
            <a:r>
              <a:rPr lang="ru-RU" sz="2800" i="1" dirty="0" err="1"/>
              <a:t>ауданы</a:t>
            </a:r>
            <a:r>
              <a:rPr lang="ru-RU" sz="2800" i="1" dirty="0"/>
              <a:t>, </a:t>
            </a:r>
            <a:r>
              <a:rPr lang="ru-RU" sz="2800" i="1" dirty="0" err="1"/>
              <a:t>Келінсүйегі</a:t>
            </a:r>
            <a:r>
              <a:rPr lang="ru-RU" sz="2800" i="1" dirty="0"/>
              <a:t> </a:t>
            </a:r>
            <a:r>
              <a:rPr lang="ru-RU" sz="2800" i="1" dirty="0" err="1"/>
              <a:t>деген</a:t>
            </a:r>
            <a:r>
              <a:rPr lang="ru-RU" sz="2800" i="1" dirty="0"/>
              <a:t> </a:t>
            </a:r>
            <a:r>
              <a:rPr lang="ru-RU" sz="2800" i="1" dirty="0" err="1"/>
              <a:t>жерде</a:t>
            </a:r>
            <a:r>
              <a:rPr lang="ru-RU" sz="2800" i="1" dirty="0"/>
              <a:t> </a:t>
            </a:r>
            <a:r>
              <a:rPr lang="ru-RU" sz="2800" i="1" dirty="0" err="1"/>
              <a:t>дүниеге</a:t>
            </a:r>
            <a:r>
              <a:rPr lang="ru-RU" sz="2800" i="1" dirty="0"/>
              <a:t> </a:t>
            </a:r>
            <a:r>
              <a:rPr lang="ru-RU" sz="2800" i="1" dirty="0" err="1"/>
              <a:t>келген</a:t>
            </a:r>
            <a:r>
              <a:rPr lang="ru-RU" sz="2800" i="1" dirty="0"/>
              <a:t>.  Алматы </a:t>
            </a:r>
            <a:r>
              <a:rPr lang="ru-RU" sz="2800" i="1" dirty="0" err="1"/>
              <a:t>қаласындағы</a:t>
            </a:r>
            <a:r>
              <a:rPr lang="ru-RU" sz="2800" i="1" dirty="0"/>
              <a:t> Тау-</a:t>
            </a:r>
            <a:r>
              <a:rPr lang="ru-RU" sz="2800" i="1" dirty="0" err="1"/>
              <a:t>кең</a:t>
            </a:r>
            <a:r>
              <a:rPr lang="ru-RU" sz="2800" i="1" dirty="0"/>
              <a:t> </a:t>
            </a:r>
            <a:r>
              <a:rPr lang="ru-RU" sz="2800" i="1" dirty="0" err="1"/>
              <a:t>институтында</a:t>
            </a:r>
            <a:r>
              <a:rPr lang="ru-RU" sz="2800" i="1" dirty="0"/>
              <a:t>, </a:t>
            </a:r>
            <a:r>
              <a:rPr lang="ru-RU" sz="2800" i="1" dirty="0" err="1"/>
              <a:t>Семейдегі</a:t>
            </a:r>
            <a:r>
              <a:rPr lang="ru-RU" sz="2800" i="1" dirty="0"/>
              <a:t> </a:t>
            </a:r>
            <a:r>
              <a:rPr lang="ru-RU" sz="2800" i="1" dirty="0" err="1"/>
              <a:t>қазақ</a:t>
            </a:r>
            <a:r>
              <a:rPr lang="ru-RU" sz="2800" i="1" dirty="0"/>
              <a:t> </a:t>
            </a:r>
            <a:r>
              <a:rPr lang="ru-RU" sz="2800" i="1" dirty="0" err="1"/>
              <a:t>педагогикалық</a:t>
            </a:r>
            <a:r>
              <a:rPr lang="ru-RU" sz="2800" i="1" dirty="0"/>
              <a:t> </a:t>
            </a:r>
            <a:r>
              <a:rPr lang="ru-RU" sz="2800" i="1" dirty="0" err="1"/>
              <a:t>училищесінде</a:t>
            </a:r>
            <a:r>
              <a:rPr lang="ru-RU" sz="2800" i="1" dirty="0"/>
              <a:t>, </a:t>
            </a:r>
            <a:r>
              <a:rPr lang="ru-RU" sz="2800" i="1" dirty="0" err="1"/>
              <a:t>педагогикалық</a:t>
            </a:r>
            <a:r>
              <a:rPr lang="ru-RU" sz="2800" i="1" dirty="0"/>
              <a:t> </a:t>
            </a:r>
            <a:r>
              <a:rPr lang="ru-RU" sz="2800" i="1" dirty="0" err="1"/>
              <a:t>институтында</a:t>
            </a:r>
            <a:r>
              <a:rPr lang="ru-RU" sz="2800" i="1" dirty="0"/>
              <a:t> </a:t>
            </a:r>
            <a:r>
              <a:rPr lang="ru-RU" sz="2800" i="1" dirty="0" err="1"/>
              <a:t>оқыған</a:t>
            </a:r>
            <a:r>
              <a:rPr lang="ru-RU" sz="2800" i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9079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44008" cy="68580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0"/>
            <a:ext cx="448417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26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25963"/>
          </a:xfrm>
        </p:spPr>
        <p:txBody>
          <a:bodyPr>
            <a:normAutofit/>
          </a:bodyPr>
          <a:lstStyle/>
          <a:p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1941 – 1945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жылдары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Қызыл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әскер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қатарында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соғысқа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қатысты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Өлеңдері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әңгімелері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очерктері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майдандық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республикалық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облыстық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газеттерде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басылды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Соғыстан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ҚазМУ-ды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бітірген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(1949).</a:t>
            </a:r>
          </a:p>
          <a:p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842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818553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1953–1979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жылдары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— “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пионері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қазіргі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Ұлан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”)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газетінің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бөлім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меңгерушісі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“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Социалистік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” (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қазіргі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Егемен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”)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газетінде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әдеби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қызметкер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бөлім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меңгерушісі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редактордың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орынбасары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1953 – 56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жылдары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— Павлодар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облысы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Қызыл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ту”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газетінің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редакторы, 1961 – 63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жылдары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республикалық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әдебиеті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газетінің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бас редакторы,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Совет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энциклопедиясы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әдебиет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фольклор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редакциясының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меңгерушісі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ҒА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Әдебиет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өнер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институтында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ғылыми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қызметкер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Алғашқы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очерк,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әңгімелер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жинағы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Алыстағы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ауданда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атпен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1956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жарық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көрді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 1987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— “Дорогие памяти”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әскери-патриоттық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жинағы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А.А. Фадеев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атындағы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халықаралық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сыйлықты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алды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717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dirty="0" smtClean="0"/>
              <a:t>ШЫҒАРМАЛАРЫ: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i="1" dirty="0" err="1"/>
              <a:t>Тоғыз</a:t>
            </a:r>
            <a:r>
              <a:rPr lang="ru-RU" i="1" dirty="0"/>
              <a:t> </a:t>
            </a:r>
            <a:r>
              <a:rPr lang="ru-RU" i="1" dirty="0" err="1" smtClean="0"/>
              <a:t>толғау</a:t>
            </a:r>
            <a:endParaRPr lang="ru-RU" i="1" dirty="0" smtClean="0"/>
          </a:p>
          <a:p>
            <a:r>
              <a:rPr lang="ru-RU" i="1" dirty="0" smtClean="0"/>
              <a:t>Автопортрет</a:t>
            </a:r>
            <a:r>
              <a:rPr lang="ru-RU" i="1" dirty="0"/>
              <a:t>, </a:t>
            </a:r>
            <a:endParaRPr lang="ru-RU" i="1" dirty="0" smtClean="0"/>
          </a:p>
          <a:p>
            <a:r>
              <a:rPr lang="ru-RU" i="1" dirty="0" err="1" smtClean="0"/>
              <a:t>Жамбылға</a:t>
            </a:r>
            <a:r>
              <a:rPr lang="ru-RU" i="1" dirty="0" smtClean="0"/>
              <a:t> </a:t>
            </a:r>
            <a:r>
              <a:rPr lang="ru-RU" i="1" dirty="0"/>
              <a:t>хат: </a:t>
            </a:r>
            <a:r>
              <a:rPr lang="ru-RU" i="1" dirty="0" err="1"/>
              <a:t>Әскери</a:t>
            </a:r>
            <a:r>
              <a:rPr lang="ru-RU" i="1" dirty="0"/>
              <a:t> </a:t>
            </a:r>
            <a:r>
              <a:rPr lang="ru-RU" i="1" dirty="0" err="1"/>
              <a:t>естеліктер</a:t>
            </a:r>
            <a:r>
              <a:rPr lang="ru-RU" i="1" dirty="0"/>
              <a:t>, </a:t>
            </a:r>
          </a:p>
          <a:p>
            <a:r>
              <a:rPr lang="ru-RU" i="1" dirty="0" err="1"/>
              <a:t>Қаламгер</a:t>
            </a:r>
            <a:r>
              <a:rPr lang="ru-RU" i="1" dirty="0"/>
              <a:t> </a:t>
            </a:r>
            <a:r>
              <a:rPr lang="ru-RU" i="1" dirty="0" err="1"/>
              <a:t>және</a:t>
            </a:r>
            <a:r>
              <a:rPr lang="ru-RU" i="1" dirty="0"/>
              <a:t> </a:t>
            </a:r>
            <a:r>
              <a:rPr lang="ru-RU" i="1" dirty="0" err="1"/>
              <a:t>оның</a:t>
            </a:r>
            <a:r>
              <a:rPr lang="ru-RU" i="1" dirty="0"/>
              <a:t> </a:t>
            </a:r>
            <a:r>
              <a:rPr lang="ru-RU" i="1" dirty="0" err="1"/>
              <a:t>достары</a:t>
            </a:r>
            <a:r>
              <a:rPr lang="ru-RU" i="1" dirty="0"/>
              <a:t>, </a:t>
            </a:r>
            <a:endParaRPr lang="ru-RU" i="1" dirty="0" smtClean="0"/>
          </a:p>
          <a:p>
            <a:r>
              <a:rPr lang="ru-RU" i="1" dirty="0" err="1" smtClean="0"/>
              <a:t>Өмір</a:t>
            </a:r>
            <a:r>
              <a:rPr lang="ru-RU" i="1" dirty="0" smtClean="0"/>
              <a:t> </a:t>
            </a:r>
            <a:r>
              <a:rPr lang="ru-RU" i="1" dirty="0" err="1"/>
              <a:t>өрнектері</a:t>
            </a:r>
            <a:r>
              <a:rPr lang="ru-RU" i="1" dirty="0"/>
              <a:t>: </a:t>
            </a:r>
            <a:r>
              <a:rPr lang="ru-RU" i="1" dirty="0" err="1"/>
              <a:t>Әдеби</a:t>
            </a:r>
            <a:r>
              <a:rPr lang="ru-RU" i="1" dirty="0"/>
              <a:t> </a:t>
            </a:r>
            <a:r>
              <a:rPr lang="ru-RU" i="1" dirty="0" err="1"/>
              <a:t>күнделіктер</a:t>
            </a:r>
            <a:r>
              <a:rPr lang="ru-RU" i="1" dirty="0"/>
              <a:t>, </a:t>
            </a:r>
          </a:p>
          <a:p>
            <a:r>
              <a:rPr lang="ru-RU" i="1" dirty="0" err="1"/>
              <a:t>Махаббат</a:t>
            </a:r>
            <a:r>
              <a:rPr lang="ru-RU" i="1" dirty="0"/>
              <a:t> </a:t>
            </a:r>
            <a:r>
              <a:rPr lang="ru-RU" i="1" dirty="0" err="1"/>
              <a:t>қызық</a:t>
            </a:r>
            <a:r>
              <a:rPr lang="ru-RU" i="1" dirty="0"/>
              <a:t> мол </a:t>
            </a:r>
            <a:r>
              <a:rPr lang="ru-RU" i="1" dirty="0" err="1"/>
              <a:t>жылдар</a:t>
            </a:r>
            <a:r>
              <a:rPr lang="ru-RU" i="1" dirty="0"/>
              <a:t> (</a:t>
            </a:r>
            <a:r>
              <a:rPr lang="ru-RU" i="1" dirty="0" err="1"/>
              <a:t>орыс</a:t>
            </a:r>
            <a:r>
              <a:rPr lang="ru-RU" i="1" dirty="0"/>
              <a:t> </a:t>
            </a:r>
            <a:r>
              <a:rPr lang="ru-RU" i="1" dirty="0" err="1"/>
              <a:t>тілінде</a:t>
            </a:r>
            <a:r>
              <a:rPr lang="ru-RU" i="1" dirty="0"/>
              <a:t>, 1980 – 82), </a:t>
            </a:r>
            <a:endParaRPr lang="ru-RU" i="1" dirty="0" smtClean="0"/>
          </a:p>
          <a:p>
            <a:r>
              <a:rPr lang="ru-RU" i="1" dirty="0" err="1" smtClean="0"/>
              <a:t>Ақиқат</a:t>
            </a:r>
            <a:r>
              <a:rPr lang="ru-RU" i="1" dirty="0" smtClean="0"/>
              <a:t> </a:t>
            </a:r>
            <a:r>
              <a:rPr lang="ru-RU" i="1" dirty="0"/>
              <a:t>пен </a:t>
            </a:r>
            <a:r>
              <a:rPr lang="ru-RU" i="1" dirty="0" err="1"/>
              <a:t>аңыз</a:t>
            </a:r>
            <a:r>
              <a:rPr lang="ru-RU" i="1" dirty="0"/>
              <a:t>, </a:t>
            </a:r>
            <a:r>
              <a:rPr lang="ru-RU" i="1" dirty="0" smtClean="0"/>
              <a:t>2004</a:t>
            </a:r>
            <a:endParaRPr lang="ru-RU" i="1" dirty="0"/>
          </a:p>
          <a:p>
            <a:r>
              <a:rPr lang="ru-RU" i="1" dirty="0" err="1"/>
              <a:t>Махаббат</a:t>
            </a:r>
            <a:r>
              <a:rPr lang="ru-RU" i="1" dirty="0"/>
              <a:t> </a:t>
            </a:r>
            <a:r>
              <a:rPr lang="ru-RU" i="1" dirty="0" err="1"/>
              <a:t>жырлары</a:t>
            </a:r>
            <a:r>
              <a:rPr lang="ru-RU" i="1" dirty="0"/>
              <a:t> (</a:t>
            </a:r>
            <a:r>
              <a:rPr lang="ru-RU" i="1" dirty="0" err="1"/>
              <a:t>орыс</a:t>
            </a:r>
            <a:r>
              <a:rPr lang="ru-RU" i="1" dirty="0"/>
              <a:t> </a:t>
            </a:r>
            <a:r>
              <a:rPr lang="ru-RU" i="1" dirty="0" err="1"/>
              <a:t>тілінде</a:t>
            </a:r>
            <a:r>
              <a:rPr lang="ru-RU" i="1" dirty="0"/>
              <a:t>, 1965 – </a:t>
            </a:r>
            <a:r>
              <a:rPr lang="ru-RU" i="1" dirty="0" smtClean="0"/>
              <a:t>82</a:t>
            </a:r>
          </a:p>
          <a:p>
            <a:r>
              <a:rPr lang="ru-RU" i="1" dirty="0" err="1" smtClean="0"/>
              <a:t>Мәңгілік</a:t>
            </a:r>
            <a:r>
              <a:rPr lang="ru-RU" i="1" dirty="0" smtClean="0"/>
              <a:t> </a:t>
            </a:r>
            <a:r>
              <a:rPr lang="ru-RU" i="1" dirty="0" err="1"/>
              <a:t>махаббат</a:t>
            </a:r>
            <a:r>
              <a:rPr lang="ru-RU" i="1" dirty="0"/>
              <a:t> </a:t>
            </a:r>
            <a:r>
              <a:rPr lang="ru-RU" i="1" dirty="0" err="1"/>
              <a:t>жыры</a:t>
            </a:r>
            <a:r>
              <a:rPr lang="ru-RU" i="1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1920579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99992" y="2564904"/>
            <a:ext cx="4330824" cy="1143000"/>
          </a:xfrm>
        </p:spPr>
        <p:txBody>
          <a:bodyPr>
            <a:noAutofit/>
          </a:bodyPr>
          <a:lstStyle/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2-дәрежелі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Даңқ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ордені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Құрмет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белгісі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ордені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Халықтар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достығы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ордені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2-дәрежелі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Отан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соғысы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ордені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медальдармен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марапатталған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i="1" dirty="0">
                <a:latin typeface="Times New Roman" pitchFamily="18" charset="0"/>
                <a:cs typeface="Times New Roman" pitchFamily="18" charset="0"/>
              </a:rPr>
            </a:b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467"/>
            <a:ext cx="4572000" cy="68445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88584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dirty="0" smtClean="0"/>
              <a:t>ЖЕКЕ ҚАСИЕТТЕРІ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Әскери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шені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аға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сержант.</a:t>
            </a:r>
          </a:p>
          <a:p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Хоббиі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- фотография,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кітаптар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жинау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Жұбайы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Өзбақанова-Нұршайықова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Халима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Қалиакбарқызы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(1922-2001),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оқытушы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әдеби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серігі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болған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Қыздары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Нұршайықова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Жанар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Әзілханқызы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(1949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туған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), филология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ғылымдарының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докторы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профессор,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Нұршайықова.Жаннат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Әзілханқызы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(1951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туған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), экономист;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Ұ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лдары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Арнұр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Әзілханұлы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(1952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туған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), инженер-энергетик,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Жаннұр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Әзілханұлы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(1954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туған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),инженер-электрик.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2221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323</Words>
  <Application>Microsoft Office PowerPoint</Application>
  <PresentationFormat>Экран (4:3)</PresentationFormat>
  <Paragraphs>20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ШЫҒАРМАЛАРЫ:</vt:lpstr>
      <vt:lpstr>2-дәрежелі Даңқ ордені “Құрмет белгісі” ордені “Халықтар достығы” ордені 2-дәрежелі Отан соғысы ордені бірнеше медальдармен марапатталған. </vt:lpstr>
      <vt:lpstr>ЖЕКЕ ҚАСИЕТТЕРІ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Администратор</cp:lastModifiedBy>
  <cp:revision>3</cp:revision>
  <dcterms:created xsi:type="dcterms:W3CDTF">2020-02-18T14:44:47Z</dcterms:created>
  <dcterms:modified xsi:type="dcterms:W3CDTF">2020-02-18T15:13:27Z</dcterms:modified>
</cp:coreProperties>
</file>