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4" r:id="rId2"/>
    <p:sldId id="256" r:id="rId3"/>
    <p:sldId id="263" r:id="rId4"/>
    <p:sldId id="257" r:id="rId5"/>
    <p:sldId id="258" r:id="rId6"/>
    <p:sldId id="260" r:id="rId7"/>
    <p:sldId id="259" r:id="rId8"/>
    <p:sldId id="261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CA71"/>
    <a:srgbClr val="FC92DE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96" autoAdjust="0"/>
    <p:restoredTop sz="94660"/>
  </p:normalViewPr>
  <p:slideViewPr>
    <p:cSldViewPr>
      <p:cViewPr varScale="1">
        <p:scale>
          <a:sx n="65" d="100"/>
          <a:sy n="65" d="100"/>
        </p:scale>
        <p:origin x="-4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8B2D601-3E2F-4482-BBB0-671A34A6E4BA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B362CC-1C2E-487C-BD53-2E01BD3FAD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3648" y="1700808"/>
            <a:ext cx="6572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 санының құрамы </a:t>
            </a:r>
          </a:p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8 санының құрамы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Қай санның құрамын құрдық?</a:t>
            </a:r>
          </a:p>
          <a:p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Нені бақтық? Балапандарды ажырата аламыз ба? Қалай?</a:t>
            </a:r>
          </a:p>
          <a:p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Тағы нелерді үйде бағуға болады екен?</a:t>
            </a:r>
          </a:p>
          <a:p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Ол үшін нелер керек?</a:t>
            </a:r>
          </a:p>
          <a:p>
            <a:pPr>
              <a:buNone/>
            </a:pP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Сабақтың аяқталуы.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Балапанды қамайық,</a:t>
            </a:r>
          </a:p>
          <a:p>
            <a:pPr algn="ctr">
              <a:buNone/>
            </a:pP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Кітап, дәптер жабайық.</a:t>
            </a:r>
          </a:p>
          <a:p>
            <a:pPr algn="ctr">
              <a:buNone/>
            </a:pP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Қонақтармен қоштасып</a:t>
            </a:r>
          </a:p>
          <a:p>
            <a:pPr algn="ctr">
              <a:buNone/>
            </a:pP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Сау саламат айтайық.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72400" cy="7143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ң құрамы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357298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Балапанды санайық, жақсылап бағайық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балапан1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9144000" y="2285992"/>
            <a:ext cx="1143008" cy="1632868"/>
          </a:xfrm>
          <a:prstGeom prst="rect">
            <a:avLst/>
          </a:prstGeom>
        </p:spPr>
      </p:pic>
      <p:pic>
        <p:nvPicPr>
          <p:cNvPr id="16" name="Рисунок 15" descr="балапан1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10429916" y="2857496"/>
            <a:ext cx="1143008" cy="1632868"/>
          </a:xfrm>
          <a:prstGeom prst="rect">
            <a:avLst/>
          </a:prstGeom>
        </p:spPr>
      </p:pic>
      <p:pic>
        <p:nvPicPr>
          <p:cNvPr id="17" name="Рисунок 16" descr="балапан1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9644098" y="2857496"/>
            <a:ext cx="1143007" cy="1632868"/>
          </a:xfrm>
          <a:prstGeom prst="rect">
            <a:avLst/>
          </a:prstGeom>
        </p:spPr>
      </p:pic>
      <p:pic>
        <p:nvPicPr>
          <p:cNvPr id="18" name="Рисунок 17" descr="балапан1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10144164" y="3714752"/>
            <a:ext cx="1143008" cy="1632868"/>
          </a:xfrm>
          <a:prstGeom prst="rect">
            <a:avLst/>
          </a:prstGeom>
        </p:spPr>
      </p:pic>
      <p:pic>
        <p:nvPicPr>
          <p:cNvPr id="19" name="Рисунок 18" descr="балапан1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9358346" y="4214818"/>
            <a:ext cx="1143008" cy="1632868"/>
          </a:xfrm>
          <a:prstGeom prst="rect">
            <a:avLst/>
          </a:prstGeom>
        </p:spPr>
      </p:pic>
      <p:pic>
        <p:nvPicPr>
          <p:cNvPr id="20" name="Рисунок 19" descr="балапан1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0001288" y="4714884"/>
            <a:ext cx="1143008" cy="1632868"/>
          </a:xfrm>
          <a:prstGeom prst="rect">
            <a:avLst/>
          </a:prstGeom>
        </p:spPr>
      </p:pic>
      <p:pic>
        <p:nvPicPr>
          <p:cNvPr id="21" name="Рисунок 20" descr="балапан1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9144000" y="5000636"/>
            <a:ext cx="1143007" cy="1632868"/>
          </a:xfrm>
          <a:prstGeom prst="rect">
            <a:avLst/>
          </a:prstGeom>
        </p:spPr>
      </p:pic>
      <p:pic>
        <p:nvPicPr>
          <p:cNvPr id="22" name="Рисунок 21" descr="балапан1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9715536" y="5225132"/>
            <a:ext cx="1143008" cy="163286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14348" y="1142984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Балапандардың айырмашылығын байқашы.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662" y="1000108"/>
            <a:ext cx="7500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Қара баумен неше балапан, нешеуі қызыл?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8662" y="1357298"/>
            <a:ext cx="7572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Көк бантикті балапан нешеу?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42976" y="1142984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Тағы қандай айырмашылығы бар?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017 -0.01527 C 0.04132 0.02848 -0.06719 0.07246 -0.1467 0.09144 C -0.22604 0.11065 -0.28056 0.09746 -0.32708 0.09862 C -0.37378 0.09977 -0.4026 0.09862 -0.42587 0.09862 C -0.44948 0.09862 -0.4533 0.09862 -0.46806 0.09862 C -0.48247 0.09862 -0.48229 0.09908 -0.51372 0.09862 C -0.54514 0.09792 -0.63385 0.09514 -0.65694 0.09468 " pathEditMode="relative" rAng="0" ptsTypes="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708 0.0169 C -0.15313 0.07153 -0.22882 0.12662 -0.28421 0.15023 C -0.33976 0.1743 -0.37761 0.15787 -0.41007 0.15903 C -0.44254 0.16041 -0.46268 0.15903 -0.479 0.15903 C -0.49549 0.15903 -0.49827 0.15903 -0.50851 0.15903 C -0.51858 0.15903 -0.51841 0.15995 -0.54028 0.15903 C -0.56233 0.15856 -0.62414 0.15509 -0.64011 0.1544 " pathEditMode="relative" rAng="0" ptsTypes="aaaaaaA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200" y="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997 -0.04607 C -0.19896 0.00509 -0.32761 0.05648 -0.42205 0.0787 C -0.51597 0.10092 -0.58056 0.08541 -0.63559 0.0868 C -0.69097 0.08819 -0.72518 0.0868 -0.75295 0.0868 C -0.78091 0.0868 -0.78542 0.0868 -0.80278 0.0868 C -0.81997 0.0868 -0.81979 0.0875 -0.85695 0.0868 C -0.89427 0.08611 -0.99948 0.08287 -1.02674 0.08241 " pathEditMode="relative" rAng="0" ptsTypes="aaaaaaA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800" y="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79 0.01666 C -0.12935 0.04236 -0.18421 0.06852 -0.22466 0.07986 C -0.26494 0.09143 -0.29237 0.08333 -0.31598 0.08403 C -0.33959 0.08472 -0.354 0.08403 -0.36615 0.08403 C -0.37796 0.08403 -0.37987 0.08403 -0.38733 0.08403 C -0.39462 0.08403 -0.39462 0.08426 -0.41077 0.08403 C -0.42639 0.08379 -0.47136 0.08217 -0.48282 0.08171 " pathEditMode="relative" rAng="0" ptsTypes="aaaaaaA"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00" y="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79 0.01667 C -0.20018 0.072 -0.32622 0.12778 -0.41858 0.15186 C -0.51077 0.17593 -0.57396 0.15926 -0.62795 0.16065 C -0.68212 0.16204 -0.71563 0.16065 -0.74288 0.16065 C -0.77014 0.16065 -0.77466 0.16065 -0.79167 0.16065 C -0.80851 0.16065 -0.80834 0.16135 -0.84479 0.16065 C -0.88125 0.15996 -0.98438 0.15649 -1.01111 0.15579 " pathEditMode="relative" rAng="0" ptsTypes="aaaaa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900" y="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78 0.02963 C -0.18976 -0.02708 -0.30503 -0.0868 -0.38976 -0.11273 C -0.47413 -0.13842 -0.53194 -0.12014 -0.58142 -0.12014 C -0.6309 -0.12384 -0.66163 -0.12014 -0.68646 -0.12014 C -0.71163 -0.12014 -0.71562 -0.12014 -0.73125 -0.12014 C -0.7467 -0.12014 -0.74653 -0.12014 -0.77986 -0.12014 C -0.81337 -0.12014 -0.90764 -0.11643 -0.93194 -0.11643 " pathEditMode="relative" rAng="0" ptsTypes="aaaaaa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00" y="-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78 -0.05417 C -0.15399 -0.02894 -0.23333 -0.00324 -0.29167 0.00787 C -0.34965 0.01944 -0.38958 0.01157 -0.42378 0.01227 C -0.45781 0.01273 -0.47899 0.01227 -0.49601 0.01227 C -0.51337 0.01227 -0.51615 0.01227 -0.52691 0.01227 C -0.5375 0.01227 -0.53733 0.0125 -0.56024 0.01227 C -0.58333 0.0118 -0.64844 0.00995 -0.66493 0.00972 " pathEditMode="relative" rAng="0" ptsTypes="aaaaaaA">
                                      <p:cBhvr>
                                        <p:cTn id="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00" y="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400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22 -0.09723 C -0.13472 -0.05371 -0.1717 -0.01019 -0.19896 0.00879 C -0.22604 0.0287 -0.24462 0.01481 -0.26042 0.01574 C -0.27639 0.01666 -0.28628 0.01574 -0.29444 0.01574 C -0.30226 0.01574 -0.30365 0.01574 -0.30851 0.01574 C -0.31354 0.01574 -0.31354 0.0162 -0.32413 0.01574 C -0.3349 0.01527 -0.36528 0.0125 -0.37292 0.01203 " pathEditMode="relative" rAng="0" ptsTypes="aaaaaaA"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2" grpId="1"/>
      <p:bldP spid="13" grpId="0"/>
      <p:bldP spid="13" grpId="1"/>
      <p:bldP spid="14" grpId="0"/>
      <p:bldP spid="14" grpId="1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Үйшіктерге толтырып жазайық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7554" y="2285992"/>
            <a:ext cx="3357586" cy="4286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357422" y="1000108"/>
            <a:ext cx="5286412" cy="1357322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7200" dirty="0" smtClean="0"/>
              <a:t>8</a:t>
            </a:r>
            <a:endParaRPr lang="ru-RU" sz="7200" dirty="0"/>
          </a:p>
        </p:txBody>
      </p:sp>
      <p:cxnSp>
        <p:nvCxnSpPr>
          <p:cNvPr id="7" name="Прямая соединительная линия 6"/>
          <p:cNvCxnSpPr>
            <a:stCxn id="5" idx="3"/>
            <a:endCxn id="4" idx="2"/>
          </p:cNvCxnSpPr>
          <p:nvPr/>
        </p:nvCxnSpPr>
        <p:spPr>
          <a:xfrm rot="16200000" flipH="1">
            <a:off x="2911066" y="4446991"/>
            <a:ext cx="4214842" cy="357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357554" y="3143248"/>
            <a:ext cx="335758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357554" y="4000504"/>
            <a:ext cx="335758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357554" y="4857760"/>
            <a:ext cx="335758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286116" y="5715016"/>
            <a:ext cx="335758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7158" y="4500570"/>
            <a:ext cx="271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Мына жерден қаламды алып,  компьютерге тиісті санды  жаз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71406" y="5500702"/>
            <a:ext cx="1428760" cy="714380"/>
          </a:xfrm>
          <a:prstGeom prst="straightConnector1">
            <a:avLst/>
          </a:prstGeom>
          <a:ln w="19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57554" y="250030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/>
              <a:t>1</a:t>
            </a:r>
            <a:endParaRPr lang="ru-RU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5072066" y="3357562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/>
              <a:t>2</a:t>
            </a:r>
            <a:endParaRPr lang="ru-RU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357554" y="5857892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/>
              <a:t>3</a:t>
            </a:r>
            <a:endParaRPr lang="ru-RU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5072066" y="500063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/>
              <a:t>4</a:t>
            </a:r>
            <a:endParaRPr lang="ru-RU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3357554" y="4143380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/>
              <a:t>5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8 балапан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554465" y="1000108"/>
            <a:ext cx="7884115" cy="5396765"/>
          </a:xfrm>
          <a:prstGeom prst="rect">
            <a:avLst/>
          </a:prstGeom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ң құрамы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1000108"/>
            <a:ext cx="9144000" cy="58578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0" y="4786322"/>
            <a:ext cx="4900337" cy="1571636"/>
            <a:chOff x="55527" y="4643446"/>
            <a:chExt cx="4900337" cy="1571636"/>
          </a:xfrm>
        </p:grpSpPr>
        <p:sp>
          <p:nvSpPr>
            <p:cNvPr id="7" name="Прямоугольный треугольник 6"/>
            <p:cNvSpPr/>
            <p:nvPr/>
          </p:nvSpPr>
          <p:spPr>
            <a:xfrm rot="15382671">
              <a:off x="-9668" y="5406354"/>
              <a:ext cx="676275" cy="545885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ый треугольник 12"/>
            <p:cNvSpPr/>
            <p:nvPr/>
          </p:nvSpPr>
          <p:spPr>
            <a:xfrm rot="1014779">
              <a:off x="4279589" y="5372954"/>
              <a:ext cx="676275" cy="545885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00034" y="5286388"/>
              <a:ext cx="3857652" cy="9286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500034" y="4643446"/>
              <a:ext cx="714375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1071538" y="4643446"/>
              <a:ext cx="714375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3643306" y="4643446"/>
              <a:ext cx="714375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1714480" y="4643446"/>
              <a:ext cx="714375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2357422" y="4643446"/>
              <a:ext cx="714375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3000364" y="4643446"/>
              <a:ext cx="714375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6" name="Куб 5"/>
          <p:cNvSpPr/>
          <p:nvPr/>
        </p:nvSpPr>
        <p:spPr>
          <a:xfrm>
            <a:off x="4857752" y="5357826"/>
            <a:ext cx="3714776" cy="1143008"/>
          </a:xfrm>
          <a:prstGeom prst="cub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6+2</a:t>
            </a:r>
            <a:r>
              <a:rPr 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=8</a:t>
            </a:r>
            <a:endParaRPr lang="ru-RU" sz="4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Выноска-облако 20"/>
          <p:cNvSpPr/>
          <p:nvPr/>
        </p:nvSpPr>
        <p:spPr>
          <a:xfrm rot="621453">
            <a:off x="4849127" y="662997"/>
            <a:ext cx="3763074" cy="4110066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4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балапан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арты</a:t>
            </a:r>
            <a:r>
              <a:rPr lang="kk-KZ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2F81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6" grpId="0" build="allAtOnce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саныны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ң құрамы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Ой қозғау</a:t>
            </a:r>
          </a:p>
          <a:p>
            <a:pPr algn="ctr">
              <a:buNone/>
            </a:pPr>
            <a:endParaRPr lang="kk-KZ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285852" y="3643314"/>
            <a:ext cx="1285884" cy="12858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786182" y="5286388"/>
            <a:ext cx="1285884" cy="12858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715140" y="3571876"/>
            <a:ext cx="1285884" cy="12858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786182" y="1857364"/>
            <a:ext cx="1285884" cy="12858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2571736" y="2928934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 flipV="1">
            <a:off x="5357818" y="4786322"/>
            <a:ext cx="1214446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214942" y="2928934"/>
            <a:ext cx="1357322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9371863">
            <a:off x="2222307" y="2544581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endParaRPr lang="ru-RU" sz="4800" dirty="0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19371863">
            <a:off x="5651332" y="5187788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sz="4800" dirty="0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16451">
            <a:off x="5513650" y="2417517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-0</a:t>
            </a:r>
            <a:endParaRPr lang="ru-RU" sz="4800" dirty="0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2288795">
            <a:off x="2577855" y="4578997"/>
            <a:ext cx="1143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7200" dirty="0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Сергіту минуты келгенде не отырыс, балақай?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Қуыр, қуыр, қуырмаш,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Балапанға бидай шаш.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Әй, әй, балақай,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Жамандықтан қаш.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саныны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ң құрамы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Қанекей, тілім сөйлеші!</a:t>
            </a: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1472" y="3000372"/>
            <a:ext cx="4786346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71472" y="4143380"/>
            <a:ext cx="6143668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000892" y="2500306"/>
            <a:ext cx="1714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6 см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29454" y="3571876"/>
            <a:ext cx="1714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8 см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FC92DE"/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саныны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ң құрамы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булбул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4786315" y="1481124"/>
            <a:ext cx="2000264" cy="1466860"/>
          </a:xfrm>
        </p:spPr>
      </p:pic>
      <p:pic>
        <p:nvPicPr>
          <p:cNvPr id="6" name="Рисунок 5" descr="кес3ртке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2428860" y="1428736"/>
            <a:ext cx="2000264" cy="1549076"/>
          </a:xfrm>
          <a:prstGeom prst="rect">
            <a:avLst/>
          </a:prstGeom>
        </p:spPr>
      </p:pic>
      <p:pic>
        <p:nvPicPr>
          <p:cNvPr id="7" name="Рисунок 6" descr="алтын балык1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 rot="10965777" flipH="1" flipV="1">
            <a:off x="525520" y="1608287"/>
            <a:ext cx="1548093" cy="1094738"/>
          </a:xfrm>
          <a:prstGeom prst="rect">
            <a:avLst/>
          </a:prstGeom>
        </p:spPr>
      </p:pic>
      <p:pic>
        <p:nvPicPr>
          <p:cNvPr id="9" name="Рисунок 8" descr="тоты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 flipH="1">
            <a:off x="7572396" y="1571612"/>
            <a:ext cx="1143008" cy="1285875"/>
          </a:xfrm>
          <a:prstGeom prst="rect">
            <a:avLst/>
          </a:prstGeom>
        </p:spPr>
      </p:pic>
      <p:pic>
        <p:nvPicPr>
          <p:cNvPr id="10" name="Рисунок 9" descr="уя.jpg"/>
          <p:cNvPicPr>
            <a:picLocks noChangeAspect="1"/>
          </p:cNvPicPr>
          <p:nvPr/>
        </p:nvPicPr>
        <p:blipFill>
          <a:blip r:embed="rId6" cstate="screen">
            <a:grayscl/>
          </a:blip>
          <a:stretch>
            <a:fillRect/>
          </a:stretch>
        </p:blipFill>
        <p:spPr>
          <a:xfrm>
            <a:off x="4929190" y="4500570"/>
            <a:ext cx="2000264" cy="1496701"/>
          </a:xfrm>
          <a:prstGeom prst="rect">
            <a:avLst/>
          </a:prstGeom>
        </p:spPr>
      </p:pic>
      <p:pic>
        <p:nvPicPr>
          <p:cNvPr id="11" name="Рисунок 10" descr="клетка.jpg"/>
          <p:cNvPicPr>
            <a:picLocks noChangeAspect="1"/>
          </p:cNvPicPr>
          <p:nvPr/>
        </p:nvPicPr>
        <p:blipFill>
          <a:blip r:embed="rId7" cstate="screen">
            <a:grayscl/>
          </a:blip>
          <a:stretch>
            <a:fillRect/>
          </a:stretch>
        </p:blipFill>
        <p:spPr>
          <a:xfrm>
            <a:off x="282148" y="4286256"/>
            <a:ext cx="1560912" cy="178595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7286644" y="4143380"/>
            <a:ext cx="1428760" cy="1792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2214546" y="4500570"/>
            <a:ext cx="212123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2285984" y="6000768"/>
            <a:ext cx="2071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/>
              <a:t>7-2</a:t>
            </a:r>
            <a:endParaRPr lang="ru-RU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4929190" y="6000768"/>
            <a:ext cx="2071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/>
              <a:t>3+3</a:t>
            </a:r>
            <a:endParaRPr lang="ru-R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6000768"/>
            <a:ext cx="2071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/>
              <a:t>7+1</a:t>
            </a:r>
            <a:endParaRPr lang="ru-RU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7072298" y="5929330"/>
            <a:ext cx="2071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/>
              <a:t>2+2</a:t>
            </a:r>
            <a:endParaRPr lang="ru-RU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7572396" y="3071810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/>
              <a:t>8</a:t>
            </a:r>
            <a:endParaRPr lang="ru-RU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571472" y="3071810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/>
              <a:t>5</a:t>
            </a:r>
            <a:endParaRPr lang="ru-RU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5286380" y="3143248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/>
              <a:t>6</a:t>
            </a:r>
            <a:endParaRPr lang="ru-RU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2857488" y="3143248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/>
              <a:t>4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6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8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solidFill>
            <a:srgbClr val="06CA7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саныны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ң құрамы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715008" y="1785926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285720" y="1785926"/>
            <a:ext cx="5214974" cy="571504"/>
            <a:chOff x="285720" y="1785926"/>
            <a:chExt cx="5214974" cy="571504"/>
          </a:xfrm>
          <a:solidFill>
            <a:srgbClr val="00B0F0"/>
          </a:solidFill>
        </p:grpSpPr>
        <p:sp>
          <p:nvSpPr>
            <p:cNvPr id="5" name="Овал 4"/>
            <p:cNvSpPr/>
            <p:nvPr/>
          </p:nvSpPr>
          <p:spPr>
            <a:xfrm>
              <a:off x="285720" y="17859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1071538" y="17859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4929190" y="17859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1857356" y="17859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2643174" y="17859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357554" y="17859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4143372" y="17859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5" name="Группа 64"/>
          <p:cNvGrpSpPr/>
          <p:nvPr/>
        </p:nvGrpSpPr>
        <p:grpSpPr>
          <a:xfrm>
            <a:off x="428596" y="5357826"/>
            <a:ext cx="2143140" cy="571504"/>
            <a:chOff x="428596" y="5357826"/>
            <a:chExt cx="2143140" cy="571504"/>
          </a:xfrm>
          <a:solidFill>
            <a:srgbClr val="00B0F0"/>
          </a:solidFill>
        </p:grpSpPr>
        <p:sp>
          <p:nvSpPr>
            <p:cNvPr id="17" name="Овал 16"/>
            <p:cNvSpPr/>
            <p:nvPr/>
          </p:nvSpPr>
          <p:spPr>
            <a:xfrm>
              <a:off x="428596" y="53578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1214414" y="53578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2000232" y="5357826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4" name="Группа 63"/>
          <p:cNvGrpSpPr/>
          <p:nvPr/>
        </p:nvGrpSpPr>
        <p:grpSpPr>
          <a:xfrm>
            <a:off x="428596" y="4500570"/>
            <a:ext cx="2928958" cy="571504"/>
            <a:chOff x="428596" y="4500570"/>
            <a:chExt cx="2928958" cy="571504"/>
          </a:xfrm>
          <a:solidFill>
            <a:srgbClr val="00B0F0"/>
          </a:solidFill>
        </p:grpSpPr>
        <p:sp>
          <p:nvSpPr>
            <p:cNvPr id="25" name="Овал 24"/>
            <p:cNvSpPr/>
            <p:nvPr/>
          </p:nvSpPr>
          <p:spPr>
            <a:xfrm>
              <a:off x="428596" y="450057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1214414" y="450057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000232" y="450057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786050" y="450057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285720" y="2714620"/>
            <a:ext cx="4429156" cy="571504"/>
            <a:chOff x="285720" y="2714620"/>
            <a:chExt cx="4429156" cy="571504"/>
          </a:xfrm>
          <a:solidFill>
            <a:srgbClr val="00B0F0"/>
          </a:solidFill>
        </p:grpSpPr>
        <p:sp>
          <p:nvSpPr>
            <p:cNvPr id="33" name="Овал 32"/>
            <p:cNvSpPr/>
            <p:nvPr/>
          </p:nvSpPr>
          <p:spPr>
            <a:xfrm>
              <a:off x="285720" y="271462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1071538" y="271462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1857356" y="271462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643174" y="271462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357554" y="271462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4143372" y="2714620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357158" y="3714752"/>
            <a:ext cx="3643338" cy="571504"/>
            <a:chOff x="357158" y="3714752"/>
            <a:chExt cx="3643338" cy="571504"/>
          </a:xfrm>
          <a:solidFill>
            <a:srgbClr val="00B0F0"/>
          </a:solidFill>
        </p:grpSpPr>
        <p:sp>
          <p:nvSpPr>
            <p:cNvPr id="41" name="Овал 40"/>
            <p:cNvSpPr/>
            <p:nvPr/>
          </p:nvSpPr>
          <p:spPr>
            <a:xfrm>
              <a:off x="357158" y="3714752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1142976" y="3714752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1928794" y="3714752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2714612" y="3714752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428992" y="3714752"/>
              <a:ext cx="571504" cy="571504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0" name="Овал 49"/>
          <p:cNvSpPr/>
          <p:nvPr/>
        </p:nvSpPr>
        <p:spPr>
          <a:xfrm>
            <a:off x="4929190" y="2714620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5715008" y="2714620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4214810" y="3714752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5000628" y="3714752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5715008" y="3714752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3500430" y="4500570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4286248" y="4500570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5072066" y="4500570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5786446" y="4500570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4286248" y="5357826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786050" y="5357826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571868" y="5357826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5072066" y="5357826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5786446" y="5357826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1571604" y="1000108"/>
            <a:ext cx="607223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Кесте құрып, жаттайық.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70" decel="100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770" decel="100000"/>
                                        <p:tgtEl>
                                          <p:spTgt spid="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770" decel="100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770" decel="100000"/>
                                        <p:tgtEl>
                                          <p:spTgt spid="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6" dur="77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8" dur="77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770" decel="100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770" decel="100000"/>
                                        <p:tgtEl>
                                          <p:spTgt spid="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4" dur="77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6" dur="77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770" decel="100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770" decel="100000"/>
                                        <p:tgtEl>
                                          <p:spTgt spid="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4" dur="77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770" decel="100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8" dur="770" decel="100000"/>
                                        <p:tgtEl>
                                          <p:spTgt spid="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0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2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770" decel="100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770" decel="100000"/>
                                        <p:tgtEl>
                                          <p:spTgt spid="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8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0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770" decel="100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770" decel="100000"/>
                                        <p:tgtEl>
                                          <p:spTgt spid="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6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8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770" decel="100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2" dur="770" decel="100000"/>
                                        <p:tgtEl>
                                          <p:spTgt spid="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4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6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770" decel="100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770" decel="100000"/>
                                        <p:tgtEl>
                                          <p:spTgt spid="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2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4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770" decel="100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8" dur="770" decel="100000"/>
                                        <p:tgtEl>
                                          <p:spTgt spid="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0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2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77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6" dur="770" decel="100000"/>
                                        <p:tgtEl>
                                          <p:spTgt spid="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8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0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365</TotalTime>
  <Words>184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Презентация PowerPoint</vt:lpstr>
      <vt:lpstr>8 санының құрамы</vt:lpstr>
      <vt:lpstr>Үйшіктерге толтырып жазайық</vt:lpstr>
      <vt:lpstr>8 санының құрамы</vt:lpstr>
      <vt:lpstr>8 санының құрамы</vt:lpstr>
      <vt:lpstr>Сергіту минуты келгенде не отырыс, балақай?</vt:lpstr>
      <vt:lpstr>8 санының құрамы</vt:lpstr>
      <vt:lpstr>8 санының құрамы</vt:lpstr>
      <vt:lpstr>8 санының құрамы</vt:lpstr>
      <vt:lpstr>8 санының құрамы</vt:lpstr>
      <vt:lpstr>Сабақтың аяқталуы.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санының құрамы</dc:title>
  <dc:creator>user</dc:creator>
  <cp:lastModifiedBy>acer</cp:lastModifiedBy>
  <cp:revision>45</cp:revision>
  <dcterms:created xsi:type="dcterms:W3CDTF">2011-11-25T16:17:31Z</dcterms:created>
  <dcterms:modified xsi:type="dcterms:W3CDTF">2020-01-31T15:53:59Z</dcterms:modified>
</cp:coreProperties>
</file>