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58" r:id="rId14"/>
    <p:sldId id="259" r:id="rId15"/>
    <p:sldId id="260" r:id="rId16"/>
    <p:sldId id="256" r:id="rId17"/>
    <p:sldId id="261" r:id="rId18"/>
    <p:sldId id="305" r:id="rId19"/>
    <p:sldId id="302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62" r:id="rId30"/>
    <p:sldId id="297" r:id="rId31"/>
    <p:sldId id="309" r:id="rId32"/>
    <p:sldId id="299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5903" autoAdjust="0"/>
  </p:normalViewPr>
  <p:slideViewPr>
    <p:cSldViewPr>
      <p:cViewPr varScale="1">
        <p:scale>
          <a:sx n="71" d="100"/>
          <a:sy n="71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2T20:03:21.875" idx="1">
    <p:pos x="10" y="10"/>
    <p:text/>
  </p:cm>
  <p:cm authorId="0" dt="2015-11-22T20:03:24.640" idx="2">
    <p:pos x="146" y="146"/>
    <p:text/>
  </p:cm>
  <p:cm authorId="0" dt="2015-11-22T20:03:27.546" idx="3">
    <p:pos x="282" y="2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CD0F-FDC1-4675-B7C3-ED3CDF6D38D6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C7AC-8FC0-4A97-A427-A6D17C6AF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23975"/>
            <a:ext cx="77708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0942AAA-1EAE-46BC-BA8D-672761DCFA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FA4F-2F24-4CDA-A3A2-C5CF6EE2C48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2ED9-CCCD-4A6A-889B-966A3FAB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wmf"/><Relationship Id="rId5" Type="http://schemas.openxmlformats.org/officeDocument/2006/relationships/image" Target="../media/image11.emf"/><Relationship Id="rId4" Type="http://schemas.openxmlformats.org/officeDocument/2006/relationships/image" Target="../media/image9.png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6.w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2.bp.blogspot.com/_XuTQI-8Rm2M/TOudDdnDVPI/AAAAAAAAFQc/Iq3J5QwAYbk/s1600/%D0%BB%D0%BE%D1%88%D0%B0%D0%B4%D1%8C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.bp.blogspot.com/_XuTQI-8Rm2M/TOuaHDva1MI/AAAAAAAAFP0/vza96b71eGk/s1600/%D0%BA%D0%BE%D0%B7%D0%B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_XuTQI-8Rm2M/TOuXis36XgI/AAAAAAAAFO4/Hf9A8eTa5AU/s1600/%D0%B1%D0%B0%D1%80%D0%B0%D0%BD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2.bp.blogspot.com/_XuTQI-8Rm2M/TOuYCZgc30I/AAAAAAAAFPE/HoJpeBhOd9U/s1600/%D0%B2%D0%B5%D1%80%D0%B1%D0%BB%D1%8E%D0%B4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.bp.blogspot.com/_XuTQI-8Rm2M/TOuaOXGu-HI/AAAAAAAAFP4/OgVVx519DpY/s1600/%D0%BA%D0%BE%D1%80%D0%BE%D0%B2%D0%B0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33.gif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33.gif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_XuTQI-8Rm2M/TOuXis36XgI/AAAAAAAAFO4/Hf9A8eTa5AU/s1600/%D0%B1%D0%B0%D1%80%D0%B0%D0%BD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.bp.blogspot.com/_XuTQI-8Rm2M/TOuaOXGu-HI/AAAAAAAAFP4/OgVVx519DpY/s1600/%D0%BA%D0%BE%D1%80%D0%BE%D0%B2%D0%B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2.bp.blogspot.com/_XuTQI-8Rm2M/TOuYCZgc30I/AAAAAAAAFPE/HoJpeBhOd9U/s1600/%D0%B2%D0%B5%D1%80%D0%B1%D0%BB%D1%8E%D0%B4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.bp.blogspot.com/_XuTQI-8Rm2M/TOuaHDva1MI/AAAAAAAAFP0/vza96b71eGk/s1600/%D0%BA%D0%BE%D0%B7%D0%B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2.bp.blogspot.com/_XuTQI-8Rm2M/TOudDdnDVPI/AAAAAAAAFQc/Iq3J5QwAYbk/s1600/%D0%BB%D0%BE%D1%88%D0%B0%D0%B4%D1%8C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1.xml"/><Relationship Id="rId6" Type="http://schemas.openxmlformats.org/officeDocument/2006/relationships/image" Target="../media/image37.emf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9.png"/><Relationship Id="rId9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-171400"/>
            <a:ext cx="9753600" cy="748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620713"/>
            <a:ext cx="8497888" cy="2735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360">
                  <a:solidFill>
                    <a:srgbClr val="33CCCC"/>
                  </a:solidFill>
                  <a:miter lim="800000"/>
                  <a:headEnd/>
                  <a:tailEnd/>
                </a:ln>
                <a:solidFill>
                  <a:srgbClr val="0B1B8F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Тәрбие сағаты!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763712" y="6092825"/>
            <a:ext cx="4248447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80">
                  <a:solidFill>
                    <a:srgbClr val="0B1B8F"/>
                  </a:solidFill>
                  <a:miter lim="800000"/>
                  <a:headEnd/>
                  <a:tailEnd/>
                </a:ln>
                <a:solidFill>
                  <a:srgbClr val="33CC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ru-RU" sz="3600" b="1" i="1" kern="10" dirty="0" smtClean="0">
                <a:ln w="19080">
                  <a:solidFill>
                    <a:srgbClr val="0B1B8F"/>
                  </a:solidFill>
                  <a:miter lim="800000"/>
                  <a:headEnd/>
                  <a:tailEnd/>
                </a:ln>
                <a:solidFill>
                  <a:srgbClr val="33CC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2019-2020жыл</a:t>
            </a:r>
            <a:endParaRPr lang="ru-RU" sz="3600" b="1" i="1" kern="10" dirty="0">
              <a:ln w="19080">
                <a:solidFill>
                  <a:srgbClr val="0B1B8F"/>
                </a:solidFill>
                <a:miter lim="800000"/>
                <a:headEnd/>
                <a:tailEnd/>
              </a:ln>
              <a:solidFill>
                <a:srgbClr val="33CC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691680" y="4437112"/>
            <a:ext cx="439248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k-KZ" sz="2000" b="1" dirty="0" smtClean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Дайындаған:Журакулова Гулмира </a:t>
            </a:r>
            <a:endParaRPr lang="en-US" sz="2000" b="1" dirty="0">
              <a:solidFill>
                <a:srgbClr val="FF0000"/>
              </a:solidFill>
              <a:latin typeface="Monotype Corsiva" pitchFamily="66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ашық</a:t>
            </a:r>
            <a:r>
              <a:rPr lang="en-US" sz="2000" b="1" dirty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тәрбие</a:t>
            </a:r>
            <a:r>
              <a:rPr lang="en-US" sz="2000" b="1" dirty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сағаты</a:t>
            </a:r>
            <a:r>
              <a:rPr lang="en-US" sz="2000" b="1" dirty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, </a:t>
            </a:r>
            <a:r>
              <a:rPr lang="kk-KZ" sz="2000" b="1" dirty="0" smtClean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2”Д”</a:t>
            </a:r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сынып</a:t>
            </a:r>
            <a:r>
              <a:rPr lang="en-US" sz="2000" b="1" dirty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)</a:t>
            </a:r>
            <a:r>
              <a:rPr lang="kk-KZ" sz="2000" b="1" dirty="0" smtClean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;</a:t>
            </a:r>
            <a:r>
              <a:rPr lang="en-US" sz="2000" b="1" dirty="0" smtClean="0">
                <a:solidFill>
                  <a:srgbClr val="FF0000"/>
                </a:solidFill>
                <a:latin typeface="Monotype Corsiva" pitchFamily="66" charset="0"/>
                <a:ea typeface="DejaVu Sans" charset="0"/>
                <a:cs typeface="DejaVu Sans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Monotype Corsiva" pitchFamily="66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684212" y="404812"/>
            <a:ext cx="5183931" cy="2592139"/>
          </a:xfrm>
          <a:prstGeom prst="wedgeRectCallout">
            <a:avLst>
              <a:gd name="adj1" fmla="val -3407"/>
              <a:gd name="adj2" fmla="val 80421"/>
            </a:avLst>
          </a:prstGeom>
          <a:solidFill>
            <a:schemeClr val="bg1"/>
          </a:solidFill>
          <a:ln w="57150">
            <a:solidFill>
              <a:srgbClr val="99CCFF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r>
              <a:rPr lang="kk-KZ" sz="2800" dirty="0" smtClean="0"/>
              <a:t>   </a:t>
            </a:r>
          </a:p>
          <a:p>
            <a:r>
              <a:rPr lang="kk-KZ" sz="2800" dirty="0"/>
              <a:t> </a:t>
            </a:r>
            <a:r>
              <a:rPr lang="kk-KZ" sz="2800" dirty="0" smtClean="0"/>
              <a:t> 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Кезікті 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жануар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екі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тауы бар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E5C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4975" y="22225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naca295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789363"/>
            <a:ext cx="815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AN0042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1874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AN0042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7704" flipH="1">
            <a:off x="1036482" y="3755161"/>
            <a:ext cx="1084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AN0042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60648"/>
            <a:ext cx="14255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TROPFIS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372200" y="2060848"/>
            <a:ext cx="19462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1.27168E-6 C 4.16667E-6 0.04671 0.09149 0.08254 0.20295 0.08254 C 0.31788 0.08254 0.40937 0.04671 0.40937 -1.27168E-6 C 0.40937 -0.0467 0.50086 -0.08254 0.61579 -0.08254 C 0.72725 -0.08254 0.81892 -0.0467 0.81892 -1.27168E-6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4.44444E-6 2.83237E-6 L -0.39289 0.6973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3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5903 0.04786 C 0.14011 -0.07121 0.26163 -0.14612 0.3967 -0.14612 C 0.53177 -0.14612 0.65313 -0.07121 0.7342 0.04786 C 0.65313 0.16671 0.53177 0.24185 0.3967 0.24185 C 0.26163 0.24185 0.14011 0.16671 0.05903 0.04786 Z " pathEditMode="relative" rAng="0" ptsTypes="fffff">
                                      <p:cBhvr>
                                        <p:cTn id="24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434 -0.15745 C 0.00399 -0.35329 -0.1 -0.52277 -0.23941 -0.53456 C -0.37275 -0.54913 -0.49722 -0.4178 -0.50556 -0.22751 C -0.51597 -0.05248 -0.42865 0.11145 -0.30382 0.12301 C -0.18959 0.1318 -0.08125 0.02359 -0.07309 -0.13988 C -0.06476 -0.28901 -0.13768 -0.42959 -0.24341 -0.44115 C -0.34132 -0.44971 -0.43299 -0.35907 -0.43907 -0.22196 C -0.44532 -0.09919 -0.38716 0.02058 -0.29983 0.02659 C -0.22066 0.03538 -0.14601 -0.03468 -0.13941 -0.14589 C -0.13542 -0.24531 -0.17917 -0.34173 -0.24775 -0.34728 C -0.30799 -0.35329 -0.36841 -0.30057 -0.37275 -0.21595 C -0.37674 -0.14289 -0.34566 -0.07283 -0.29549 -0.06682 C -0.254 -0.06104 -0.21025 -0.09318 -0.20799 -0.15144 C -0.204 -0.19861 -0.22066 -0.24832 -0.25174 -0.25387 C -0.27709 -0.25387 -0.30191 -0.24231 -0.30591 -0.2104 C -0.30799 -0.18959 -0.30382 -0.16925 -0.2915 -0.16069 C -0.28525 -0.15745 -0.28108 -0.15745 -0.27483 -0.16069 " pathEditMode="relative" rAng="0" ptsTypes="fffffffffffffffff">
                                      <p:cBhvr>
                                        <p:cTn id="26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50825" y="188913"/>
            <a:ext cx="4465191" cy="2880047"/>
          </a:xfrm>
          <a:prstGeom prst="wedgeEllipseCallout">
            <a:avLst>
              <a:gd name="adj1" fmla="val 464"/>
              <a:gd name="adj2" fmla="val 38675"/>
            </a:avLst>
          </a:prstGeom>
          <a:solidFill>
            <a:srgbClr val="FFFFFF">
              <a:alpha val="54117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Өзі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күшті, мүйізі мықты,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Қызылды көрсе, құтыра шықты.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Төрт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бұлағы сүт, баға білсең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Шайнаңдайды сағыз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Сүттің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кені нағыз.</a:t>
            </a:r>
            <a:endParaRPr lang="ru-RU" dirty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GOOSEF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140968"/>
            <a:ext cx="47625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  <p:bldLst>
      <p:bldP spid="7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01650" y="18864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283968" y="476672"/>
            <a:ext cx="3889499" cy="2016646"/>
          </a:xfrm>
          <a:prstGeom prst="wedgeRectCallout">
            <a:avLst>
              <a:gd name="adj1" fmla="val -258"/>
              <a:gd name="adj2" fmla="val 84055"/>
            </a:avLst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Басында таяғы бар,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Төрт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аяғы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Екі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құлағы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бар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Иегінде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сақалы бар</a:t>
            </a:r>
            <a:endParaRPr lang="ru-RU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0" descr="http://veselble-kartinki.narod.ru/an1_zebrik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7979"/>
            <a:ext cx="2736304" cy="41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h2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823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_XuTQI-8Rm2M/TOudDdnDVPI/AAAAAAAAFQc/Iq3J5QwAYbk/s200/%25D0%25BB%25D0%25BE%25D1%2588%25D0%25B0%25D0%25B4%25D1%258C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411760" y="5157192"/>
            <a:ext cx="4105275" cy="1511300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03848" y="5589240"/>
            <a:ext cx="2159000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Жылқы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_XuTQI-8Rm2M/TOuaHDva1MI/AAAAAAAAFP0/vza96b71eGk/s200/%25D0%25BA%25D0%25BE%25D0%25B7%25D0%25B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195736" y="4869160"/>
            <a:ext cx="4105275" cy="1511300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800000" flipH="1" flipV="1">
            <a:off x="3494156" y="5389880"/>
            <a:ext cx="1668146" cy="59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k-KZ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Ешкі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_XuTQI-8Rm2M/TOuXis36XgI/AAAAAAAAFO4/Hf9A8eTa5AU/s200/%25D0%25B1%25D0%25B0%25D1%2580%25D0%25B0%25D0%25B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267744" y="4941168"/>
            <a:ext cx="4105275" cy="1511300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514209" flipV="1">
            <a:off x="3123894" y="5194186"/>
            <a:ext cx="1944632" cy="6340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Қой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2.bp.blogspot.com/_XuTQI-8Rm2M/TOuYCZgc30I/AAAAAAAAFPE/HoJpeBhOd9U/s200/%25D0%25B2%25D0%25B5%25D1%2580%25D0%25B1%25D0%25BB%25D1%258E%25D0%25B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0" y="-171400"/>
            <a:ext cx="9395520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483768" y="5157192"/>
            <a:ext cx="4249291" cy="1511300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3848" y="5589240"/>
            <a:ext cx="2159000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Түйе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_XuTQI-8Rm2M/TOuaOXGu-HI/AAAAAAAAFP4/OgVVx519DpY/s200/%25D0%25BA%25D0%25BE%25D1%2580%25D0%25BE%25D0%25B2%25D0%25B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195736" y="4869160"/>
            <a:ext cx="4105275" cy="1511300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75856" y="5229200"/>
            <a:ext cx="2591048" cy="647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Сиыр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:\Documents and Settings\Администратор\Local Settings\Temporary Internet Files\Content.IE5\WI6OZ33B\MC9003433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9"/>
          <p:cNvSpPr>
            <a:spLocks noChangeArrowheads="1"/>
          </p:cNvSpPr>
          <p:nvPr/>
        </p:nvSpPr>
        <p:spPr bwMode="auto">
          <a:xfrm>
            <a:off x="1115616" y="285750"/>
            <a:ext cx="47525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«Малым-жанымның садақасы, </a:t>
            </a:r>
          </a:p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жаным-арымның садақасы»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" name="Picture 117" descr="ммммммммм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0062">
            <a:off x="5842494" y="-49299"/>
            <a:ext cx="2760414" cy="1806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2" descr="MCj043745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676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99" descr="ramka-15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3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994683">
            <a:off x="2177056" y="399729"/>
            <a:ext cx="14414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5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6398">
            <a:off x="3450746" y="302159"/>
            <a:ext cx="14414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6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741069">
            <a:off x="1176338" y="2057400"/>
            <a:ext cx="15557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7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3986">
            <a:off x="5773159" y="-34582"/>
            <a:ext cx="16414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8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8851">
            <a:off x="4625203" y="659247"/>
            <a:ext cx="1441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30"/>
          <p:cNvSpPr>
            <a:spLocks noChangeArrowheads="1"/>
          </p:cNvSpPr>
          <p:nvPr/>
        </p:nvSpPr>
        <p:spPr bwMode="auto">
          <a:xfrm rot="20895513">
            <a:off x="3849405" y="1453815"/>
            <a:ext cx="151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Түйенің пірі –Ойсыл қара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490" name="Rectangle 31"/>
          <p:cNvSpPr>
            <a:spLocks noChangeArrowheads="1"/>
          </p:cNvSpPr>
          <p:nvPr/>
        </p:nvSpPr>
        <p:spPr bwMode="auto">
          <a:xfrm rot="1958887">
            <a:off x="5875391" y="965091"/>
            <a:ext cx="1433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сиыр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пірі-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Зеңгі 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баба,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1" name="Picture 33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257823">
            <a:off x="2388394" y="3050381"/>
            <a:ext cx="144145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4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994683">
            <a:off x="2496338" y="1429224"/>
            <a:ext cx="1768326" cy="33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5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92117">
            <a:off x="6681451" y="2420766"/>
            <a:ext cx="145619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37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1992">
            <a:off x="6616645" y="1194933"/>
            <a:ext cx="1441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Rectangle 38"/>
          <p:cNvSpPr>
            <a:spLocks noChangeArrowheads="1"/>
          </p:cNvSpPr>
          <p:nvPr/>
        </p:nvSpPr>
        <p:spPr bwMode="auto">
          <a:xfrm rot="9934038" flipV="1">
            <a:off x="6826808" y="3357433"/>
            <a:ext cx="1476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қой пірі-Шопан ата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41"/>
          <p:cNvSpPr>
            <a:spLocks noChangeArrowheads="1"/>
          </p:cNvSpPr>
          <p:nvPr/>
        </p:nvSpPr>
        <p:spPr bwMode="auto">
          <a:xfrm rot="2301081">
            <a:off x="2160588" y="2497823"/>
            <a:ext cx="1735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Жылқы пірі-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Қамбар ата,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43"/>
          <p:cNvSpPr>
            <a:spLocks noChangeArrowheads="1"/>
          </p:cNvSpPr>
          <p:nvPr/>
        </p:nvSpPr>
        <p:spPr bwMode="auto">
          <a:xfrm rot="-1939698">
            <a:off x="2244238" y="4271854"/>
            <a:ext cx="1545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ешкінің пірі- </a:t>
            </a:r>
            <a:endParaRPr lang="kk-KZ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Сексек  ата</a:t>
            </a:r>
            <a:endParaRPr lang="kk-KZ" b="1" dirty="0">
              <a:solidFill>
                <a:srgbClr val="FF0000"/>
              </a:solidFill>
            </a:endParaRPr>
          </a:p>
        </p:txBody>
      </p:sp>
      <p:pic>
        <p:nvPicPr>
          <p:cNvPr id="20500" name="Picture 44" descr="MCj04378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25425">
            <a:off x="6612442" y="3641791"/>
            <a:ext cx="14414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Прямоугольник 95"/>
          <p:cNvSpPr/>
          <p:nvPr/>
        </p:nvSpPr>
        <p:spPr>
          <a:xfrm>
            <a:off x="1403648" y="0"/>
            <a:ext cx="705678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Енді сол пірлерімен танысайық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4" descr="M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1438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04813"/>
            <a:ext cx="8893175" cy="5543550"/>
            <a:chOff x="-114" y="215"/>
            <a:chExt cx="3901" cy="5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10"/>
              <a:chOff x="1156" y="623"/>
              <a:chExt cx="1950" cy="312"/>
            </a:xfrm>
          </p:grpSpPr>
          <p:sp>
            <p:nvSpPr>
              <p:cNvPr id="2060" name="AutoShape 6"/>
              <p:cNvSpPr>
                <a:spLocks noChangeArrowheads="1"/>
              </p:cNvSpPr>
              <p:nvPr/>
            </p:nvSpPr>
            <p:spPr bwMode="auto">
              <a:xfrm>
                <a:off x="1269" y="889"/>
                <a:ext cx="1743" cy="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  <a:cs typeface="+mn-cs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3" y="320"/>
              <a:ext cx="3764" cy="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059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08175" y="2205038"/>
            <a:ext cx="6480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k-KZ" sz="36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kk-KZ" sz="3600">
                <a:latin typeface="Times New Roman" pitchFamily="18" charset="0"/>
              </a:rPr>
              <a:t>      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2054" name="WordArt 22"/>
          <p:cNvSpPr>
            <a:spLocks noChangeArrowheads="1" noChangeShapeType="1" noTextEdit="1"/>
          </p:cNvSpPr>
          <p:nvPr/>
        </p:nvSpPr>
        <p:spPr bwMode="auto">
          <a:xfrm>
            <a:off x="1979711" y="1628800"/>
            <a:ext cx="6048673" cy="30963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446"/>
              </a:avLst>
            </a:prstTxWarp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Төрт түлік   мал – ел байлығы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24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35274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056" name="WordArt 26"/>
          <p:cNvSpPr>
            <a:spLocks noChangeArrowheads="1" noChangeShapeType="1" noTextEdit="1"/>
          </p:cNvSpPr>
          <p:nvPr/>
        </p:nvSpPr>
        <p:spPr bwMode="auto">
          <a:xfrm>
            <a:off x="2555875" y="4581525"/>
            <a:ext cx="59055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Documents and Settings\249\Мои документы\з\2025foto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574a61436c4d46c39fe790e1290422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08050"/>
            <a:ext cx="4572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 rot="21077582">
            <a:off x="358475" y="1752966"/>
            <a:ext cx="4717409" cy="2220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Төрт түліктің пірлерін </a:t>
            </a:r>
          </a:p>
          <a:p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топтастырайық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Сәйкестендіру әдіс</a:t>
            </a: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" y="-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860800"/>
            <a:ext cx="1203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292600"/>
            <a:ext cx="1076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933825"/>
            <a:ext cx="885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716338"/>
            <a:ext cx="695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149725"/>
            <a:ext cx="665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868863"/>
            <a:ext cx="5064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20875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06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7" name="Picture 13" descr="574a61436c4d46c39fe790e12904224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868863"/>
            <a:ext cx="3232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WordArt 16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84888" y="4508500"/>
            <a:ext cx="20875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06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2" name="WordArt 22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662523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Жануарлардың  төлдеуі</a:t>
            </a:r>
            <a:r>
              <a:rPr lang="en-US" sz="3600" b="1" i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b="1" i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3" name="WordArt 23"/>
          <p:cNvSpPr>
            <a:spLocks noChangeArrowheads="1" noChangeShapeType="1" noTextEdit="1"/>
          </p:cNvSpPr>
          <p:nvPr/>
        </p:nvSpPr>
        <p:spPr bwMode="auto">
          <a:xfrm>
            <a:off x="4860032" y="764704"/>
            <a:ext cx="40338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4" name="Rectangle 14"/>
          <p:cNvSpPr>
            <a:spLocks noChangeArrowheads="1"/>
          </p:cNvSpPr>
          <p:nvPr/>
        </p:nvSpPr>
        <p:spPr bwMode="auto">
          <a:xfrm>
            <a:off x="2195736" y="1556792"/>
            <a:ext cx="5760640" cy="25545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Сиыр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қоздайды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Жылқы                 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кісінейді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Түйе                      боздайды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Қой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маңырайды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Ешкі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мөңірейді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653136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1203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1076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301208"/>
            <a:ext cx="885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45224"/>
            <a:ext cx="695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380312" y="2492896"/>
            <a:ext cx="665162" cy="8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" descr="SO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5064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20875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06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301" name="Picture 13" descr="574a61436c4d46c39fe790e12904224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4664"/>
            <a:ext cx="3232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2699792" y="2204864"/>
            <a:ext cx="4248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</a:rPr>
              <a:t>Жылқы            лақтайды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</a:rPr>
              <a:t>Қой               бұзаулайды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</a:rPr>
              <a:t>Түйе           құлындайды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</a:rPr>
              <a:t>Ешкі             боталайды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</a:rPr>
              <a:t>Сиыр              қоздайды</a:t>
            </a:r>
          </a:p>
          <a:p>
            <a:pPr algn="ctr"/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4500563" y="3068638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307" name="WordArt 22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84100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3"/>
              </a:avLst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Қай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 қалай дыбыстайды?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3600" b="1" i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309" name="Picture 24" descr="1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08304" y="404664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765690" y="3019753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_XuTQI-8Rm2M/TOuXis36XgI/AAAAAAAAFO4/Hf9A8eTa5AU/s200/%25D0%25B1%25D0%25B0%25D1%2580%25D0%25B0%25D0%25B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267744" y="3789040"/>
            <a:ext cx="6192688" cy="2663428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514209" flipV="1">
            <a:off x="3099143" y="4305539"/>
            <a:ext cx="4196732" cy="1723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Қой  сүйеді баласын қоңырым деп,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Ештеңені  білмеген момынып  деп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_XuTQI-8Rm2M/TOuaOXGu-HI/AAAAAAAAFP4/OgVVx519DpY/s200/%25D0%25BA%25D0%25BE%25D1%2580%25D0%25BE%25D0%25B2%25D0%25B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043608" y="4869160"/>
            <a:ext cx="7128792" cy="1512168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79712" y="5085183"/>
            <a:ext cx="504056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Сиыр сүйеді баласын торпағым деп,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Қараңғыда баспаған қорқағым деп.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2.bp.blogspot.com/_XuTQI-8Rm2M/TOuYCZgc30I/AAAAAAAAFPE/HoJpeBhOd9U/s200/%25D0%25B2%25D0%25B5%25D1%2580%25D0%25B1%25D0%25BB%25D1%258E%25D0%25B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395520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5048" y="4077072"/>
            <a:ext cx="8568952" cy="2952328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9752" y="4797152"/>
            <a:ext cx="532859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Түйе сүйеді баласын боташым деп,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Жаудыраған 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көзіңнен тоташым деп.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_XuTQI-8Rm2M/TOuaHDva1MI/AAAAAAAAFP0/vza96b71eGk/s200/%25D0%25BA%25D0%25BE%25D0%25B7%25D0%25B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195736" y="4221088"/>
            <a:ext cx="5760640" cy="2088232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105478" flipH="1" flipV="1">
            <a:off x="2956431" y="4752483"/>
            <a:ext cx="4377098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Ешкі сүйеді баласын лағым деп,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Тастан – тасқа секірген шұнағым деп,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_XuTQI-8Rm2M/TOudDdnDVPI/AAAAAAAAFQc/Iq3J5QwAYbk/s200/%25D0%25BB%25D0%25BE%25D1%2588%25D0%25B0%25D0%25B4%25D1%258C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827584" y="4365104"/>
            <a:ext cx="7272808" cy="2303388"/>
          </a:xfrm>
          <a:prstGeom prst="cloudCallout">
            <a:avLst>
              <a:gd name="adj1" fmla="val -43310"/>
              <a:gd name="adj2" fmla="val 776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51720" y="4725144"/>
            <a:ext cx="504056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Жылқы сүйеді баласын құлыным деп,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Тұлпар </a:t>
            </a: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болар жүгірген жұрыным  деп.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Documents and Settings\249\Мои документы\з\2025foto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552" y="1700808"/>
            <a:ext cx="784887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Малды басқа 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ұрма</a:t>
            </a:r>
          </a:p>
          <a:p>
            <a:pPr lvl="0"/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Ақты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жерге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төкпе</a:t>
            </a:r>
          </a:p>
          <a:p>
            <a:pPr lvl="0"/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Малды теппе</a:t>
            </a:r>
          </a:p>
          <a:p>
            <a:pPr lvl="0"/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Құрықты аттама</a:t>
            </a:r>
          </a:p>
          <a:p>
            <a:pPr lvl="0"/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Малға теріс 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мінбе</a:t>
            </a:r>
          </a:p>
          <a:p>
            <a:pPr lvl="0"/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Жас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төлге сұқтанба.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WordArt 8"/>
          <p:cNvSpPr>
            <a:spLocks noChangeArrowheads="1" noChangeShapeType="1" noTextEdit="1"/>
          </p:cNvSpPr>
          <p:nvPr/>
        </p:nvSpPr>
        <p:spPr bwMode="auto">
          <a:xfrm>
            <a:off x="1476375" y="2060575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60649"/>
            <a:ext cx="9144000" cy="864096"/>
            <a:chOff x="-114" y="215"/>
            <a:chExt cx="3901" cy="5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88"/>
              <a:chOff x="1156" y="623"/>
              <a:chExt cx="1950" cy="360"/>
            </a:xfrm>
          </p:grpSpPr>
          <p:sp>
            <p:nvSpPr>
              <p:cNvPr id="10254" name="AutoShape 6"/>
              <p:cNvSpPr>
                <a:spLocks noChangeArrowheads="1"/>
              </p:cNvSpPr>
              <p:nvPr/>
            </p:nvSpPr>
            <p:spPr bwMode="auto">
              <a:xfrm>
                <a:off x="1184" y="825"/>
                <a:ext cx="1913" cy="1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  <a:cs typeface="+mn-cs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3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253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9" name="WordArt 6"/>
          <p:cNvSpPr>
            <a:spLocks noChangeArrowheads="1" noChangeShapeType="1" noTextEdit="1"/>
          </p:cNvSpPr>
          <p:nvPr/>
        </p:nvSpPr>
        <p:spPr bwMode="auto">
          <a:xfrm>
            <a:off x="1691680" y="476672"/>
            <a:ext cx="648072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71"/>
              </a:avLst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Ырымдар </a:t>
            </a: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 тыйым сөздер</a:t>
            </a:r>
            <a:r>
              <a:rPr lang="kk-KZ" sz="3600" dirty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042988" y="1125538"/>
            <a:ext cx="788511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19" name="Picture 14" descr="cows_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5283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sabaktar (2)\Әртүрлі\рамки ъ\0_55ae2_a3c3695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0" y="1484784"/>
            <a:ext cx="3131840" cy="32221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Түйе  шөлге төзімді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шұбат береді 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көлік ретінде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өркеші б</a:t>
            </a:r>
            <a:r>
              <a:rPr lang="kk-KZ" b="1" i="1" dirty="0" smtClean="0">
                <a:solidFill>
                  <a:schemeClr val="bg1"/>
                </a:solidFill>
              </a:rPr>
              <a:t>ар</a:t>
            </a:r>
          </a:p>
          <a:p>
            <a:pPr algn="ctr"/>
            <a:r>
              <a:rPr lang="kk-KZ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843808" y="1772816"/>
            <a:ext cx="3078088" cy="32403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Екеуі де үй жануары 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ет, сүт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терісі пайдалы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724128" y="1628800"/>
            <a:ext cx="3168352" cy="3078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 кішкене жануар 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көлік ретінде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пайдаланбайды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0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Венн диаграммасы:</a:t>
            </a:r>
          </a:p>
          <a:p>
            <a:pPr algn="ctr"/>
            <a:r>
              <a:rPr lang="kk-KZ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Түйе   мен   қой</a:t>
            </a:r>
            <a:endParaRPr lang="ru-RU" sz="6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4" descr="55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213" y="1412875"/>
            <a:ext cx="8459787" cy="4968875"/>
            <a:chOff x="-114" y="215"/>
            <a:chExt cx="3901" cy="5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10"/>
              <a:chOff x="1156" y="623"/>
              <a:chExt cx="1950" cy="312"/>
            </a:xfrm>
          </p:grpSpPr>
          <p:sp>
            <p:nvSpPr>
              <p:cNvPr id="3082" name="AutoShape 6"/>
              <p:cNvSpPr>
                <a:spLocks noChangeArrowheads="1"/>
              </p:cNvSpPr>
              <p:nvPr/>
            </p:nvSpPr>
            <p:spPr bwMode="auto">
              <a:xfrm>
                <a:off x="1231" y="887"/>
                <a:ext cx="1819" cy="3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  <a:cs typeface="+mn-cs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081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2195513" y="2708275"/>
            <a:ext cx="66246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Төрт 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түлік мал туралы , малға сіңірілетін адам еңбегі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 түсінік 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 отырып, ата кәсібіміз мал шаруашылығын сүйе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білуге    тәрбиелеу.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есте сақтау қабілеттерін дамыту, ой -  өрісін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арттыру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kk-KZ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төрт түлік малдарды бағалай білуге тәрбиелеу.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8" name="WordArt 19"/>
          <p:cNvSpPr>
            <a:spLocks noChangeArrowheads="1" noChangeShapeType="1" noTextEdit="1"/>
          </p:cNvSpPr>
          <p:nvPr/>
        </p:nvSpPr>
        <p:spPr bwMode="auto">
          <a:xfrm>
            <a:off x="2339752" y="1412776"/>
            <a:ext cx="489607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501650" y="1484784"/>
            <a:ext cx="8642350" cy="5112594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8" name="Picture 8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Edctn1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2232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 flipH="1">
            <a:off x="1979711" y="0"/>
            <a:ext cx="6408712" cy="1412776"/>
          </a:xfrm>
          <a:prstGeom prst="cloudCallout">
            <a:avLst>
              <a:gd name="adj1" fmla="val 56514"/>
              <a:gd name="adj2" fmla="val 30745"/>
            </a:avLst>
          </a:prstGeom>
          <a:solidFill>
            <a:srgbClr val="DDFFDD"/>
          </a:solidFill>
          <a:ln w="254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Семантикалық   карта                                            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 </a:t>
            </a:r>
            <a:endParaRPr lang="ru-RU" b="1" dirty="0">
              <a:solidFill>
                <a:srgbClr val="00CC66"/>
              </a:solidFill>
              <a:latin typeface="Century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51720" y="1988840"/>
          <a:ext cx="6768755" cy="13568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9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арыстан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жылқы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есек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бұғы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елік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Үй жануары</a:t>
                      </a:r>
                      <a:endParaRPr lang="ru-RU" sz="1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Жабайы жануар</a:t>
                      </a:r>
                      <a:endParaRPr lang="ru-RU" sz="1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051720" y="3717032"/>
          <a:ext cx="6696747" cy="14658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97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9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24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11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аю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сиыр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түлкі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ешкі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жолбарыс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Үй жануары</a:t>
                      </a:r>
                      <a:endParaRPr lang="ru-RU" sz="1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Жабайы жануар</a:t>
                      </a:r>
                      <a:endParaRPr lang="ru-RU" sz="1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20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2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4" grpId="0" animBg="1"/>
      <p:bldP spid="1536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abbit0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0"/>
            <a:ext cx="3579292" cy="62248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kern="10" dirty="0" smtClean="0">
                <a:ln w="19080">
                  <a:solidFill>
                    <a:srgbClr val="010199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Қорытынды</a:t>
            </a:r>
            <a:endParaRPr lang="ru-RU" sz="5400" b="1" i="1" kern="10" dirty="0">
              <a:ln w="19080">
                <a:solidFill>
                  <a:srgbClr val="010199"/>
                </a:solidFill>
                <a:miter lim="800000"/>
                <a:headEnd/>
                <a:tailEnd/>
              </a:ln>
              <a:solidFill>
                <a:srgbClr val="0070C0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4" descr="http://dl10.glitter-graphics.net/pub/1634/1634200e41teizdc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536504" cy="406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25144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1585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3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B2F3"/>
              </a:gs>
              <a:gs pos="50000">
                <a:srgbClr val="E2EAFC"/>
              </a:gs>
              <a:gs pos="100000">
                <a:srgbClr val="95B2F3"/>
              </a:gs>
            </a:gsLst>
            <a:lin ang="2700000" scaled="1"/>
          </a:gra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3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000803_1071_4827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717032"/>
            <a:ext cx="3883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naca058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5013325"/>
            <a:ext cx="29368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naca011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476250"/>
            <a:ext cx="27352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naca008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11975" y="0"/>
            <a:ext cx="2232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naca017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797425"/>
            <a:ext cx="28448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7019925" y="3141663"/>
            <a:ext cx="1800225" cy="1008062"/>
          </a:xfrm>
          <a:prstGeom prst="cloudCallout">
            <a:avLst>
              <a:gd name="adj1" fmla="val -10495"/>
              <a:gd name="adj2" fmla="val 24171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231832" y="256286"/>
            <a:ext cx="4989730" cy="4396850"/>
          </a:xfrm>
          <a:prstGeom prst="cloudCallout">
            <a:avLst>
              <a:gd name="adj1" fmla="val -33537"/>
              <a:gd name="adj2" fmla="val -129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r>
              <a:rPr lang="kk-KZ" sz="1400" dirty="0" smtClean="0"/>
              <a:t>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Аспан  әлемі 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Дұрыс айтасыңдар.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  </a:t>
            </a: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аспан 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әлемінде </a:t>
            </a: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сендердің жұлдыздарың әрдайым жарқырай берсін. 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Сондықтан біз бүгінгі сабақтан не ұнады, не білдің соны айтып жұлдыздарды 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ілдірейік қане.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i="1" dirty="0" smtClean="0">
                <a:solidFill>
                  <a:srgbClr val="C00000"/>
                </a:solidFill>
              </a:rPr>
              <a:t>  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3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9" presetClass="path" presetSubtype="0" accel="50000" decel="5000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Motion origin="layout" path="M 0.03802 -0.01411 C 0.0533 -0.04325 0.06858 -0.07539 0.08386 -0.11656 C 0.125 -0.23335 0.13594 -0.34736 0.10556 -0.36471 C 0.075 -0.38506 0.01632 -0.30319 -0.02482 -0.18663 C -0.0467 -0.12512 -0.05972 -0.06684 -0.06406 -0.02267 C -0.07048 0.01249 -0.07291 0.04718 -0.07291 0.08834 C -0.07291 0.21993 -0.04444 0.32817 -0.01163 0.32817 C 0.02084 0.32817 0.04913 0.21993 0.04913 0.08834 C 0.04913 0.02706 0.04271 -0.03168 0.0316 -0.07239 C 0.02726 -0.10731 0.01632 -0.14547 0.00348 -0.18363 C -0.0401 -0.30319 -0.09878 -0.38506 -0.12951 -0.36471 C -0.15955 -0.34436 -0.14861 -0.23335 -0.10521 -0.11332 C -0.08784 -0.05759 -0.06406 -0.01087 -0.0401 0.02104 C -0.02274 0.05041 -0.00312 0.07678 0.02309 0.10268 C 0.10122 0.18756 0.17934 0.22525 0.20122 0.19033 C 0.22066 0.15541 0.17743 0.0592 0.09896 -0.02267 C 0.0665 -0.05759 0.0316 -0.08418 0.00348 -0.10176 C -0.02274 -0.11887 -0.05555 -0.13391 -0.09027 -0.14246 C -0.18559 -0.1716 -0.26823 -0.16304 -0.27465 -0.11656 C -0.28316 -0.07239 -0.2118 -0.01411 -0.11632 0.01526 C -0.07291 0.02706 -0.03125 0.03261 0.00104 0.0296 C 0.02952 0.0296 0.06007 0.02405 0.09236 0.01526 C 0.18785 -0.01411 0.26025 -0.07539 0.25104 -0.11887 C 0.24445 -0.16304 0.16198 -0.17507 0.0665 -0.14547 C 0.02084 -0.1309 -0.02066 -0.11032 -0.04861 -0.08719 C -0.07291 -0.06915 -0.0967 -0.04903 -0.12257 -0.02267 C -0.19878 0.06221 -0.24462 0.15541 -0.22257 0.19033 C -0.20295 0.22525 -0.12257 0.18756 -0.0467 0.10546 C -0.00972 0.06522 0.02084 0.02405 0.03802 -0.01411 Z " pathEditMode="relative" rAng="0" ptsTypes="fffffffffffffffffffffffffffff">
                                      <p:cBhvr>
                                        <p:cTn id="3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  <p:bldLst>
      <p:bldP spid="3089" grpId="0" animBg="1"/>
      <p:bldP spid="30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6" name="Picture 4" descr="M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365625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716338"/>
            <a:ext cx="103981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652963"/>
            <a:ext cx="103981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508500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5234">
            <a:off x="6300788" y="3933825"/>
            <a:ext cx="10398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781300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3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781300"/>
            <a:ext cx="10398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4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>
            <a:off x="5435600" y="1268413"/>
            <a:ext cx="1152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 flipH="1">
            <a:off x="2195513" y="1268413"/>
            <a:ext cx="863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6" descr="1f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7" descr="1f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8" descr="1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05416" flipH="1">
            <a:off x="7775574" y="404664"/>
            <a:ext cx="1368425" cy="6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9" descr="1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1071">
            <a:off x="1" y="404664"/>
            <a:ext cx="1547664" cy="6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WordArt 21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7200800" cy="2808089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20130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Назар қойып тыңдағандарыңызға </a:t>
            </a:r>
          </a:p>
          <a:p>
            <a:pPr algn="ctr"/>
            <a:r>
              <a:rPr lang="kk-KZ" sz="3600" b="1" i="1" kern="10" dirty="0" smtClean="0"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рахмет!</a:t>
            </a:r>
            <a:endParaRPr lang="ru-RU" sz="3600" b="1" i="1" kern="10" dirty="0" smtClean="0">
              <a:ln w="1908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kern="10" dirty="0" smtClean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4" descr="55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1550" y="1196975"/>
            <a:ext cx="5472113" cy="5327650"/>
            <a:chOff x="-114" y="215"/>
            <a:chExt cx="3901" cy="5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114" y="215"/>
              <a:ext cx="3810" cy="510"/>
              <a:chOff x="1156" y="623"/>
              <a:chExt cx="1950" cy="312"/>
            </a:xfrm>
          </p:grpSpPr>
          <p:sp>
            <p:nvSpPr>
              <p:cNvPr id="4106" name="AutoShape 6"/>
              <p:cNvSpPr>
                <a:spLocks noChangeArrowheads="1"/>
              </p:cNvSpPr>
              <p:nvPr/>
            </p:nvSpPr>
            <p:spPr bwMode="auto">
              <a:xfrm>
                <a:off x="1236" y="888"/>
                <a:ext cx="1809" cy="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56" y="623"/>
                <a:ext cx="1950" cy="312"/>
                <a:chOff x="1156" y="623"/>
                <a:chExt cx="1950" cy="312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  <a:cs typeface="+mn-cs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26"/>
                  <a:ext cx="1779" cy="1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105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2051720" y="3789363"/>
            <a:ext cx="3456905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k-KZ" sz="900" dirty="0"/>
          </a:p>
          <a:p>
            <a:r>
              <a:rPr lang="kk-KZ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төрт түлік суреттері, сөзжұмбақ, нақыл сөздер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4102" name="WordArt 24"/>
          <p:cNvSpPr>
            <a:spLocks noChangeArrowheads="1" noChangeShapeType="1" noTextEdit="1"/>
          </p:cNvSpPr>
          <p:nvPr/>
        </p:nvSpPr>
        <p:spPr bwMode="auto">
          <a:xfrm>
            <a:off x="2195736" y="2276872"/>
            <a:ext cx="3240856" cy="151216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Көрнекілігі: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yj\Копия 65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339975" y="2636838"/>
            <a:ext cx="50403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сұрақ – жауап, СТО технологиясының 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элементтері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 rot="280217">
            <a:off x="2193925" y="1290638"/>
            <a:ext cx="51133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/>
              <a:t>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600" dirty="0"/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4" descr="55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528" y="1844824"/>
            <a:ext cx="6624637" cy="4098215"/>
            <a:chOff x="-114" y="233"/>
            <a:chExt cx="3901" cy="49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114" y="233"/>
              <a:ext cx="3810" cy="492"/>
              <a:chOff x="1156" y="634"/>
              <a:chExt cx="1950" cy="301"/>
            </a:xfrm>
          </p:grpSpPr>
          <p:sp>
            <p:nvSpPr>
              <p:cNvPr id="6154" name="AutoShape 6"/>
              <p:cNvSpPr>
                <a:spLocks noChangeArrowheads="1"/>
              </p:cNvSpPr>
              <p:nvPr/>
            </p:nvSpPr>
            <p:spPr bwMode="auto">
              <a:xfrm>
                <a:off x="1233" y="884"/>
                <a:ext cx="1817" cy="3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56" y="634"/>
                <a:ext cx="1950" cy="301"/>
                <a:chOff x="1156" y="634"/>
                <a:chExt cx="1950" cy="301"/>
              </a:xfrm>
            </p:grpSpPr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>
                  <a:off x="1156" y="634"/>
                  <a:ext cx="1950" cy="3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latinLnBrk="1">
                    <a:defRPr/>
                  </a:pPr>
                  <a:endParaRPr kumimoji="1" lang="ru-RU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휴먼모음T" pitchFamily="18" charset="-127"/>
                    <a:ea typeface="휴먼모음T" pitchFamily="18" charset="-127"/>
                    <a:cs typeface="+mn-cs"/>
                  </a:endParaRPr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1253" y="674"/>
                  <a:ext cx="1779" cy="3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chemeClr val="bg1">
                        <a:alpha val="40999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wrap="squar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5169" name="Text Box 49"/>
            <p:cNvSpPr txBox="1">
              <a:spLocks noChangeArrowheads="1"/>
            </p:cNvSpPr>
            <p:nvPr/>
          </p:nvSpPr>
          <p:spPr bwMode="auto">
            <a:xfrm>
              <a:off x="22" y="320"/>
              <a:ext cx="3765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7C7C7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3600" b="1" i="1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53" name="Picture 14" descr="view_icon_menu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282"/>
              <a:ext cx="47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1476375" y="3500438"/>
            <a:ext cx="532923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900" dirty="0"/>
          </a:p>
          <a:p>
            <a:endParaRPr lang="kk-KZ" sz="3600" b="1" i="1" dirty="0" smtClean="0">
              <a:latin typeface="Times New Roman" pitchFamily="18" charset="0"/>
            </a:endParaRPr>
          </a:p>
          <a:p>
            <a:endParaRPr lang="kk-KZ" sz="3600" b="1" i="1" dirty="0">
              <a:latin typeface="Times New Roman" pitchFamily="18" charset="0"/>
            </a:endParaRPr>
          </a:p>
          <a:p>
            <a:endParaRPr lang="kk-KZ" sz="3600" b="1" i="1" dirty="0" smtClean="0">
              <a:latin typeface="Times New Roman" pitchFamily="18" charset="0"/>
            </a:endParaRPr>
          </a:p>
          <a:p>
            <a:r>
              <a:rPr lang="en-US" sz="3600" b="1" i="1" dirty="0" smtClean="0">
                <a:latin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6150" name="WordArt 16"/>
          <p:cNvSpPr>
            <a:spLocks noChangeArrowheads="1" noChangeShapeType="1" noTextEdit="1"/>
          </p:cNvSpPr>
          <p:nvPr/>
        </p:nvSpPr>
        <p:spPr bwMode="auto">
          <a:xfrm>
            <a:off x="2051050" y="2349500"/>
            <a:ext cx="4177134" cy="2519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83"/>
              </a:avLst>
            </a:prstTxWarp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барысы:    </a:t>
            </a:r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Ұйымдастыру  кезеңі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24744"/>
            <a:ext cx="8585400" cy="4959928"/>
          </a:xfrm>
          <a:effectLst>
            <a:softEdge rad="112500"/>
          </a:effectLst>
        </p:spPr>
      </p:pic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Топқа    </a:t>
            </a: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бөлу: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11496">
            <a:off x="611560" y="925270"/>
            <a:ext cx="38884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dirty="0"/>
              <a:t> </a:t>
            </a:r>
            <a:endParaRPr lang="ru-RU" sz="5400" dirty="0"/>
          </a:p>
          <a:p>
            <a:r>
              <a:rPr lang="kk-KZ" sz="5400" dirty="0"/>
              <a:t>        </a:t>
            </a:r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түстер</a:t>
            </a: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топқа</a:t>
            </a:r>
          </a:p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kk-KZ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5400" dirty="0" smtClean="0"/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779912" y="2214563"/>
            <a:ext cx="2077963" cy="1343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87824" y="3068960"/>
            <a:ext cx="2500312" cy="28575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3768" y="3933056"/>
            <a:ext cx="2143125" cy="7143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11760" y="4797152"/>
            <a:ext cx="2000250" cy="714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e76aa10e9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043608" y="836712"/>
            <a:ext cx="4752801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/>
              <a:t>І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Жұмбақ шешу:</a:t>
            </a: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 rot="21080264">
            <a:off x="1070199" y="1635839"/>
            <a:ext cx="5255578" cy="215999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7984"/>
              </a:avLst>
            </a:prstTxWarp>
          </a:bodyPr>
          <a:lstStyle/>
          <a:p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Қамыс   </a:t>
            </a:r>
            <a:r>
              <a:rPr lang="kk-KZ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құлақ, тостаған тұяқ,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Мінсең қанат, сүті – дәрі, еті – тамақ.        </a:t>
            </a:r>
            <a:endParaRPr lang="ru-RU" sz="3600" dirty="0"/>
          </a:p>
          <a:p>
            <a:pPr algn="ctr"/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65" name="Picture 8" descr="1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00788" y="0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79512" y="260648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771800" y="1052736"/>
            <a:ext cx="3529013" cy="2088232"/>
          </a:xfrm>
          <a:prstGeom prst="wedgeEllipseCallout">
            <a:avLst>
              <a:gd name="adj1" fmla="val 72355"/>
              <a:gd name="adj2" fmla="val 119545"/>
            </a:avLst>
          </a:prstGeom>
          <a:solidFill>
            <a:srgbClr val="F4D1FB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Кішкене ғана бойы бар,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Айналдыра киген тоны бар</a:t>
            </a:r>
            <a:endParaRPr lang="ru-RU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000803_1052_2070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716338"/>
            <a:ext cx="16065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orse03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448272" cy="170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http://veselble-kartinki.narod.ru/an1_oslikpljas.gif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88640"/>
            <a:ext cx="2232248" cy="61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470</Words>
  <Application>Microsoft Office PowerPoint</Application>
  <PresentationFormat>Экран (4:3)</PresentationFormat>
  <Paragraphs>167</Paragraphs>
  <Slides>33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Топқа    бөлу: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31</cp:revision>
  <cp:lastPrinted>2018-03-05T17:09:37Z</cp:lastPrinted>
  <dcterms:created xsi:type="dcterms:W3CDTF">2015-11-22T12:53:42Z</dcterms:created>
  <dcterms:modified xsi:type="dcterms:W3CDTF">2020-01-24T08:29:37Z</dcterms:modified>
</cp:coreProperties>
</file>