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66" r:id="rId5"/>
    <p:sldId id="274" r:id="rId6"/>
    <p:sldId id="275" r:id="rId7"/>
    <p:sldId id="276" r:id="rId8"/>
    <p:sldId id="277" r:id="rId9"/>
    <p:sldId id="278" r:id="rId10"/>
    <p:sldId id="279" r:id="rId11"/>
    <p:sldId id="271" r:id="rId12"/>
    <p:sldId id="28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48478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Book Antiqua" pitchFamily="18" charset="0"/>
              </a:rPr>
              <a:t>Language Focus</a:t>
            </a:r>
            <a:br>
              <a:rPr lang="en-US" sz="3200" dirty="0" smtClean="0">
                <a:latin typeface="Book Antiqua" pitchFamily="18" charset="0"/>
              </a:rPr>
            </a:br>
            <a:r>
              <a:rPr lang="en-US" sz="3200" dirty="0" smtClean="0">
                <a:latin typeface="Book Antiqua" pitchFamily="18" charset="0"/>
              </a:rPr>
              <a:t>Present Perfect: </a:t>
            </a:r>
            <a:r>
              <a:rPr lang="en-US" sz="3200" dirty="0" smtClean="0">
                <a:latin typeface="Book Antiqua" pitchFamily="18" charset="0"/>
              </a:rPr>
              <a:t>questions</a:t>
            </a:r>
            <a:endParaRPr lang="ru-RU" sz="3200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77200" cy="691504"/>
          </a:xfrm>
        </p:spPr>
        <p:txBody>
          <a:bodyPr/>
          <a:lstStyle/>
          <a:p>
            <a:pPr algn="ctr"/>
            <a:r>
              <a:rPr lang="en-US" dirty="0" smtClean="0"/>
              <a:t>Grade 6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8820472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Somebody has broken the window</a:t>
            </a:r>
            <a:endParaRPr lang="ru-RU" sz="3600" dirty="0">
              <a:solidFill>
                <a:schemeClr val="bg1">
                  <a:lumMod val="9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3794" name="Picture 2" descr="Картинки по запросу broken win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6840760" cy="4547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Картинки по запросу present perfect workshee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2" name="AutoShape 4" descr="Картинки по запросу present perfect workshee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4" name="AutoShape 6" descr="Картинки по запросу present perfect workshee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6" name="AutoShape 8" descr="Картинки по запросу present perfect workshee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2915816" y="2132856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ridden a horse?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2987824" y="3789040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done something dangerous?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6228184" y="4941168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ever slept for more than 12 hours?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3131840" y="5273824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seen a ghost?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0" y="4869160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 met a famous person?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3" name="Облако 12"/>
          <p:cNvSpPr/>
          <p:nvPr/>
        </p:nvSpPr>
        <p:spPr>
          <a:xfrm>
            <a:off x="0" y="3284984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swim the ocean?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0" y="1628800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had a toothache?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5" name="Облако 14"/>
          <p:cNvSpPr/>
          <p:nvPr/>
        </p:nvSpPr>
        <p:spPr>
          <a:xfrm>
            <a:off x="0" y="0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cried during sad movie?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7" name="Облако 16"/>
          <p:cNvSpPr/>
          <p:nvPr/>
        </p:nvSpPr>
        <p:spPr>
          <a:xfrm rot="21289924">
            <a:off x="6148929" y="3355693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made a snowman&gt;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8" name="Облако 17"/>
          <p:cNvSpPr/>
          <p:nvPr/>
        </p:nvSpPr>
        <p:spPr>
          <a:xfrm rot="424703">
            <a:off x="5818381" y="1678398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ever been in TV?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9" name="Облако 18"/>
          <p:cNvSpPr/>
          <p:nvPr/>
        </p:nvSpPr>
        <p:spPr>
          <a:xfrm rot="744388">
            <a:off x="5771295" y="14176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ever been lost?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20" name="Облако 19"/>
          <p:cNvSpPr/>
          <p:nvPr/>
        </p:nvSpPr>
        <p:spPr>
          <a:xfrm>
            <a:off x="2843808" y="548680"/>
            <a:ext cx="3240360" cy="158417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Have you tried Chinese food?</a:t>
            </a:r>
            <a:endParaRPr lang="ru-RU" sz="2000" b="1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Homework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3140968"/>
            <a:ext cx="5904656" cy="114975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Exercise 2, 3. p59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Exercise </a:t>
            </a:r>
            <a:r>
              <a:rPr lang="en-US" dirty="0" smtClean="0">
                <a:latin typeface="Arial Black" pitchFamily="34" charset="0"/>
              </a:rPr>
              <a:t>2, </a:t>
            </a:r>
            <a:r>
              <a:rPr lang="en-US" dirty="0" smtClean="0">
                <a:latin typeface="Arial Black" pitchFamily="34" charset="0"/>
              </a:rPr>
              <a:t>7. p61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332656"/>
            <a:ext cx="4258816" cy="1041304"/>
          </a:xfrm>
        </p:spPr>
        <p:txBody>
          <a:bodyPr/>
          <a:lstStyle/>
          <a:p>
            <a:r>
              <a:rPr lang="en-US" dirty="0" smtClean="0"/>
              <a:t>Present Perfect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3140968"/>
            <a:ext cx="2458616" cy="86172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Arial Black" pitchFamily="34" charset="0"/>
              </a:rPr>
              <a:t>Video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When we use: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08176"/>
            <a:ext cx="8471792" cy="1872208"/>
          </a:xfrm>
        </p:spPr>
        <p:txBody>
          <a:bodyPr/>
          <a:lstStyle/>
          <a:p>
            <a:pPr marL="118872" indent="0">
              <a:buNone/>
            </a:pPr>
            <a:r>
              <a:rPr lang="en-US" b="1" dirty="0" smtClean="0"/>
              <a:t>	Something </a:t>
            </a:r>
            <a:r>
              <a:rPr lang="en-US" b="1" dirty="0" smtClean="0"/>
              <a:t>happened in the past.</a:t>
            </a:r>
          </a:p>
          <a:p>
            <a:pPr marL="633222" indent="-514350">
              <a:buNone/>
            </a:pPr>
            <a:r>
              <a:rPr lang="en-US" b="1" dirty="0" smtClean="0"/>
              <a:t>But it has connection with the present</a:t>
            </a:r>
          </a:p>
          <a:p>
            <a:pPr marL="633222" indent="-514350">
              <a:buNone/>
            </a:pPr>
            <a:r>
              <a:rPr lang="en-US" dirty="0" smtClean="0"/>
              <a:t>                       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I have lost my keys</a:t>
            </a:r>
            <a:endParaRPr lang="ru-RU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026" name="AutoShape 2" descr="Картинки по запросу keys pi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photo-1564767609342-620cb19b23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329701"/>
            <a:ext cx="4104456" cy="30824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1800" y="1691354"/>
            <a:ext cx="396044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Картинки по запросу present perfect form"/>
          <p:cNvPicPr>
            <a:picLocks noChangeAspect="1" noChangeArrowheads="1"/>
          </p:cNvPicPr>
          <p:nvPr/>
        </p:nvPicPr>
        <p:blipFill rotWithShape="1">
          <a:blip r:embed="rId2" cstate="print"/>
          <a:srcRect l="13548" t="31589" r="13650" b="8580"/>
          <a:stretch/>
        </p:blipFill>
        <p:spPr bwMode="auto">
          <a:xfrm>
            <a:off x="1187624" y="2681536"/>
            <a:ext cx="6768752" cy="41764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1691354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Have/has +V3</a:t>
            </a:r>
            <a:endParaRPr lang="ru-RU" sz="36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Past Participle or V3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774824"/>
          <a:ext cx="9144000" cy="4246463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4331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2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928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Regular verbs</a:t>
                      </a:r>
                      <a:endParaRPr lang="ru-RU" sz="440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Irregular verbs</a:t>
                      </a:r>
                      <a:endParaRPr lang="ru-RU" sz="440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17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Verb +</a:t>
                      </a:r>
                      <a:r>
                        <a:rPr lang="en-US" sz="4400" baseline="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 ED</a:t>
                      </a:r>
                    </a:p>
                    <a:p>
                      <a:pPr algn="ctr"/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Play-played</a:t>
                      </a:r>
                    </a:p>
                    <a:p>
                      <a:pPr algn="ctr"/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Stay-stayed</a:t>
                      </a:r>
                    </a:p>
                    <a:p>
                      <a:pPr algn="ctr"/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Love-loved</a:t>
                      </a:r>
                      <a:endParaRPr lang="ru-RU" sz="440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Go - went –</a:t>
                      </a:r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gone</a:t>
                      </a: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Do - did - </a:t>
                      </a:r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done</a:t>
                      </a: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Lose – lost - </a:t>
                      </a:r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lost</a:t>
                      </a: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Take – took - </a:t>
                      </a:r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taken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 </a:t>
                      </a:r>
                      <a:endParaRPr lang="ru-RU" sz="440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 descr="Картинки по запросу affirmative negative present perfec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178640"/>
              </p:ext>
            </p:extLst>
          </p:nvPr>
        </p:nvGraphicFramePr>
        <p:xfrm>
          <a:off x="155575" y="160338"/>
          <a:ext cx="8808912" cy="6314782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936304">
                  <a:extLst>
                    <a:ext uri="{9D8B030D-6E8A-4147-A177-3AD203B41FA5}">
                      <a16:colId xmlns:a16="http://schemas.microsoft.com/office/drawing/2014/main" val="1052300452"/>
                    </a:ext>
                  </a:extLst>
                </a:gridCol>
                <a:gridCol w="2936304">
                  <a:extLst>
                    <a:ext uri="{9D8B030D-6E8A-4147-A177-3AD203B41FA5}">
                      <a16:colId xmlns:a16="http://schemas.microsoft.com/office/drawing/2014/main" val="3473026690"/>
                    </a:ext>
                  </a:extLst>
                </a:gridCol>
                <a:gridCol w="2936304">
                  <a:extLst>
                    <a:ext uri="{9D8B030D-6E8A-4147-A177-3AD203B41FA5}">
                      <a16:colId xmlns:a16="http://schemas.microsoft.com/office/drawing/2014/main" val="370343773"/>
                    </a:ext>
                  </a:extLst>
                </a:gridCol>
              </a:tblGrid>
              <a:tr h="146846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Affirmative</a:t>
                      </a:r>
                    </a:p>
                    <a:p>
                      <a:pPr algn="ctr"/>
                      <a:r>
                        <a:rPr lang="kk-KZ" sz="4000" dirty="0" smtClean="0"/>
                        <a:t>Хабарлы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Negative</a:t>
                      </a:r>
                      <a:endParaRPr lang="kk-KZ" sz="4000" dirty="0" smtClean="0"/>
                    </a:p>
                    <a:p>
                      <a:pPr algn="ctr"/>
                      <a:r>
                        <a:rPr lang="kk-KZ" sz="4000" dirty="0" smtClean="0"/>
                        <a:t>Болымсыз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Question</a:t>
                      </a:r>
                      <a:endParaRPr lang="kk-KZ" sz="4000" dirty="0" smtClean="0"/>
                    </a:p>
                    <a:p>
                      <a:pPr algn="ctr"/>
                      <a:r>
                        <a:rPr lang="kk-KZ" sz="4000" dirty="0" smtClean="0"/>
                        <a:t>Сұраулы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9139391"/>
                  </a:ext>
                </a:extLst>
              </a:tr>
              <a:tr h="3260978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 smtClean="0">
                          <a:latin typeface="Arial Black" panose="020B0A04020102020204" pitchFamily="34" charset="0"/>
                        </a:rPr>
                        <a:t>I have seen this movie 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 smtClean="0">
                          <a:latin typeface="Arial Black" panose="020B0A04020102020204" pitchFamily="34" charset="0"/>
                        </a:rPr>
                        <a:t> She</a:t>
                      </a:r>
                      <a:r>
                        <a:rPr lang="en-US" sz="2400" baseline="0" dirty="0" smtClean="0">
                          <a:latin typeface="Arial Black" panose="020B0A04020102020204" pitchFamily="34" charset="0"/>
                        </a:rPr>
                        <a:t> has cleaned the house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 smtClean="0">
                          <a:latin typeface="Arial Black" panose="020B0A04020102020204" pitchFamily="34" charset="0"/>
                        </a:rPr>
                        <a:t>They have eaten lunch </a:t>
                      </a:r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 smtClean="0">
                          <a:latin typeface="Arial Black" panose="020B0A04020102020204" pitchFamily="34" charset="0"/>
                        </a:rPr>
                        <a:t>I have not seen this movie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 smtClean="0">
                          <a:latin typeface="Arial Black" panose="020B0A04020102020204" pitchFamily="34" charset="0"/>
                        </a:rPr>
                        <a:t> She has not cleaned the house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baseline="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 smtClean="0">
                          <a:latin typeface="Arial Black" panose="020B0A04020102020204" pitchFamily="34" charset="0"/>
                        </a:rPr>
                        <a:t>They have not eaten lunch</a:t>
                      </a:r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 smtClean="0">
                          <a:latin typeface="Arial Black" panose="020B0A04020102020204" pitchFamily="34" charset="0"/>
                        </a:rPr>
                        <a:t>Have you seen this movie?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 smtClean="0">
                          <a:latin typeface="Arial Black" panose="020B0A04020102020204" pitchFamily="34" charset="0"/>
                        </a:rPr>
                        <a:t>Has she cleaned the house?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2400" dirty="0" smtClean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 smtClean="0">
                          <a:latin typeface="Arial Black" panose="020B0A04020102020204" pitchFamily="34" charset="0"/>
                        </a:rPr>
                        <a:t>Have they eaten lunch?</a:t>
                      </a:r>
                    </a:p>
                    <a:p>
                      <a:endParaRPr lang="ru-RU" sz="240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10694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9337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I have cleaned my shoes</a:t>
            </a:r>
          </a:p>
          <a:p>
            <a:pPr>
              <a:buNone/>
            </a:pPr>
            <a:endParaRPr lang="ru-RU" sz="4400" dirty="0"/>
          </a:p>
        </p:txBody>
      </p:sp>
      <p:pic>
        <p:nvPicPr>
          <p:cNvPr id="36866" name="Picture 2" descr="Картинки по запросу clean sho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6480720" cy="47535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32656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I have lost my passport</a:t>
            </a:r>
            <a:endParaRPr lang="ru-RU" sz="4000" dirty="0">
              <a:solidFill>
                <a:schemeClr val="bg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5842" name="AutoShape 2" descr="Картинки по запросу passpo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shutterstock_709756675-edit-800x4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628800"/>
            <a:ext cx="7620000" cy="4286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32656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We have bought  the new car</a:t>
            </a:r>
            <a:endParaRPr lang="ru-RU" sz="3600" dirty="0">
              <a:solidFill>
                <a:schemeClr val="bg1">
                  <a:lumMod val="9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4818" name="Picture 2" descr="Картинки по запросу toyota 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84784"/>
            <a:ext cx="6408712" cy="48016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</TotalTime>
  <Words>218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Book Antiqua</vt:lpstr>
      <vt:lpstr>Constantia</vt:lpstr>
      <vt:lpstr>Corbel</vt:lpstr>
      <vt:lpstr>Times New Roman</vt:lpstr>
      <vt:lpstr>Wingdings</vt:lpstr>
      <vt:lpstr>Wingdings 2</vt:lpstr>
      <vt:lpstr>Wingdings 3</vt:lpstr>
      <vt:lpstr>Модульная</vt:lpstr>
      <vt:lpstr>Language Focus Present Perfect: questions</vt:lpstr>
      <vt:lpstr>Present Perfect</vt:lpstr>
      <vt:lpstr>When we use:</vt:lpstr>
      <vt:lpstr>Form</vt:lpstr>
      <vt:lpstr>Past Participle or V3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Focus Present Perfect: affirmative and negative</dc:title>
  <cp:lastModifiedBy>Пользователь</cp:lastModifiedBy>
  <cp:revision>13</cp:revision>
  <dcterms:modified xsi:type="dcterms:W3CDTF">2020-01-16T17:18:43Z</dcterms:modified>
</cp:coreProperties>
</file>