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88" r:id="rId2"/>
    <p:sldId id="281" r:id="rId3"/>
    <p:sldId id="289" r:id="rId4"/>
    <p:sldId id="292" r:id="rId5"/>
    <p:sldId id="297" r:id="rId6"/>
    <p:sldId id="298" r:id="rId7"/>
    <p:sldId id="299" r:id="rId8"/>
    <p:sldId id="301" r:id="rId9"/>
    <p:sldId id="300" r:id="rId10"/>
    <p:sldId id="302" r:id="rId11"/>
    <p:sldId id="28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-336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A5EE-7EED-4B61-997C-54122D6FF93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C015-A25C-49D6-AB97-33CB0063A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86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A5EE-7EED-4B61-997C-54122D6FF93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C015-A25C-49D6-AB97-33CB0063A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972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A5EE-7EED-4B61-997C-54122D6FF93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C015-A25C-49D6-AB97-33CB0063A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A5EE-7EED-4B61-997C-54122D6FF93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C015-A25C-49D6-AB97-33CB0063A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755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A5EE-7EED-4B61-997C-54122D6FF93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C015-A25C-49D6-AB97-33CB0063A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162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A5EE-7EED-4B61-997C-54122D6FF93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C015-A25C-49D6-AB97-33CB0063A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033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A5EE-7EED-4B61-997C-54122D6FF93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C015-A25C-49D6-AB97-33CB0063A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858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A5EE-7EED-4B61-997C-54122D6FF93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C015-A25C-49D6-AB97-33CB0063A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838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A5EE-7EED-4B61-997C-54122D6FF93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C015-A25C-49D6-AB97-33CB0063A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931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A5EE-7EED-4B61-997C-54122D6FF93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C015-A25C-49D6-AB97-33CB0063A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216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A5EE-7EED-4B61-997C-54122D6FF93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C015-A25C-49D6-AB97-33CB0063A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846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3A5EE-7EED-4B61-997C-54122D6FF93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DC015-A25C-49D6-AB97-33CB0063A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29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44F4BE75-47FB-4AE4-90A0-1E0D24AAE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Психологиялық ахуал қалыптастыру.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«Жүректен жүрекке» </a:t>
            </a:r>
            <a:b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Көңіл-күйді анықтау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Искакова А\hea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291" y="1745674"/>
            <a:ext cx="5136074" cy="404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Искакова А\Ашык сабак\Смайлики\s120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473" y="1963472"/>
            <a:ext cx="2235345" cy="183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Искакова А\Ашык сабак\Смайлики\Cмайлики-картинки-для-распечатки-лучшие-10-штук-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8630" y="3990110"/>
            <a:ext cx="2305915" cy="211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Искакова А\Ашык сабак\Смайлики\neutral-face-emoticon-q6tIyg-clipart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90365" y="1939638"/>
            <a:ext cx="2050472" cy="200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76884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09904" y="363915"/>
            <a:ext cx="9711558" cy="64940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 тапсырмасы: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(МК, Ұ) Жұмбақтар жасыру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kk-KZ" sz="3200" b="0" i="0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.Ақ сарайын талқандап,</a:t>
            </a:r>
            <a:r>
              <a:rPr kumimoji="0" lang="kk-KZ" sz="3200" b="0" i="0" u="none" strike="noStrike" cap="none" normalizeH="0" baseline="0" dirty="0" smtClean="0" bmk="_Hlk523473368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kk-KZ" sz="3200" b="0" i="0" u="none" strike="noStrike" cap="none" normalizeH="0" baseline="0" dirty="0" smtClean="0" bmk="_Hlk523473368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3200" b="0" i="0" u="none" strike="noStrike" cap="none" normalizeH="0" baseline="0" dirty="0" smtClean="0" bmk="_Hlk523473368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Шықты біреу талтаңдап.</a:t>
            </a:r>
            <a:r>
              <a:rPr kumimoji="0" lang="kk-KZ" sz="3200" b="0" i="0" u="none" strike="noStrike" cap="none" normalizeH="0" baseline="0" dirty="0" smtClean="0" bmk="_Hlk523473368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kk-KZ" sz="3200" b="0" i="0" u="none" strike="noStrike" cap="none" normalizeH="0" baseline="0" dirty="0" smtClean="0" bmk="_Hlk523473368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3200" b="0" i="0" u="none" strike="noStrike" cap="none" normalizeH="0" baseline="0" dirty="0" smtClean="0" bmk="_Hlk523473368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Қық - қық етеді,</a:t>
            </a:r>
            <a:br>
              <a:rPr kumimoji="0" lang="kk-KZ" sz="3200" b="0" i="0" u="none" strike="noStrike" cap="none" normalizeH="0" baseline="0" dirty="0" smtClean="0" bmk="_Hlk523473368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3200" b="0" i="0" u="none" strike="noStrike" cap="none" normalizeH="0" baseline="0" dirty="0" smtClean="0" bmk="_Hlk523473368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Кезіп жүріп көшені,</a:t>
            </a:r>
            <a:br>
              <a:rPr kumimoji="0" lang="kk-KZ" sz="3200" b="0" i="0" u="none" strike="noStrike" cap="none" normalizeH="0" baseline="0" dirty="0" smtClean="0" bmk="_Hlk523473368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3200" b="0" i="0" u="none" strike="noStrike" cap="none" normalizeH="0" baseline="0" dirty="0" smtClean="0" bmk="_Hlk523473368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Жата қалса орнына</a:t>
            </a:r>
            <a:br>
              <a:rPr kumimoji="0" lang="kk-KZ" sz="3200" b="0" i="0" u="none" strike="noStrike" cap="none" normalizeH="0" baseline="0" dirty="0" smtClean="0" bmk="_Hlk523473368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3200" b="0" i="0" u="none" strike="noStrike" cap="none" normalizeH="0" baseline="0" dirty="0" smtClean="0" bmk="_Hlk523473368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Ақ доп тастап кетеді.</a:t>
            </a:r>
            <a:br>
              <a:rPr kumimoji="0" lang="kk-KZ" sz="3200" b="0" i="0" u="none" strike="noStrike" cap="none" normalizeH="0" baseline="0" dirty="0" smtClean="0" bmk="_Hlk523473368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3200" b="0" i="0" u="none" strike="noStrike" cap="none" normalizeH="0" baseline="0" dirty="0" smtClean="0" bmk="_Hlk523473368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Кеудесі қайқаңдап,</a:t>
            </a:r>
            <a:br>
              <a:rPr kumimoji="0" lang="kk-KZ" sz="3200" b="0" i="0" u="none" strike="noStrike" cap="none" normalizeH="0" baseline="0" dirty="0" smtClean="0" bmk="_Hlk523473368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3200" b="0" i="0" u="none" strike="noStrike" cap="none" normalizeH="0" baseline="0" dirty="0" smtClean="0" bmk="_Hlk523473368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Жүреді байпаңдап.</a:t>
            </a:r>
            <a:r>
              <a:rPr kumimoji="0" lang="kk-KZ" sz="3200" b="0" i="0" u="none" strike="noStrike" cap="none" normalizeH="0" baseline="0" dirty="0" smtClean="0" bmk="_Hlk523473368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kk-KZ" sz="3200" b="0" i="0" u="none" strike="noStrike" cap="none" normalizeH="0" baseline="0" dirty="0" smtClean="0" bmk="_Hlk523473368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3200" b="0" i="0" u="none" strike="noStrike" cap="none" normalizeH="0" baseline="0" dirty="0" smtClean="0" bmk="_Hlk523473368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4.Суға түссе балықтай</a:t>
            </a:r>
            <a:br>
              <a:rPr kumimoji="0" lang="kk-KZ" sz="3200" b="0" i="0" u="none" strike="noStrike" cap="none" normalizeH="0" baseline="0" dirty="0" smtClean="0" bmk="_Hlk523473368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3200" b="0" i="0" u="none" strike="noStrike" cap="none" normalizeH="0" baseline="0" dirty="0" smtClean="0" bmk="_Hlk523473368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Жүзе берер жалықпай</a:t>
            </a:r>
            <a:endParaRPr kumimoji="0" lang="ru-RU" sz="3200" b="0" i="0" u="none" strike="noStrike" cap="none" normalizeH="0" baseline="0" dirty="0" smtClean="0" bmk="_Hlk523473368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kk-KZ" sz="3200" b="0" i="0" u="none" strike="noStrike" cap="none" normalizeH="0" baseline="0" dirty="0" smtClean="0" bmk="_Hlk523473368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 Бұрап қойған сағаттай,</a:t>
            </a:r>
            <a:br>
              <a:rPr kumimoji="0" lang="kk-KZ" sz="3200" b="0" i="0" u="none" strike="noStrike" cap="none" normalizeH="0" baseline="0" dirty="0" smtClean="0" bmk="_Hlk523473368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3200" b="0" i="0" u="none" strike="noStrike" cap="none" normalizeH="0" baseline="0" dirty="0" smtClean="0" bmk="_Hlk523473368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Айқайлайды таң атпай. </a:t>
            </a:r>
            <a:endParaRPr kumimoji="0" lang="ru-RU" sz="3200" b="0" i="0" u="none" strike="noStrike" cap="none" normalizeH="0" baseline="0" dirty="0" smtClean="0" bmk="_Hlk523473368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cf.ppt-online.org/files1/slide/1/1GqIv0pVNx2cO6rESiH3DYy4la7FKjUTZCR5ewPuLt/slide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3957" y="1608083"/>
            <a:ext cx="5986462" cy="409903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7283668" y="2825388"/>
            <a:ext cx="2711669" cy="12105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Үй жұмысы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4754" y="365125"/>
            <a:ext cx="11497456" cy="1325563"/>
          </a:xfrm>
        </p:spPr>
        <p:txBody>
          <a:bodyPr>
            <a:normAutofit/>
          </a:bodyPr>
          <a:lstStyle/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Рефлексия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Искакова А\img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327" y="1343681"/>
            <a:ext cx="10095625" cy="512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Сабақтың тақырыбы: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k-KZ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Үй құстары 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D4D8661-657C-460E-B443-17E27DBB3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«Үй құстары» </a:t>
            </a:r>
            <a:r>
              <a:rPr lang="kk-KZ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 қайталау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9138B11-0CC5-4A42-B8D9-A7D05A0BE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53"/>
          <a:stretch/>
        </p:blipFill>
        <p:spPr>
          <a:xfrm>
            <a:off x="2193158" y="1903859"/>
            <a:ext cx="7710311" cy="4481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89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EE2BB9D-D14F-4B0D-BB03-AC2BA901C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Үй құстары мен жабайы құстарды салыстырыңдар.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43DBA7B-3146-4B29-9EAD-CE8ECDB82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853" y="1929667"/>
            <a:ext cx="6611228" cy="41550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0691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731" y="835572"/>
            <a:ext cx="10515600" cy="6022428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Тақтамен жұмыс. 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1-тапсырма: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Мәтін мазмұны бойынша сұрақтар қойып, сөйлемдерді толықтырып жазады.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5300" dirty="0" smtClean="0">
                <a:latin typeface="Times New Roman" pitchFamily="18" charset="0"/>
                <a:cs typeface="Times New Roman" pitchFamily="18" charset="0"/>
              </a:rPr>
              <a:t>Атамның </a:t>
            </a:r>
            <a:r>
              <a:rPr lang="kk-KZ" sz="5300" dirty="0" smtClean="0">
                <a:latin typeface="Times New Roman" pitchFamily="18" charset="0"/>
                <a:cs typeface="Times New Roman" pitchFamily="18" charset="0"/>
              </a:rPr>
              <a:t>қорасында </a:t>
            </a:r>
            <a:r>
              <a:rPr lang="kk-KZ" sz="5300" dirty="0" smtClean="0">
                <a:latin typeface="Times New Roman" pitchFamily="18" charset="0"/>
                <a:cs typeface="Times New Roman" pitchFamily="18" charset="0"/>
              </a:rPr>
              <a:t>... бар?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5300" dirty="0" smtClean="0">
                <a:latin typeface="Times New Roman" pitchFamily="18" charset="0"/>
                <a:cs typeface="Times New Roman" pitchFamily="18" charset="0"/>
              </a:rPr>
              <a:t>Үй құстарына ... жатады?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5300" dirty="0" smtClean="0">
                <a:latin typeface="Times New Roman" pitchFamily="18" charset="0"/>
                <a:cs typeface="Times New Roman" pitchFamily="18" charset="0"/>
              </a:rPr>
              <a:t>Олар ... жатады?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5300" dirty="0" smtClean="0">
                <a:latin typeface="Times New Roman" pitchFamily="18" charset="0"/>
                <a:cs typeface="Times New Roman" pitchFamily="18" charset="0"/>
              </a:rPr>
              <a:t>Үй құстары ...  ұшады?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5300" dirty="0" smtClean="0">
                <a:latin typeface="Times New Roman" pitchFamily="18" charset="0"/>
                <a:cs typeface="Times New Roman" pitchFamily="18" charset="0"/>
              </a:rPr>
              <a:t>... құстарға ұя жасады?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296" y="409904"/>
            <a:ext cx="10515600" cy="4035973"/>
          </a:xfrm>
        </p:spPr>
        <p:txBody>
          <a:bodyPr>
            <a:norm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-тапсырма:  </a:t>
            </a:r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Айтылым</a:t>
            </a:r>
            <a:b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/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Суреттерге қара. Сөйлемдерді толықтыр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51793"/>
            <a:ext cx="11353800" cy="6306207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3-тапсырма: (Ж) Оқылым.</a:t>
            </a: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(Жұптық жұмыс)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Диалогты рөлге бөліп оқиды. Сөйлемдерді интонациясына сәйкес оқуларын ескерту.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-Әлібек, мынау қандай құстар?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-Бұл – үй құстары.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-Мынау не?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-Бұл- үйрек.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-Мынау не?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-Бұл- тауық.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-Мыналар ше?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-Мынау-қаз. Анау- әтеш.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53ED94-DE1C-4137-A86C-44CBDD46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Сергіту сәті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AE92678-797D-4A94-A4A7-DCE46A456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49"/>
          <a:stretch/>
        </p:blipFill>
        <p:spPr>
          <a:xfrm>
            <a:off x="4980914" y="359615"/>
            <a:ext cx="5410950" cy="59036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6346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5B3B03-D4B2-44CD-84DD-591B186BC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6-тапсырма: </a:t>
            </a:r>
            <a:r>
              <a:rPr lang="kk-KZ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“Қандай құс” </a:t>
            </a:r>
            <a:r>
              <a:rPr lang="kk-KZ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ойыны</a:t>
            </a:r>
            <a:endParaRPr lang="ru-RU" sz="6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70689" y="1781503"/>
          <a:ext cx="8182303" cy="405728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727266"/>
                <a:gridCol w="2727266"/>
                <a:gridCol w="2727771"/>
              </a:tblGrid>
              <a:tr h="1987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Балапан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 pitchFamily="18" charset="0"/>
                          <a:cs typeface="Times New Roman" pitchFamily="18" charset="0"/>
                        </a:rPr>
                        <a:t>Қаз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 pitchFamily="18" charset="0"/>
                          <a:cs typeface="Times New Roman" pitchFamily="18" charset="0"/>
                        </a:rPr>
                        <a:t>Күркетауық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/>
                </a:tc>
              </a:tr>
              <a:tr h="2069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>
                          <a:latin typeface="Times New Roman" pitchFamily="18" charset="0"/>
                          <a:cs typeface="Times New Roman" pitchFamily="18" charset="0"/>
                        </a:rPr>
                        <a:t>Тауық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>
                          <a:latin typeface="Times New Roman" pitchFamily="18" charset="0"/>
                          <a:cs typeface="Times New Roman" pitchFamily="18" charset="0"/>
                        </a:rPr>
                        <a:t>Әтеш 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 pitchFamily="18" charset="0"/>
                          <a:cs typeface="Times New Roman" pitchFamily="18" charset="0"/>
                        </a:rPr>
                        <a:t>Үйрек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09" marR="5300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222826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96</Words>
  <Application>Microsoft Office PowerPoint</Application>
  <PresentationFormat>Произвольный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Психологиялық ахуал қалыптастыру. «Жүректен жүрекке»                                             Көңіл-күйді анықтау</vt:lpstr>
      <vt:lpstr>Сабақтың тақырыбы:</vt:lpstr>
      <vt:lpstr>«Үй құстары»  Сөздерді қайталау</vt:lpstr>
      <vt:lpstr>Үй құстары мен жабайы құстарды салыстырыңдар.</vt:lpstr>
      <vt:lpstr>Тақтамен жұмыс. 1-тапсырма: Мәтін мазмұны бойынша сұрақтар қойып, сөйлемдерді толықтырып жазады.   Атамның қорасында ... бар? Үй құстарына ... жатады? Олар ... жатады? Үй құстары ...  ұшады? ... құстарға ұя жасады? </vt:lpstr>
      <vt:lpstr>2-тапсырма:  Айтылым   Суреттерге қара. Сөйлемдерді толықтыр  </vt:lpstr>
      <vt:lpstr>3-тапсырма: (Ж) Оқылым. (Жұптық жұмыс) Диалогты рөлге бөліп оқиды. Сөйлемдерді интонациясына сәйкес оқуларын ескерту. -Әлібек, мынау қандай құстар? -Бұл – үй құстары. -Мынау не? -Бұл- үйрек. -Мынау не? -Бұл- тауық.  -Мыналар ше? -Мынау-қаз. Анау- әтеш.  </vt:lpstr>
      <vt:lpstr>Сергіту сәті </vt:lpstr>
      <vt:lpstr>6-тапсырма: “Қандай құс” ойыны</vt:lpstr>
      <vt:lpstr>Слайд 10</vt:lpstr>
      <vt:lpstr>Рефлексия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тақырыбы: </dc:title>
  <dc:creator>Акерке Бердибаева</dc:creator>
  <cp:lastModifiedBy>Admin</cp:lastModifiedBy>
  <cp:revision>26</cp:revision>
  <dcterms:created xsi:type="dcterms:W3CDTF">2017-01-15T04:31:13Z</dcterms:created>
  <dcterms:modified xsi:type="dcterms:W3CDTF">2019-09-24T11:22:15Z</dcterms:modified>
</cp:coreProperties>
</file>