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newsfla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newsfla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newsfla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newsfla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newsfla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newsfla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newsfla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newsfla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newsfla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newsfla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newsfla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slow">
    <p:newsflash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slide" Target="slide15.xml"/><Relationship Id="rId3" Type="http://schemas.openxmlformats.org/officeDocument/2006/relationships/image" Target="../media/image3.jpeg"/><Relationship Id="rId7" Type="http://schemas.openxmlformats.org/officeDocument/2006/relationships/slide" Target="slide14.xml"/><Relationship Id="rId12" Type="http://schemas.openxmlformats.org/officeDocument/2006/relationships/slide" Target="slide16.xml"/><Relationship Id="rId2" Type="http://schemas.openxmlformats.org/officeDocument/2006/relationships/slide" Target="slide17.xml"/><Relationship Id="rId1" Type="http://schemas.openxmlformats.org/officeDocument/2006/relationships/slideLayout" Target="../slideLayouts/slideLayout6.xml"/><Relationship Id="rId6" Type="http://schemas.openxmlformats.org/officeDocument/2006/relationships/slide" Target="slide13.xml"/><Relationship Id="rId11" Type="http://schemas.openxmlformats.org/officeDocument/2006/relationships/slide" Target="slide19.xml"/><Relationship Id="rId5" Type="http://schemas.openxmlformats.org/officeDocument/2006/relationships/slide" Target="slide21.xml"/><Relationship Id="rId10" Type="http://schemas.openxmlformats.org/officeDocument/2006/relationships/slide" Target="slide24.xml"/><Relationship Id="rId4" Type="http://schemas.openxmlformats.org/officeDocument/2006/relationships/slide" Target="slide20.xml"/><Relationship Id="rId9" Type="http://schemas.openxmlformats.org/officeDocument/2006/relationships/slide" Target="slide2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12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12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12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12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12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12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12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12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12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12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12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12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12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\Desktop\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403648" y="2276872"/>
            <a:ext cx="590465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8 сынып оқушылары арасында өткізілген сыныптан тыс интеллектуалды ойын</a:t>
            </a:r>
            <a:endParaRPr kumimoji="0" lang="kk-KZ" sz="24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772816"/>
            <a:ext cx="8229600" cy="1935088"/>
          </a:xfrm>
        </p:spPr>
        <p:txBody>
          <a:bodyPr>
            <a:noAutofit/>
          </a:bodyPr>
          <a:lstStyle/>
          <a:p>
            <a:pPr lvl="0"/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«Қыран»</a:t>
            </a:r>
            <a:r>
              <a:rPr lang="kk-KZ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Каспий теңізі </a:t>
            </a:r>
            <a:br>
              <a:rPr lang="kk-KZ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«Сұңқар»</a:t>
            </a:r>
            <a:r>
              <a:rPr lang="kk-KZ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Арал теңізі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55776" y="2132856"/>
            <a:ext cx="444192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4-ші кезеңі  «Шарықтау»</a:t>
            </a:r>
            <a:r>
              <a:rPr lang="kk-KZ" sz="2800" b="1" dirty="0" smtClean="0"/>
              <a:t> </a:t>
            </a:r>
            <a:endParaRPr lang="ru-RU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73" name="Picture 1" descr="C:\Users\Admin\Desktop\photo_22143.jpg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 l="40218" t="21521" r="44294" b="47411"/>
          <a:stretch>
            <a:fillRect/>
          </a:stretch>
        </p:blipFill>
        <p:spPr bwMode="auto">
          <a:xfrm rot="6604574">
            <a:off x="2530974" y="1856910"/>
            <a:ext cx="1207427" cy="1251436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</p:pic>
      <p:pic>
        <p:nvPicPr>
          <p:cNvPr id="4" name="Picture 1" descr="C:\Users\Admin\Desktop\photo_22143.jpg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 l="40218" t="21521" r="44294" b="47411"/>
          <a:stretch>
            <a:fillRect/>
          </a:stretch>
        </p:blipFill>
        <p:spPr bwMode="auto">
          <a:xfrm rot="6604574">
            <a:off x="1398980" y="2971227"/>
            <a:ext cx="1108554" cy="1225180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</p:pic>
      <p:pic>
        <p:nvPicPr>
          <p:cNvPr id="6" name="Picture 1" descr="C:\Users\Admin\Desktop\photo_22143.jpg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3" cstate="print"/>
          <a:srcRect l="40218" t="21521" r="44294" b="47411"/>
          <a:stretch>
            <a:fillRect/>
          </a:stretch>
        </p:blipFill>
        <p:spPr bwMode="auto">
          <a:xfrm rot="6604574">
            <a:off x="4505040" y="1876356"/>
            <a:ext cx="1121748" cy="1239762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</p:pic>
      <p:pic>
        <p:nvPicPr>
          <p:cNvPr id="7" name="Picture 1" descr="C:\Users\Admin\Desktop\photo_22143.jpg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 l="40218" t="21521" r="44294" b="47411"/>
          <a:stretch>
            <a:fillRect/>
          </a:stretch>
        </p:blipFill>
        <p:spPr bwMode="auto">
          <a:xfrm rot="6604574">
            <a:off x="3560437" y="3257172"/>
            <a:ext cx="1103402" cy="1224167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</p:pic>
      <p:pic>
        <p:nvPicPr>
          <p:cNvPr id="8" name="Picture 1" descr="C:\Users\Admin\Desktop\photo_22143.jpg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3" cstate="print"/>
          <a:srcRect l="40218" t="21521" r="44294" b="47411"/>
          <a:stretch>
            <a:fillRect/>
          </a:stretch>
        </p:blipFill>
        <p:spPr bwMode="auto">
          <a:xfrm rot="6604574">
            <a:off x="5731902" y="3438405"/>
            <a:ext cx="991151" cy="1169581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</p:pic>
      <p:pic>
        <p:nvPicPr>
          <p:cNvPr id="9" name="Picture 1" descr="C:\Users\Admin\Desktop\photo_22143.jpg">
            <a:hlinkClick r:id="rId6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 l="40218" t="21521" r="44294" b="47411"/>
          <a:stretch>
            <a:fillRect/>
          </a:stretch>
        </p:blipFill>
        <p:spPr bwMode="auto">
          <a:xfrm rot="6604574">
            <a:off x="1486714" y="531756"/>
            <a:ext cx="1191021" cy="1316323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</p:pic>
      <p:pic>
        <p:nvPicPr>
          <p:cNvPr id="10" name="Picture 1" descr="C:\Users\Admin\Desktop\photo_22143.jpg">
            <a:hlinkClick r:id="rId7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 l="40218" t="21521" r="44294" b="47411"/>
          <a:stretch>
            <a:fillRect/>
          </a:stretch>
        </p:blipFill>
        <p:spPr bwMode="auto">
          <a:xfrm rot="6604574">
            <a:off x="3560724" y="523797"/>
            <a:ext cx="1116446" cy="1233902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</p:pic>
      <p:pic>
        <p:nvPicPr>
          <p:cNvPr id="11" name="Picture 1" descr="C:\Users\Admin\Desktop\photo_22143.jpg">
            <a:hlinkClick r:id="rId8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 l="40218" t="21521" r="44294" b="47411"/>
          <a:stretch>
            <a:fillRect/>
          </a:stretch>
        </p:blipFill>
        <p:spPr bwMode="auto">
          <a:xfrm rot="6604574">
            <a:off x="5442358" y="529072"/>
            <a:ext cx="1165882" cy="1288539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</p:pic>
      <p:pic>
        <p:nvPicPr>
          <p:cNvPr id="12" name="Picture 1" descr="C:\Users\Admin\Desktop\photo_22143.jpg">
            <a:hlinkClick r:id="rId9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 l="40218" t="21521" r="44294" b="47411"/>
          <a:stretch>
            <a:fillRect/>
          </a:stretch>
        </p:blipFill>
        <p:spPr bwMode="auto">
          <a:xfrm rot="6604574">
            <a:off x="5376879" y="4709191"/>
            <a:ext cx="1200124" cy="1326383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</p:pic>
      <p:pic>
        <p:nvPicPr>
          <p:cNvPr id="13" name="Picture 1" descr="C:\Users\Admin\Desktop\photo_22143.jpg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3" cstate="print"/>
          <a:srcRect l="40218" t="21521" r="44294" b="47411"/>
          <a:stretch>
            <a:fillRect/>
          </a:stretch>
        </p:blipFill>
        <p:spPr bwMode="auto">
          <a:xfrm rot="6604574">
            <a:off x="7485750" y="3575191"/>
            <a:ext cx="1035767" cy="1255408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</p:pic>
      <p:pic>
        <p:nvPicPr>
          <p:cNvPr id="14" name="Picture 1" descr="C:\Users\Admin\Desktop\photo_22143.jpg">
            <a:hlinkClick r:id="rId10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 l="40218" t="21521" r="44294" b="47411"/>
          <a:stretch>
            <a:fillRect/>
          </a:stretch>
        </p:blipFill>
        <p:spPr bwMode="auto">
          <a:xfrm rot="6604574">
            <a:off x="2784762" y="4853302"/>
            <a:ext cx="1201016" cy="1327369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</p:pic>
      <p:pic>
        <p:nvPicPr>
          <p:cNvPr id="15" name="Picture 1" descr="C:\Users\Admin\Desktop\photo_22143.jpg">
            <a:hlinkClick r:id="rId11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 l="40218" t="21521" r="44294" b="47411"/>
          <a:stretch>
            <a:fillRect/>
          </a:stretch>
        </p:blipFill>
        <p:spPr bwMode="auto">
          <a:xfrm rot="6604574">
            <a:off x="6337036" y="2066536"/>
            <a:ext cx="1172663" cy="1205068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</p:pic>
      <p:pic>
        <p:nvPicPr>
          <p:cNvPr id="16" name="Picture 1" descr="C:\Users\Admin\Desktop\photo_22143.jpg">
            <a:hlinkClick r:id="rId1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 l="40218" t="21521" r="44294" b="47411"/>
          <a:stretch>
            <a:fillRect/>
          </a:stretch>
        </p:blipFill>
        <p:spPr bwMode="auto">
          <a:xfrm rot="6604574">
            <a:off x="7312311" y="671825"/>
            <a:ext cx="1154047" cy="1275459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</p:pic>
      <p:sp>
        <p:nvSpPr>
          <p:cNvPr id="18" name="TextBox 17"/>
          <p:cNvSpPr txBox="1"/>
          <p:nvPr/>
        </p:nvSpPr>
        <p:spPr>
          <a:xfrm>
            <a:off x="2195736" y="1268760"/>
            <a:ext cx="4411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4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203848" y="2636912"/>
            <a:ext cx="4411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ru-RU" sz="4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940152" y="4149080"/>
            <a:ext cx="7200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endParaRPr lang="ru-RU" sz="36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884368" y="4293096"/>
            <a:ext cx="6571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11</a:t>
            </a:r>
            <a:endParaRPr lang="ru-RU" sz="36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724128" y="5589240"/>
            <a:ext cx="8011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13</a:t>
            </a:r>
            <a:endParaRPr lang="ru-RU" sz="4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283968" y="4005064"/>
            <a:ext cx="4411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ru-RU" sz="4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203848" y="5661248"/>
            <a:ext cx="7291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</a:t>
            </a:r>
            <a:endParaRPr lang="ru-RU" sz="4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948264" y="2780928"/>
            <a:ext cx="4411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ru-RU" sz="4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076056" y="2636912"/>
            <a:ext cx="4411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ru-RU" sz="4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979712" y="3645024"/>
            <a:ext cx="4411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endParaRPr lang="ru-RU" sz="4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8028384" y="1412776"/>
            <a:ext cx="4411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sz="4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084168" y="1268760"/>
            <a:ext cx="4411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sz="4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139952" y="1268760"/>
            <a:ext cx="4411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4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>
            <a:normAutofit/>
          </a:bodyPr>
          <a:lstStyle/>
          <a:p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Рудасыз пайдалы қазбаларға не жатады?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508104" y="2132856"/>
            <a:ext cx="17906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фосфорит, тұз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51920" y="3861048"/>
            <a:ext cx="17281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Управляющая кнопка: далее 5">
            <a:hlinkClick r:id="rId2" action="ppaction://hlinksldjump" highlightClick="1"/>
          </p:cNvPr>
          <p:cNvSpPr/>
          <p:nvPr/>
        </p:nvSpPr>
        <p:spPr>
          <a:xfrm>
            <a:off x="8388424" y="6237312"/>
            <a:ext cx="43204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908720"/>
            <a:ext cx="7869560" cy="1143000"/>
          </a:xfrm>
        </p:spPr>
        <p:txBody>
          <a:bodyPr>
            <a:noAutofit/>
          </a:bodyPr>
          <a:lstStyle/>
          <a:p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Тура мен шашыранды радиацияның қосындысы қалай аталады?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95936" y="4221088"/>
            <a:ext cx="70403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4000" b="1" dirty="0" smtClean="0">
                <a:solidFill>
                  <a:srgbClr val="FF0000"/>
                </a:solidFill>
              </a:rPr>
              <a:t>10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59832" y="2852936"/>
            <a:ext cx="282962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жиынтық радиациясы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Управляющая кнопка: далее 4">
            <a:hlinkClick r:id="rId2" action="ppaction://hlinksldjump" highlightClick="1"/>
          </p:cNvPr>
          <p:cNvSpPr/>
          <p:nvPr/>
        </p:nvSpPr>
        <p:spPr>
          <a:xfrm>
            <a:off x="8532440" y="6237312"/>
            <a:ext cx="43204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836712"/>
            <a:ext cx="8229600" cy="1143000"/>
          </a:xfrm>
        </p:spPr>
        <p:txBody>
          <a:bodyPr>
            <a:noAutofit/>
          </a:bodyPr>
          <a:lstStyle/>
          <a:p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Жылдық жауын-шашын мөлшерінің буланушылыққа қатынасы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843808" y="2780928"/>
            <a:ext cx="336726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ылғалдану коэфиценті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211960" y="3717032"/>
            <a:ext cx="70403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4000" b="1" dirty="0" smtClean="0">
                <a:solidFill>
                  <a:srgbClr val="FF0000"/>
                </a:solidFill>
              </a:rPr>
              <a:t>10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5" name="Управляющая кнопка: далее 4">
            <a:hlinkClick r:id="rId2" action="ppaction://hlinksldjump" highlightClick="1"/>
          </p:cNvPr>
          <p:cNvSpPr/>
          <p:nvPr/>
        </p:nvSpPr>
        <p:spPr>
          <a:xfrm>
            <a:off x="8460432" y="6237312"/>
            <a:ext cx="504056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764704"/>
            <a:ext cx="7499176" cy="1143000"/>
          </a:xfrm>
        </p:spPr>
        <p:txBody>
          <a:bodyPr>
            <a:noAutofit/>
          </a:bodyPr>
          <a:lstStyle/>
          <a:p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Балқаш көлін екіге бөліп жатқан түбек қалай аталады?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95936" y="2924944"/>
            <a:ext cx="15125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Сарыесік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139952" y="3933056"/>
            <a:ext cx="70403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4000" b="1" dirty="0" smtClean="0">
                <a:solidFill>
                  <a:srgbClr val="FF0000"/>
                </a:solidFill>
              </a:rPr>
              <a:t>10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5" name="Управляющая кнопка: далее 4">
            <a:hlinkClick r:id="rId2" action="ppaction://hlinksldjump" highlightClick="1"/>
          </p:cNvPr>
          <p:cNvSpPr/>
          <p:nvPr/>
        </p:nvSpPr>
        <p:spPr>
          <a:xfrm>
            <a:off x="8460432" y="6237312"/>
            <a:ext cx="43204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620688"/>
            <a:ext cx="8229600" cy="1143000"/>
          </a:xfrm>
        </p:spPr>
        <p:txBody>
          <a:bodyPr>
            <a:normAutofit/>
          </a:bodyPr>
          <a:lstStyle/>
          <a:p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MSK-64 нені білдіреді?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139952" y="4437112"/>
            <a:ext cx="70403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4000" b="1" dirty="0" smtClean="0">
                <a:solidFill>
                  <a:srgbClr val="FF0000"/>
                </a:solidFill>
              </a:rPr>
              <a:t>20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86000" y="3105835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Медведев-КСРО, Шпонхойер-ФРГ, Карник-Чехия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Управляющая кнопка: далее 4">
            <a:hlinkClick r:id="rId2" action="ppaction://hlinksldjump" highlightClick="1"/>
          </p:cNvPr>
          <p:cNvSpPr/>
          <p:nvPr/>
        </p:nvSpPr>
        <p:spPr>
          <a:xfrm>
            <a:off x="8388424" y="6165304"/>
            <a:ext cx="504056" cy="43204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908720"/>
            <a:ext cx="7787208" cy="1143000"/>
          </a:xfrm>
        </p:spPr>
        <p:txBody>
          <a:bodyPr>
            <a:noAutofit/>
          </a:bodyPr>
          <a:lstStyle/>
          <a:p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Соколов-Сарыбай, Лисаков қандай пайдалы қазбаның кен орны?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499992" y="5085184"/>
            <a:ext cx="70403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4000" b="1" dirty="0" smtClean="0">
                <a:solidFill>
                  <a:srgbClr val="FF0000"/>
                </a:solidFill>
              </a:rPr>
              <a:t>20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213664" y="3244334"/>
            <a:ext cx="93807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темір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Управляющая кнопка: далее 4">
            <a:hlinkClick r:id="rId2" action="ppaction://hlinksldjump" highlightClick="1"/>
          </p:cNvPr>
          <p:cNvSpPr/>
          <p:nvPr/>
        </p:nvSpPr>
        <p:spPr>
          <a:xfrm>
            <a:off x="8316416" y="6237312"/>
            <a:ext cx="610368" cy="43204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836712"/>
            <a:ext cx="7704856" cy="1143000"/>
          </a:xfrm>
        </p:spPr>
        <p:txBody>
          <a:bodyPr>
            <a:noAutofit/>
          </a:bodyPr>
          <a:lstStyle/>
          <a:p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Жоңғар қақпасы арқылы Орталық Азияға қарай соғып тұратын жел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499992" y="5085184"/>
            <a:ext cx="70403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4000" b="1" dirty="0" smtClean="0">
                <a:solidFill>
                  <a:srgbClr val="FF0000"/>
                </a:solidFill>
              </a:rPr>
              <a:t>20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126204" y="3244334"/>
            <a:ext cx="106952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Сайқан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Управляющая кнопка: далее 4">
            <a:hlinkClick r:id="rId2" action="ppaction://hlinksldjump" highlightClick="1"/>
          </p:cNvPr>
          <p:cNvSpPr/>
          <p:nvPr/>
        </p:nvSpPr>
        <p:spPr>
          <a:xfrm>
            <a:off x="8316416" y="6237312"/>
            <a:ext cx="610368" cy="43204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Сайыс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кезе</a:t>
            </a:r>
            <a:r>
              <a:rPr lang="kk-KZ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ңдері</a:t>
            </a:r>
            <a:endParaRPr lang="ru-RU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1331640" y="1844824"/>
            <a:ext cx="3744416" cy="2246769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«Қанат қақты»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«Самғау»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«</a:t>
            </a:r>
            <a:r>
              <a:rPr kumimoji="0" lang="kk-KZ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Бекет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</a:t>
            </a:r>
            <a:b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«Шарықтау»</a:t>
            </a:r>
            <a:endParaRPr kumimoji="0" lang="kk-KZ" sz="28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5. «Жерұйық» </a:t>
            </a:r>
            <a:r>
              <a:rPr kumimoji="0" lang="kk-KZ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16386" name="Picture 2" descr="C:\Users\Admin\Desktop\olimpiada_nachalk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04358" y="3933056"/>
            <a:ext cx="2939642" cy="29249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908720"/>
            <a:ext cx="7859216" cy="1143000"/>
          </a:xfrm>
        </p:spPr>
        <p:txBody>
          <a:bodyPr>
            <a:noAutofit/>
          </a:bodyPr>
          <a:lstStyle/>
          <a:p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Өскемен мен Семей қалаларының аралығында қандай бөген орналасқан?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499992" y="5085184"/>
            <a:ext cx="70403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4000" b="1" dirty="0" smtClean="0">
                <a:solidFill>
                  <a:srgbClr val="FF0000"/>
                </a:solidFill>
              </a:rPr>
              <a:t>20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180706" y="3244334"/>
            <a:ext cx="11128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800" dirty="0" smtClean="0"/>
              <a:t>Шүлбі</a:t>
            </a:r>
            <a:endParaRPr lang="ru-RU" sz="2800" dirty="0"/>
          </a:p>
        </p:txBody>
      </p:sp>
      <p:sp>
        <p:nvSpPr>
          <p:cNvPr id="5" name="Управляющая кнопка: далее 4">
            <a:hlinkClick r:id="rId2" action="ppaction://hlinksldjump" highlightClick="1"/>
          </p:cNvPr>
          <p:cNvSpPr/>
          <p:nvPr/>
        </p:nvSpPr>
        <p:spPr>
          <a:xfrm>
            <a:off x="8316416" y="6309320"/>
            <a:ext cx="574872" cy="34972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620688"/>
            <a:ext cx="8229600" cy="1143000"/>
          </a:xfrm>
        </p:spPr>
        <p:txBody>
          <a:bodyPr>
            <a:normAutofit/>
          </a:bodyPr>
          <a:lstStyle/>
          <a:p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Каспий теңізінің шығанақтары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419872" y="2564904"/>
            <a:ext cx="259385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b="1" dirty="0" smtClean="0"/>
              <a:t>Маңғыстау, Қазақ</a:t>
            </a:r>
            <a:endParaRPr lang="ru-RU" sz="24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499992" y="5085184"/>
            <a:ext cx="70403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4000" b="1" dirty="0" smtClean="0">
                <a:solidFill>
                  <a:srgbClr val="FF0000"/>
                </a:solidFill>
              </a:rPr>
              <a:t>20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5" name="Управляющая кнопка: далее 4">
            <a:hlinkClick r:id="rId2" action="ppaction://hlinksldjump" highlightClick="1"/>
          </p:cNvPr>
          <p:cNvSpPr/>
          <p:nvPr/>
        </p:nvSpPr>
        <p:spPr>
          <a:xfrm>
            <a:off x="8388424" y="6309320"/>
            <a:ext cx="466352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764704"/>
            <a:ext cx="8229600" cy="1143000"/>
          </a:xfrm>
        </p:spPr>
        <p:txBody>
          <a:bodyPr>
            <a:noAutofit/>
          </a:bodyPr>
          <a:lstStyle/>
          <a:p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Каспий теңізін тұйық алап емес, Солтүстік  мұхиттың  шығанағы санаған ғалым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851920" y="2708920"/>
            <a:ext cx="136498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Страбон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211960" y="4365104"/>
            <a:ext cx="81945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4000" b="1" dirty="0" smtClean="0">
                <a:solidFill>
                  <a:srgbClr val="FF0000"/>
                </a:solidFill>
              </a:rPr>
              <a:t>30 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5" name="Управляющая кнопка: далее 4">
            <a:hlinkClick r:id="rId2" action="ppaction://hlinksldjump" highlightClick="1"/>
          </p:cNvPr>
          <p:cNvSpPr/>
          <p:nvPr/>
        </p:nvSpPr>
        <p:spPr>
          <a:xfrm>
            <a:off x="8244408" y="6309320"/>
            <a:ext cx="504056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1052736"/>
            <a:ext cx="7725544" cy="1143000"/>
          </a:xfrm>
        </p:spPr>
        <p:txBody>
          <a:bodyPr>
            <a:noAutofit/>
          </a:bodyPr>
          <a:lstStyle/>
          <a:p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Бұл  үстірт  шығыстағы  Сарыарқа,  батыстағы Мұғалжар  және  Оңтүстік  Оралдың  аралығында  жатыр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079781" y="3244334"/>
            <a:ext cx="124963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Торғай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211960" y="4581128"/>
            <a:ext cx="81945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4000" b="1" dirty="0" smtClean="0">
                <a:solidFill>
                  <a:srgbClr val="FF0000"/>
                </a:solidFill>
              </a:rPr>
              <a:t>30 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5" name="Управляющая кнопка: далее 4">
            <a:hlinkClick r:id="rId2" action="ppaction://hlinksldjump" highlightClick="1"/>
          </p:cNvPr>
          <p:cNvSpPr/>
          <p:nvPr/>
        </p:nvSpPr>
        <p:spPr>
          <a:xfrm>
            <a:off x="8316416" y="6237312"/>
            <a:ext cx="504056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>
            <a:normAutofit/>
          </a:bodyPr>
          <a:lstStyle/>
          <a:p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Маңғыстау  тауының ең  биік жері 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635896" y="2708920"/>
            <a:ext cx="149650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Бесшоқы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211960" y="4581128"/>
            <a:ext cx="81945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4000" b="1" dirty="0" smtClean="0">
                <a:solidFill>
                  <a:srgbClr val="FF0000"/>
                </a:solidFill>
              </a:rPr>
              <a:t>30 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5" name="Управляющая кнопка: далее 4">
            <a:hlinkClick r:id="rId2" action="ppaction://hlinksldjump" highlightClick="1"/>
          </p:cNvPr>
          <p:cNvSpPr/>
          <p:nvPr/>
        </p:nvSpPr>
        <p:spPr>
          <a:xfrm>
            <a:off x="8460432" y="6309320"/>
            <a:ext cx="504056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836712"/>
            <a:ext cx="7499176" cy="1143000"/>
          </a:xfrm>
        </p:spPr>
        <p:txBody>
          <a:bodyPr>
            <a:normAutofit/>
          </a:bodyPr>
          <a:lstStyle/>
          <a:p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Ол 1900-1903 жылдары Арал теңізін мұқият зерттеген ғалым 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23928" y="2996952"/>
            <a:ext cx="14414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Л.С Берг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211960" y="4581128"/>
            <a:ext cx="81945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4000" b="1" dirty="0" smtClean="0">
                <a:solidFill>
                  <a:srgbClr val="FF0000"/>
                </a:solidFill>
              </a:rPr>
              <a:t>30 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5" name="Управляющая кнопка: далее 4">
            <a:hlinkClick r:id="rId2" action="ppaction://hlinksldjump" highlightClick="1"/>
          </p:cNvPr>
          <p:cNvSpPr/>
          <p:nvPr/>
        </p:nvSpPr>
        <p:spPr>
          <a:xfrm>
            <a:off x="8388424" y="6237312"/>
            <a:ext cx="576064" cy="43204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980728"/>
            <a:ext cx="8229600" cy="1143000"/>
          </a:xfrm>
        </p:spPr>
        <p:txBody>
          <a:bodyPr/>
          <a:lstStyle/>
          <a:p>
            <a:r>
              <a:rPr lang="kk-KZ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«Жерұйық»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772816"/>
            <a:ext cx="8064896" cy="1143000"/>
          </a:xfrm>
        </p:spPr>
        <p:txBody>
          <a:bodyPr>
            <a:noAutofit/>
          </a:bodyPr>
          <a:lstStyle/>
          <a:p>
            <a:pPr algn="just"/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       Бұл тау Орталық  Қазақстанның көп жерін алып жатыр, ол  батысында Торғай  үстіртімен Тұран ойпатына дейін жетіп, шығысында Сауыр-Тарбағатай  тау  жүйелерімен,  оңтүстігінде  Балқаш  көлі  және  Бетпақдала мен, солтүстігінде   Батыс Сібір жазығымен шектесетін ұлан-ғайыр аумақты құрайды. Батыстан шығысқа қарай  1200 км созылған. Бұл қай  тау туралы  айтылған? 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851920" y="4365104"/>
            <a:ext cx="155844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(Сарыарқа)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132856"/>
            <a:ext cx="8229600" cy="1143000"/>
          </a:xfrm>
        </p:spPr>
        <p:txBody>
          <a:bodyPr>
            <a:noAutofit/>
          </a:bodyPr>
          <a:lstStyle/>
          <a:p>
            <a:r>
              <a:rPr lang="kk-KZ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1-ші кезең</a:t>
            </a:r>
            <a:r>
              <a:rPr lang="kk-KZ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kk-KZ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«Қанат қақты»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Ойын шарты бойынша әр топтың топ басшыларына 5 сұрақтан қойылады. Әрбір дұрыс жауапқа 10 ұпайдан беріледі.</a:t>
            </a:r>
            <a:b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24-конечная звезда 22"/>
          <p:cNvSpPr/>
          <p:nvPr/>
        </p:nvSpPr>
        <p:spPr>
          <a:xfrm>
            <a:off x="323528" y="908720"/>
            <a:ext cx="3456384" cy="2858616"/>
          </a:xfrm>
          <a:prstGeom prst="star2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Тянь-Шань тауының ең биік шыңы қалай аталады, шыңды ашқан ғалым. </a:t>
            </a:r>
            <a:endParaRPr lang="ru-RU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55576" y="692696"/>
            <a:ext cx="75608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«Қыран» тобының топ басшысына қойылатын сұрақтар</a:t>
            </a:r>
            <a:endParaRPr lang="ru-RU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24-конечная звезда 23"/>
          <p:cNvSpPr/>
          <p:nvPr/>
        </p:nvSpPr>
        <p:spPr>
          <a:xfrm>
            <a:off x="2843808" y="2420888"/>
            <a:ext cx="3168352" cy="2880320"/>
          </a:xfrm>
          <a:prstGeom prst="star2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Қазақстан жеріндегі ежелгі платформа 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24-конечная звезда 24"/>
          <p:cNvSpPr/>
          <p:nvPr/>
        </p:nvSpPr>
        <p:spPr>
          <a:xfrm>
            <a:off x="5148064" y="3933056"/>
            <a:ext cx="3456384" cy="2924944"/>
          </a:xfrm>
          <a:prstGeom prst="star2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Қазақстан неше облысқа бөлінеді?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24-конечная звезда 25"/>
          <p:cNvSpPr/>
          <p:nvPr/>
        </p:nvSpPr>
        <p:spPr>
          <a:xfrm>
            <a:off x="0" y="4005064"/>
            <a:ext cx="3779912" cy="2852936"/>
          </a:xfrm>
          <a:prstGeom prst="star2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Қазақстанның ұлттық ядролық орталығы қай қалада орналасқан 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24-конечная звезда 26"/>
          <p:cNvSpPr/>
          <p:nvPr/>
        </p:nvSpPr>
        <p:spPr>
          <a:xfrm>
            <a:off x="5148064" y="908720"/>
            <a:ext cx="3456384" cy="2858616"/>
          </a:xfrm>
          <a:prstGeom prst="star2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Қазақстан аумағындағы Орал тауының жалғасы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Овал 27"/>
          <p:cNvSpPr/>
          <p:nvPr/>
        </p:nvSpPr>
        <p:spPr>
          <a:xfrm>
            <a:off x="971600" y="1340768"/>
            <a:ext cx="1944216" cy="19442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Овал 28"/>
          <p:cNvSpPr/>
          <p:nvPr/>
        </p:nvSpPr>
        <p:spPr>
          <a:xfrm>
            <a:off x="5868144" y="4581128"/>
            <a:ext cx="1944216" cy="19442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Овал 29"/>
          <p:cNvSpPr/>
          <p:nvPr/>
        </p:nvSpPr>
        <p:spPr>
          <a:xfrm>
            <a:off x="755576" y="4293096"/>
            <a:ext cx="2160240" cy="20882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Овал 30"/>
          <p:cNvSpPr/>
          <p:nvPr/>
        </p:nvSpPr>
        <p:spPr>
          <a:xfrm>
            <a:off x="3563888" y="2996952"/>
            <a:ext cx="1944216" cy="19442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Овал 31"/>
          <p:cNvSpPr/>
          <p:nvPr/>
        </p:nvSpPr>
        <p:spPr>
          <a:xfrm>
            <a:off x="5868144" y="1412776"/>
            <a:ext cx="1944216" cy="19442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6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 animBg="1"/>
      <p:bldP spid="30" grpId="0" animBg="1"/>
      <p:bldP spid="31" grpId="0" animBg="1"/>
      <p:bldP spid="3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0"/>
            <a:ext cx="8229600" cy="1143000"/>
          </a:xfrm>
        </p:spPr>
        <p:txBody>
          <a:bodyPr>
            <a:noAutofit/>
          </a:bodyPr>
          <a:lstStyle/>
          <a:p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«Сұңқар» тобының топ басшысына қойылатын сұрақтар.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1475656" y="908720"/>
            <a:ext cx="2232248" cy="20882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Сарыарқаның ең биік нүктесі қалай аталады 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5580112" y="4293096"/>
            <a:ext cx="2376264" cy="20162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Еліміз батыстан  шығысқа қарай неше км- ге созылып жатыр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3419872" y="2780928"/>
            <a:ext cx="2232248" cy="20882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Арал теңізі қандай қандай тақтада орналасқан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1043608" y="4149080"/>
            <a:ext cx="2232248" cy="20882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Қазақстандағы жалғыз ғана ағынды көл 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Овал 17"/>
          <p:cNvSpPr/>
          <p:nvPr/>
        </p:nvSpPr>
        <p:spPr>
          <a:xfrm>
            <a:off x="5508104" y="908720"/>
            <a:ext cx="2232248" cy="20882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Балқаш көліне құятын өзендерді ата 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24-конечная звезда 18"/>
          <p:cNvSpPr/>
          <p:nvPr/>
        </p:nvSpPr>
        <p:spPr>
          <a:xfrm>
            <a:off x="1187624" y="620688"/>
            <a:ext cx="2880320" cy="2664296"/>
          </a:xfrm>
          <a:prstGeom prst="star2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24-конечная звезда 19"/>
          <p:cNvSpPr/>
          <p:nvPr/>
        </p:nvSpPr>
        <p:spPr>
          <a:xfrm>
            <a:off x="3059832" y="2492896"/>
            <a:ext cx="2880320" cy="2664296"/>
          </a:xfrm>
          <a:prstGeom prst="star2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24-конечная звезда 20"/>
          <p:cNvSpPr/>
          <p:nvPr/>
        </p:nvSpPr>
        <p:spPr>
          <a:xfrm>
            <a:off x="5364088" y="3933056"/>
            <a:ext cx="2880320" cy="2664296"/>
          </a:xfrm>
          <a:prstGeom prst="star2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24-конечная звезда 21"/>
          <p:cNvSpPr/>
          <p:nvPr/>
        </p:nvSpPr>
        <p:spPr>
          <a:xfrm>
            <a:off x="5220072" y="620688"/>
            <a:ext cx="2880320" cy="2664296"/>
          </a:xfrm>
          <a:prstGeom prst="star2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24-конечная звезда 22"/>
          <p:cNvSpPr/>
          <p:nvPr/>
        </p:nvSpPr>
        <p:spPr>
          <a:xfrm>
            <a:off x="683568" y="3861048"/>
            <a:ext cx="2880320" cy="2664296"/>
          </a:xfrm>
          <a:prstGeom prst="star2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1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6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1268760"/>
            <a:ext cx="7211144" cy="778098"/>
          </a:xfrm>
        </p:spPr>
        <p:txBody>
          <a:bodyPr>
            <a:normAutofit/>
          </a:bodyPr>
          <a:lstStyle/>
          <a:p>
            <a:r>
              <a:rPr lang="kk-KZ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2-ші кезеңі  «Самғау» 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59632" y="2204864"/>
            <a:ext cx="662473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әр топқа кезек-кезек сұрақтар қойылады, егер жауап бере алмаса қосымша көмек алуға болады.Бірақ қосымша көмек алған жағдайда жарты ұпай кемиді, бір сұрақ 20 балл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627784" y="188640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kk-KZ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Қыран тобының сұрақтары:</a:t>
            </a:r>
            <a:r>
              <a:rPr lang="kk-KZ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764704"/>
            <a:ext cx="856895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         Қазақстанның орта ғасырлық ірі қалаларының бірі Сырдарияның Арыс өзеніне құяр сағасына таяу орналасқан. Бұл қаланың аты 8 ғ.-дан бастап аталғанымен оның тарихы б.з. д. 2-ші ғасырдан басталған, Сырдарияның орта ағысында пайда болған Қаңлы мемлекетінің тарихымен тығыз байланысты, оның алып жатқан ауданы 200-га –ға жетіп, нағыз шығыс қаласына айналды.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020272" y="2420888"/>
            <a:ext cx="15840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dirty="0" smtClean="0"/>
              <a:t>( Отырар ).</a:t>
            </a:r>
            <a:endParaRPr lang="ru-RU" sz="2400" dirty="0"/>
          </a:p>
        </p:txBody>
      </p:sp>
      <p:sp>
        <p:nvSpPr>
          <p:cNvPr id="6" name="24-конечная звезда 5"/>
          <p:cNvSpPr/>
          <p:nvPr/>
        </p:nvSpPr>
        <p:spPr>
          <a:xfrm>
            <a:off x="6948264" y="2276872"/>
            <a:ext cx="1872208" cy="792088"/>
          </a:xfrm>
          <a:prstGeom prst="star2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23528" y="3068960"/>
            <a:ext cx="84249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       Бұл үстірт шығысындағы Сарыарқа, Батысындағы Мұғалжар және Оңтүстік Оралдың аралығында жатыр. Солтүстігі Батыс Сібір жазығына, Оңтүстігі Шалқар теңіз ойысына жалғасады, абсалюттік орташа биіктігі 200-300 м 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948264" y="4221088"/>
            <a:ext cx="136697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(Торғай )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24-конечная звезда 7"/>
          <p:cNvSpPr/>
          <p:nvPr/>
        </p:nvSpPr>
        <p:spPr>
          <a:xfrm>
            <a:off x="6588224" y="4077072"/>
            <a:ext cx="2088232" cy="720080"/>
          </a:xfrm>
          <a:prstGeom prst="star2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395536" y="4725144"/>
            <a:ext cx="82809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        1984 жылы 12 шілдеде ұйымдастырылған қорық, Маңғыстау облысының Ералы аудынының оңтүстігінде Жаңа өзен қаласынан 150 км қашықтықта орналасқан аумағы 223 мың 342 гектар.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804248" y="5949280"/>
            <a:ext cx="140692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( Үстірт )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24-конечная звезда 11"/>
          <p:cNvSpPr/>
          <p:nvPr/>
        </p:nvSpPr>
        <p:spPr>
          <a:xfrm>
            <a:off x="6444208" y="5805264"/>
            <a:ext cx="2088232" cy="720080"/>
          </a:xfrm>
          <a:prstGeom prst="star2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k-KZ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Сұңқар тобының сұрақтары:</a:t>
            </a:r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1124744"/>
            <a:ext cx="799288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         Атырау қаласынан 55 км жерде, Жайықтың оң жағасындағы бір кездегі атақты қала. Қаланың іргесі 11 ғасырда қаланған, гүлденген дәуірі 13-14 ғасыр аралығы. Қала  Еуропа мен Азияны жалғастыратын керуен жолында орналасқан.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300192" y="2348880"/>
            <a:ext cx="171553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(Сарайшық )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24-конечная звезда 4"/>
          <p:cNvSpPr/>
          <p:nvPr/>
        </p:nvSpPr>
        <p:spPr>
          <a:xfrm>
            <a:off x="5940152" y="2204864"/>
            <a:ext cx="2376264" cy="792088"/>
          </a:xfrm>
          <a:prstGeom prst="star2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539552" y="2996952"/>
            <a:ext cx="806489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          Қала өткен ғасырдың ортасынан дейін өзінің саудалық маңызын сақтады, қазір ол тарихи және мәдени орталық. Мұнда мұсылман сәулет өнерінің інжу маржаны, Қожа Ахмет Иассауи кесенесі орналасқан көне қала қалай аталады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588224" y="4149080"/>
            <a:ext cx="15087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000" b="1" dirty="0" smtClean="0"/>
              <a:t>( Түркістан )</a:t>
            </a:r>
            <a:endParaRPr lang="ru-RU" sz="2000" b="1" dirty="0"/>
          </a:p>
        </p:txBody>
      </p:sp>
      <p:sp>
        <p:nvSpPr>
          <p:cNvPr id="8" name="24-конечная звезда 7"/>
          <p:cNvSpPr/>
          <p:nvPr/>
        </p:nvSpPr>
        <p:spPr>
          <a:xfrm>
            <a:off x="6156176" y="3933056"/>
            <a:ext cx="2376264" cy="792088"/>
          </a:xfrm>
          <a:prstGeom prst="star2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539552" y="4725144"/>
            <a:ext cx="80648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          Өзі аттас өзеннің аңғарында, Алматы облысының Еңбекшіқазақ ауданында ұйымдастырылған мемлекеттік ұлттық табиғи парк. Ауданы 93150 гектар, Алматы қаласынан 193 км қашықтықта орналасқан.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084168" y="5805264"/>
            <a:ext cx="22678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000" dirty="0" smtClean="0"/>
              <a:t>( Шарын шатқалы )</a:t>
            </a:r>
            <a:endParaRPr lang="ru-RU" sz="2000" dirty="0"/>
          </a:p>
        </p:txBody>
      </p:sp>
      <p:sp>
        <p:nvSpPr>
          <p:cNvPr id="11" name="24-конечная звезда 10"/>
          <p:cNvSpPr/>
          <p:nvPr/>
        </p:nvSpPr>
        <p:spPr>
          <a:xfrm>
            <a:off x="6012160" y="5661248"/>
            <a:ext cx="2520280" cy="792088"/>
          </a:xfrm>
          <a:prstGeom prst="star2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916832"/>
            <a:ext cx="8229600" cy="1143000"/>
          </a:xfrm>
        </p:spPr>
        <p:txBody>
          <a:bodyPr>
            <a:normAutofit/>
          </a:bodyPr>
          <a:lstStyle/>
          <a:p>
            <a:r>
              <a:rPr lang="kk-KZ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3-ші кезеңі «Бекет»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345" name="Rectangle 1"/>
          <p:cNvSpPr>
            <a:spLocks noChangeArrowheads="1"/>
          </p:cNvSpPr>
          <p:nvPr/>
        </p:nvSpPr>
        <p:spPr bwMode="auto">
          <a:xfrm>
            <a:off x="1259632" y="3068960"/>
            <a:ext cx="6624736" cy="830997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kk-KZ" sz="24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</a:t>
            </a:r>
            <a:r>
              <a:rPr kumimoji="0" lang="kk-KZ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ліміздің екі теңізіне постерге толықтай сипаттама береді.</a:t>
            </a:r>
            <a:r>
              <a:rPr kumimoji="0" lang="kk-KZ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kk-KZ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авлодар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павлодар</Template>
  <TotalTime>249</TotalTime>
  <Words>605</Words>
  <Application>Microsoft Office PowerPoint</Application>
  <PresentationFormat>Экран (4:3)</PresentationFormat>
  <Paragraphs>92</Paragraphs>
  <Slides>27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павлодар</vt:lpstr>
      <vt:lpstr>Слайд 1</vt:lpstr>
      <vt:lpstr>Сайыс кезеңдері</vt:lpstr>
      <vt:lpstr>1-ші кезең  «Қанат қақты»  Ойын шарты бойынша әр топтың топ басшыларына 5 сұрақтан қойылады. Әрбір дұрыс жауапқа 10 ұпайдан беріледі. </vt:lpstr>
      <vt:lpstr>Слайд 4</vt:lpstr>
      <vt:lpstr>«Сұңқар» тобының топ басшысына қойылатын сұрақтар.</vt:lpstr>
      <vt:lpstr>2-ші кезеңі  «Самғау» </vt:lpstr>
      <vt:lpstr>Слайд 7</vt:lpstr>
      <vt:lpstr>Сұңқар тобының сұрақтары: </vt:lpstr>
      <vt:lpstr>3-ші кезеңі «Бекет»</vt:lpstr>
      <vt:lpstr>«Қыран»  Каспий теңізі   «Сұңқар» Арал теңізі  </vt:lpstr>
      <vt:lpstr>Слайд 11</vt:lpstr>
      <vt:lpstr>Слайд 12</vt:lpstr>
      <vt:lpstr>Рудасыз пайдалы қазбаларға не жатады?</vt:lpstr>
      <vt:lpstr>Тура мен шашыранды радиацияның қосындысы қалай аталады?</vt:lpstr>
      <vt:lpstr>Жылдық жауын-шашын мөлшерінің буланушылыққа қатынасы</vt:lpstr>
      <vt:lpstr>Балқаш көлін екіге бөліп жатқан түбек қалай аталады?</vt:lpstr>
      <vt:lpstr>MSK-64 нені білдіреді?</vt:lpstr>
      <vt:lpstr>Соколов-Сарыбай, Лисаков қандай пайдалы қазбаның кен орны?</vt:lpstr>
      <vt:lpstr>Жоңғар қақпасы арқылы Орталық Азияға қарай соғып тұратын жел </vt:lpstr>
      <vt:lpstr>Өскемен мен Семей қалаларының аралығында қандай бөген орналасқан?</vt:lpstr>
      <vt:lpstr>Каспий теңізінің шығанақтары</vt:lpstr>
      <vt:lpstr>Каспий теңізін тұйық алап емес, Солтүстік  мұхиттың  шығанағы санаған ғалым</vt:lpstr>
      <vt:lpstr>Бұл  үстірт  шығыстағы  Сарыарқа,  батыстағы Мұғалжар  және  Оңтүстік  Оралдың  аралығында  жатыр </vt:lpstr>
      <vt:lpstr>Маңғыстау  тауының ең  биік жері </vt:lpstr>
      <vt:lpstr>Ол 1900-1903 жылдары Арал теңізін мұқият зерттеген ғалым </vt:lpstr>
      <vt:lpstr>«Жерұйық»</vt:lpstr>
      <vt:lpstr>       Бұл тау Орталық  Қазақстанның көп жерін алып жатыр, ол  батысында Торғай  үстіртімен Тұран ойпатына дейін жетіп, шығысында Сауыр-Тарбағатай  тау  жүйелерімен,  оңтүстігінде  Балқаш  көлі  және  Бетпақдала мен, солтүстігінде   Батыс Сібір жазығымен шектесетін ұлан-ғайыр аумақты құрайды. Батыстан шығысқа қарай  1200 км созылған. Бұл қай  тау туралы  айтылған?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6</cp:revision>
  <dcterms:created xsi:type="dcterms:W3CDTF">2016-12-03T16:30:41Z</dcterms:created>
  <dcterms:modified xsi:type="dcterms:W3CDTF">2016-12-05T19:09:04Z</dcterms:modified>
</cp:coreProperties>
</file>