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sldIdLst>
    <p:sldId id="269" r:id="rId2"/>
    <p:sldId id="267" r:id="rId3"/>
    <p:sldId id="266" r:id="rId4"/>
    <p:sldId id="257" r:id="rId5"/>
    <p:sldId id="258" r:id="rId6"/>
    <p:sldId id="261" r:id="rId7"/>
    <p:sldId id="262" r:id="rId8"/>
    <p:sldId id="264" r:id="rId9"/>
    <p:sldId id="263" r:id="rId10"/>
    <p:sldId id="265" r:id="rId11"/>
    <p:sldId id="268" r:id="rId12"/>
  </p:sldIdLst>
  <p:sldSz cx="9144000" cy="6858000" type="screen4x3"/>
  <p:notesSz cx="6797675" cy="9926638"/>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50B88"/>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1440"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BA0D571-09DC-4F17-A463-116367C99382}" type="doc">
      <dgm:prSet loTypeId="urn:microsoft.com/office/officeart/2009/layout/CircleArrowProcess" loCatId="process" qsTypeId="urn:microsoft.com/office/officeart/2005/8/quickstyle/simple1" qsCatId="simple" csTypeId="urn:microsoft.com/office/officeart/2005/8/colors/accent1_2" csCatId="accent1" phldr="1"/>
      <dgm:spPr/>
      <dgm:t>
        <a:bodyPr/>
        <a:lstStyle/>
        <a:p>
          <a:endParaRPr lang="ru-RU"/>
        </a:p>
      </dgm:t>
    </dgm:pt>
    <dgm:pt modelId="{6A763753-54EE-4CA5-B810-DA9FC6CB6E1A}">
      <dgm:prSet phldrT="[Текст]"/>
      <dgm:spPr/>
      <dgm:t>
        <a:bodyPr/>
        <a:lstStyle/>
        <a:p>
          <a:r>
            <a:rPr lang="kk-KZ" b="1" dirty="0" smtClean="0">
              <a:solidFill>
                <a:srgbClr val="FF0000"/>
              </a:solidFill>
              <a:latin typeface="Times New Roman" panose="02020603050405020304" pitchFamily="18" charset="0"/>
              <a:cs typeface="Times New Roman" panose="02020603050405020304" pitchFamily="18" charset="0"/>
            </a:rPr>
            <a:t>?????</a:t>
          </a:r>
          <a:endParaRPr lang="ru-RU" b="1" dirty="0">
            <a:solidFill>
              <a:srgbClr val="FF0000"/>
            </a:solidFill>
            <a:latin typeface="Times New Roman" panose="02020603050405020304" pitchFamily="18" charset="0"/>
            <a:cs typeface="Times New Roman" panose="02020603050405020304" pitchFamily="18" charset="0"/>
          </a:endParaRPr>
        </a:p>
      </dgm:t>
    </dgm:pt>
    <dgm:pt modelId="{6C0C6DCC-5864-4272-AA51-066C5C15A16E}" type="parTrans" cxnId="{B377C61E-FA52-4649-82CE-C3B5612074E2}">
      <dgm:prSet/>
      <dgm:spPr/>
      <dgm:t>
        <a:bodyPr/>
        <a:lstStyle/>
        <a:p>
          <a:endParaRPr lang="ru-RU"/>
        </a:p>
      </dgm:t>
    </dgm:pt>
    <dgm:pt modelId="{93D7E7DB-D046-4734-B89D-E9EE03F59BAE}" type="sibTrans" cxnId="{B377C61E-FA52-4649-82CE-C3B5612074E2}">
      <dgm:prSet/>
      <dgm:spPr/>
      <dgm:t>
        <a:bodyPr/>
        <a:lstStyle/>
        <a:p>
          <a:endParaRPr lang="ru-RU"/>
        </a:p>
      </dgm:t>
    </dgm:pt>
    <dgm:pt modelId="{871CA4B1-3911-4FE8-9D07-12C66D0AC506}">
      <dgm:prSet phldrT="[Текст]" custT="1"/>
      <dgm:spPr/>
      <dgm:t>
        <a:bodyPr/>
        <a:lstStyle/>
        <a:p>
          <a:pPr algn="ctr"/>
          <a:r>
            <a:rPr lang="ru-RU" sz="4800" b="1" dirty="0" smtClean="0">
              <a:solidFill>
                <a:srgbClr val="FF0000"/>
              </a:solidFill>
              <a:latin typeface="Times New Roman" panose="02020603050405020304" pitchFamily="18" charset="0"/>
              <a:cs typeface="Times New Roman" panose="02020603050405020304" pitchFamily="18" charset="0"/>
            </a:rPr>
            <a:t>Сен б</a:t>
          </a:r>
          <a:r>
            <a:rPr lang="kk-KZ" sz="4800" b="1" dirty="0" smtClean="0">
              <a:solidFill>
                <a:srgbClr val="FF0000"/>
              </a:solidFill>
              <a:latin typeface="Times New Roman" panose="02020603050405020304" pitchFamily="18" charset="0"/>
              <a:cs typeface="Times New Roman" panose="02020603050405020304" pitchFamily="18" charset="0"/>
            </a:rPr>
            <a:t>ілесің бе?</a:t>
          </a:r>
          <a:endParaRPr lang="ru-RU" sz="4800" b="1" dirty="0">
            <a:solidFill>
              <a:srgbClr val="FF0000"/>
            </a:solidFill>
            <a:latin typeface="Times New Roman" panose="02020603050405020304" pitchFamily="18" charset="0"/>
            <a:cs typeface="Times New Roman" panose="02020603050405020304" pitchFamily="18" charset="0"/>
          </a:endParaRPr>
        </a:p>
      </dgm:t>
    </dgm:pt>
    <dgm:pt modelId="{5B352583-674A-4828-AD8C-BF11E575B55C}" type="sibTrans" cxnId="{4D8EAD35-D84A-4CAE-A10C-4029300B410D}">
      <dgm:prSet/>
      <dgm:spPr/>
      <dgm:t>
        <a:bodyPr/>
        <a:lstStyle/>
        <a:p>
          <a:endParaRPr lang="ru-RU"/>
        </a:p>
      </dgm:t>
    </dgm:pt>
    <dgm:pt modelId="{D91233FC-A2A0-40B4-9DEA-3DB0B204BA93}" type="parTrans" cxnId="{4D8EAD35-D84A-4CAE-A10C-4029300B410D}">
      <dgm:prSet/>
      <dgm:spPr/>
      <dgm:t>
        <a:bodyPr/>
        <a:lstStyle/>
        <a:p>
          <a:endParaRPr lang="ru-RU"/>
        </a:p>
      </dgm:t>
    </dgm:pt>
    <dgm:pt modelId="{8EDC8285-0673-48C1-B375-1D54BD2B924E}">
      <dgm:prSet phldrT="[Текст]" custT="1"/>
      <dgm:spPr/>
      <dgm:t>
        <a:bodyPr/>
        <a:lstStyle/>
        <a:p>
          <a:endParaRPr lang="kk-KZ" sz="3600" b="1" dirty="0" smtClean="0">
            <a:solidFill>
              <a:srgbClr val="C00000"/>
            </a:solidFill>
            <a:latin typeface="Times New Roman" panose="02020603050405020304" pitchFamily="18" charset="0"/>
            <a:cs typeface="Times New Roman" panose="02020603050405020304" pitchFamily="18" charset="0"/>
          </a:endParaRPr>
        </a:p>
        <a:p>
          <a:r>
            <a:rPr lang="kk-KZ" sz="3600" b="1" dirty="0" smtClean="0">
              <a:solidFill>
                <a:srgbClr val="FF0000"/>
              </a:solidFill>
              <a:latin typeface="Times New Roman" panose="02020603050405020304" pitchFamily="18" charset="0"/>
              <a:cs typeface="Times New Roman" panose="02020603050405020304" pitchFamily="18" charset="0"/>
            </a:rPr>
            <a:t>   Ауылымыздың даңқты </a:t>
          </a:r>
        </a:p>
        <a:p>
          <a:r>
            <a:rPr lang="kk-KZ" sz="3600" b="1" dirty="0" smtClean="0">
              <a:solidFill>
                <a:srgbClr val="FF0000"/>
              </a:solidFill>
              <a:latin typeface="Times New Roman" panose="02020603050405020304" pitchFamily="18" charset="0"/>
              <a:cs typeface="Times New Roman" panose="02020603050405020304" pitchFamily="18" charset="0"/>
            </a:rPr>
            <a:t>         тұлғаларының кімдер екенін?..</a:t>
          </a:r>
          <a:endParaRPr lang="ru-RU" sz="3600" b="1" dirty="0">
            <a:solidFill>
              <a:srgbClr val="FF0000"/>
            </a:solidFill>
            <a:latin typeface="Times New Roman" panose="02020603050405020304" pitchFamily="18" charset="0"/>
            <a:cs typeface="Times New Roman" panose="02020603050405020304" pitchFamily="18" charset="0"/>
          </a:endParaRPr>
        </a:p>
      </dgm:t>
    </dgm:pt>
    <dgm:pt modelId="{A078961A-A3AF-4B68-8829-B4AA81F5CBCB}" type="sibTrans" cxnId="{66762336-1197-495C-B110-C2B5C16E3B1E}">
      <dgm:prSet/>
      <dgm:spPr/>
      <dgm:t>
        <a:bodyPr/>
        <a:lstStyle/>
        <a:p>
          <a:endParaRPr lang="ru-RU"/>
        </a:p>
      </dgm:t>
    </dgm:pt>
    <dgm:pt modelId="{98CC287F-87AF-42D3-B727-AA5125433393}" type="parTrans" cxnId="{66762336-1197-495C-B110-C2B5C16E3B1E}">
      <dgm:prSet/>
      <dgm:spPr/>
      <dgm:t>
        <a:bodyPr/>
        <a:lstStyle/>
        <a:p>
          <a:endParaRPr lang="ru-RU"/>
        </a:p>
      </dgm:t>
    </dgm:pt>
    <dgm:pt modelId="{4AD7893F-C3EC-41CA-A78A-C0976B30B01A}" type="pres">
      <dgm:prSet presAssocID="{DBA0D571-09DC-4F17-A463-116367C99382}" presName="Name0" presStyleCnt="0">
        <dgm:presLayoutVars>
          <dgm:chMax val="7"/>
          <dgm:chPref val="7"/>
          <dgm:dir/>
          <dgm:animLvl val="lvl"/>
        </dgm:presLayoutVars>
      </dgm:prSet>
      <dgm:spPr/>
      <dgm:t>
        <a:bodyPr/>
        <a:lstStyle/>
        <a:p>
          <a:endParaRPr lang="ru-RU"/>
        </a:p>
      </dgm:t>
    </dgm:pt>
    <dgm:pt modelId="{EF444BFB-2E9B-4E24-9CBB-AE9B25965F64}" type="pres">
      <dgm:prSet presAssocID="{871CA4B1-3911-4FE8-9D07-12C66D0AC506}" presName="Accent1" presStyleCnt="0"/>
      <dgm:spPr/>
    </dgm:pt>
    <dgm:pt modelId="{D5224C46-F583-4C6F-A7EE-22E98F19D06B}" type="pres">
      <dgm:prSet presAssocID="{871CA4B1-3911-4FE8-9D07-12C66D0AC506}" presName="Accent" presStyleLbl="node1" presStyleIdx="0" presStyleCnt="3" custScaleX="278388" custScaleY="56847" custLinFactNeighborX="-20310" custLinFactNeighborY="1372"/>
      <dgm:spPr/>
    </dgm:pt>
    <dgm:pt modelId="{C97A7620-4605-402D-8244-DB18666D88F3}" type="pres">
      <dgm:prSet presAssocID="{871CA4B1-3911-4FE8-9D07-12C66D0AC506}" presName="Parent1" presStyleLbl="revTx" presStyleIdx="0" presStyleCnt="3" custScaleX="542502">
        <dgm:presLayoutVars>
          <dgm:chMax val="1"/>
          <dgm:chPref val="1"/>
          <dgm:bulletEnabled val="1"/>
        </dgm:presLayoutVars>
      </dgm:prSet>
      <dgm:spPr/>
      <dgm:t>
        <a:bodyPr/>
        <a:lstStyle/>
        <a:p>
          <a:endParaRPr lang="ru-RU"/>
        </a:p>
      </dgm:t>
    </dgm:pt>
    <dgm:pt modelId="{7A50474C-1BC8-47C0-987D-3BF5C00C84FC}" type="pres">
      <dgm:prSet presAssocID="{8EDC8285-0673-48C1-B375-1D54BD2B924E}" presName="Accent2" presStyleCnt="0"/>
      <dgm:spPr/>
    </dgm:pt>
    <dgm:pt modelId="{D4F319EF-8C91-4531-BE16-2CE0729A1BBB}" type="pres">
      <dgm:prSet presAssocID="{8EDC8285-0673-48C1-B375-1D54BD2B924E}" presName="Accent" presStyleLbl="node1" presStyleIdx="1" presStyleCnt="3" custScaleX="260089" custScaleY="71768" custLinFactNeighborX="2548" custLinFactNeighborY="8222"/>
      <dgm:spPr/>
    </dgm:pt>
    <dgm:pt modelId="{6F4DDEE5-9B54-4024-BC88-1C0EBCBD7B81}" type="pres">
      <dgm:prSet presAssocID="{8EDC8285-0673-48C1-B375-1D54BD2B924E}" presName="Parent2" presStyleLbl="revTx" presStyleIdx="1" presStyleCnt="3" custScaleX="508866" custScaleY="83379" custLinFactNeighborX="14634" custLinFactNeighborY="-711">
        <dgm:presLayoutVars>
          <dgm:chMax val="1"/>
          <dgm:chPref val="1"/>
          <dgm:bulletEnabled val="1"/>
        </dgm:presLayoutVars>
      </dgm:prSet>
      <dgm:spPr/>
      <dgm:t>
        <a:bodyPr/>
        <a:lstStyle/>
        <a:p>
          <a:endParaRPr lang="ru-RU"/>
        </a:p>
      </dgm:t>
    </dgm:pt>
    <dgm:pt modelId="{FCF8D49B-1C45-4B1A-9971-744C2DF72F2A}" type="pres">
      <dgm:prSet presAssocID="{6A763753-54EE-4CA5-B810-DA9FC6CB6E1A}" presName="Accent3" presStyleCnt="0"/>
      <dgm:spPr/>
    </dgm:pt>
    <dgm:pt modelId="{DBAC4143-6272-4F01-A595-C83F45462A05}" type="pres">
      <dgm:prSet presAssocID="{6A763753-54EE-4CA5-B810-DA9FC6CB6E1A}" presName="Accent" presStyleLbl="node1" presStyleIdx="2" presStyleCnt="3" custScaleX="318636" custScaleY="53326" custLinFactNeighborX="-18808" custLinFactNeighborY="2686"/>
      <dgm:spPr/>
    </dgm:pt>
    <dgm:pt modelId="{BBF2D02A-36DD-42A5-8C4B-34920E5A24CC}" type="pres">
      <dgm:prSet presAssocID="{6A763753-54EE-4CA5-B810-DA9FC6CB6E1A}" presName="Parent3" presStyleLbl="revTx" presStyleIdx="2" presStyleCnt="3" custScaleX="358583" custScaleY="251669">
        <dgm:presLayoutVars>
          <dgm:chMax val="1"/>
          <dgm:chPref val="1"/>
          <dgm:bulletEnabled val="1"/>
        </dgm:presLayoutVars>
      </dgm:prSet>
      <dgm:spPr/>
      <dgm:t>
        <a:bodyPr/>
        <a:lstStyle/>
        <a:p>
          <a:endParaRPr lang="ru-RU"/>
        </a:p>
      </dgm:t>
    </dgm:pt>
  </dgm:ptLst>
  <dgm:cxnLst>
    <dgm:cxn modelId="{39296BCB-C369-42E7-BB1F-DF1E590FA332}" type="presOf" srcId="{6A763753-54EE-4CA5-B810-DA9FC6CB6E1A}" destId="{BBF2D02A-36DD-42A5-8C4B-34920E5A24CC}" srcOrd="0" destOrd="0" presId="urn:microsoft.com/office/officeart/2009/layout/CircleArrowProcess"/>
    <dgm:cxn modelId="{4D8EAD35-D84A-4CAE-A10C-4029300B410D}" srcId="{DBA0D571-09DC-4F17-A463-116367C99382}" destId="{871CA4B1-3911-4FE8-9D07-12C66D0AC506}" srcOrd="0" destOrd="0" parTransId="{D91233FC-A2A0-40B4-9DEA-3DB0B204BA93}" sibTransId="{5B352583-674A-4828-AD8C-BF11E575B55C}"/>
    <dgm:cxn modelId="{132790A9-6BFF-4FB5-9A2E-A34FD0B5D9BE}" type="presOf" srcId="{871CA4B1-3911-4FE8-9D07-12C66D0AC506}" destId="{C97A7620-4605-402D-8244-DB18666D88F3}" srcOrd="0" destOrd="0" presId="urn:microsoft.com/office/officeart/2009/layout/CircleArrowProcess"/>
    <dgm:cxn modelId="{48FA0771-A7D0-44D2-BDB3-FCC3E9D25516}" type="presOf" srcId="{8EDC8285-0673-48C1-B375-1D54BD2B924E}" destId="{6F4DDEE5-9B54-4024-BC88-1C0EBCBD7B81}" srcOrd="0" destOrd="0" presId="urn:microsoft.com/office/officeart/2009/layout/CircleArrowProcess"/>
    <dgm:cxn modelId="{66762336-1197-495C-B110-C2B5C16E3B1E}" srcId="{DBA0D571-09DC-4F17-A463-116367C99382}" destId="{8EDC8285-0673-48C1-B375-1D54BD2B924E}" srcOrd="1" destOrd="0" parTransId="{98CC287F-87AF-42D3-B727-AA5125433393}" sibTransId="{A078961A-A3AF-4B68-8829-B4AA81F5CBCB}"/>
    <dgm:cxn modelId="{C934459B-9F53-4C2A-B339-A411761D39C3}" type="presOf" srcId="{DBA0D571-09DC-4F17-A463-116367C99382}" destId="{4AD7893F-C3EC-41CA-A78A-C0976B30B01A}" srcOrd="0" destOrd="0" presId="urn:microsoft.com/office/officeart/2009/layout/CircleArrowProcess"/>
    <dgm:cxn modelId="{B377C61E-FA52-4649-82CE-C3B5612074E2}" srcId="{DBA0D571-09DC-4F17-A463-116367C99382}" destId="{6A763753-54EE-4CA5-B810-DA9FC6CB6E1A}" srcOrd="2" destOrd="0" parTransId="{6C0C6DCC-5864-4272-AA51-066C5C15A16E}" sibTransId="{93D7E7DB-D046-4734-B89D-E9EE03F59BAE}"/>
    <dgm:cxn modelId="{CF799991-E549-4581-AAC3-592B5507E357}" type="presParOf" srcId="{4AD7893F-C3EC-41CA-A78A-C0976B30B01A}" destId="{EF444BFB-2E9B-4E24-9CBB-AE9B25965F64}" srcOrd="0" destOrd="0" presId="urn:microsoft.com/office/officeart/2009/layout/CircleArrowProcess"/>
    <dgm:cxn modelId="{F37EE448-CC90-4512-A62E-8CF36AB9725B}" type="presParOf" srcId="{EF444BFB-2E9B-4E24-9CBB-AE9B25965F64}" destId="{D5224C46-F583-4C6F-A7EE-22E98F19D06B}" srcOrd="0" destOrd="0" presId="urn:microsoft.com/office/officeart/2009/layout/CircleArrowProcess"/>
    <dgm:cxn modelId="{C8F3FACF-DB9D-4390-8C00-8258F7834369}" type="presParOf" srcId="{4AD7893F-C3EC-41CA-A78A-C0976B30B01A}" destId="{C97A7620-4605-402D-8244-DB18666D88F3}" srcOrd="1" destOrd="0" presId="urn:microsoft.com/office/officeart/2009/layout/CircleArrowProcess"/>
    <dgm:cxn modelId="{D2B26BFE-84F4-423B-AE7D-8D86C87AAAFD}" type="presParOf" srcId="{4AD7893F-C3EC-41CA-A78A-C0976B30B01A}" destId="{7A50474C-1BC8-47C0-987D-3BF5C00C84FC}" srcOrd="2" destOrd="0" presId="urn:microsoft.com/office/officeart/2009/layout/CircleArrowProcess"/>
    <dgm:cxn modelId="{9163F512-9A63-414E-92D5-0A38EC3AD056}" type="presParOf" srcId="{7A50474C-1BC8-47C0-987D-3BF5C00C84FC}" destId="{D4F319EF-8C91-4531-BE16-2CE0729A1BBB}" srcOrd="0" destOrd="0" presId="urn:microsoft.com/office/officeart/2009/layout/CircleArrowProcess"/>
    <dgm:cxn modelId="{2E55AED4-FF0E-42FE-936F-0ABEA5DE7C7A}" type="presParOf" srcId="{4AD7893F-C3EC-41CA-A78A-C0976B30B01A}" destId="{6F4DDEE5-9B54-4024-BC88-1C0EBCBD7B81}" srcOrd="3" destOrd="0" presId="urn:microsoft.com/office/officeart/2009/layout/CircleArrowProcess"/>
    <dgm:cxn modelId="{5F63BBD1-FCA5-4C07-B1A9-4BD4B89EBE3E}" type="presParOf" srcId="{4AD7893F-C3EC-41CA-A78A-C0976B30B01A}" destId="{FCF8D49B-1C45-4B1A-9971-744C2DF72F2A}" srcOrd="4" destOrd="0" presId="urn:microsoft.com/office/officeart/2009/layout/CircleArrowProcess"/>
    <dgm:cxn modelId="{647F5186-2AC7-4382-BD91-1A7B1664D84A}" type="presParOf" srcId="{FCF8D49B-1C45-4B1A-9971-744C2DF72F2A}" destId="{DBAC4143-6272-4F01-A595-C83F45462A05}" srcOrd="0" destOrd="0" presId="urn:microsoft.com/office/officeart/2009/layout/CircleArrowProcess"/>
    <dgm:cxn modelId="{8E2D4982-FB50-4561-9491-CD6B527443B1}" type="presParOf" srcId="{4AD7893F-C3EC-41CA-A78A-C0976B30B01A}" destId="{BBF2D02A-36DD-42A5-8C4B-34920E5A24CC}" srcOrd="5"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224C46-F583-4C6F-A7EE-22E98F19D06B}">
      <dsp:nvSpPr>
        <dsp:cNvPr id="0" name=""/>
        <dsp:cNvSpPr/>
      </dsp:nvSpPr>
      <dsp:spPr>
        <a:xfrm>
          <a:off x="-276049" y="490552"/>
          <a:ext cx="8683879" cy="1773523"/>
        </a:xfrm>
        <a:prstGeom prst="circularArrow">
          <a:avLst>
            <a:gd name="adj1" fmla="val 10980"/>
            <a:gd name="adj2" fmla="val 1142322"/>
            <a:gd name="adj3" fmla="val 4500000"/>
            <a:gd name="adj4" fmla="val 10800000"/>
            <a:gd name="adj5" fmla="val 125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97A7620-4605-402D-8244-DB18666D88F3}">
      <dsp:nvSpPr>
        <dsp:cNvPr id="0" name=""/>
        <dsp:cNvSpPr/>
      </dsp:nvSpPr>
      <dsp:spPr>
        <a:xfrm>
          <a:off x="-5840" y="900949"/>
          <a:ext cx="9403509" cy="8664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2133600">
            <a:lnSpc>
              <a:spcPct val="90000"/>
            </a:lnSpc>
            <a:spcBef>
              <a:spcPct val="0"/>
            </a:spcBef>
            <a:spcAft>
              <a:spcPct val="35000"/>
            </a:spcAft>
          </a:pPr>
          <a:r>
            <a:rPr lang="ru-RU" sz="4800" b="1" kern="1200" dirty="0" smtClean="0">
              <a:solidFill>
                <a:srgbClr val="FF0000"/>
              </a:solidFill>
              <a:latin typeface="Times New Roman" panose="02020603050405020304" pitchFamily="18" charset="0"/>
              <a:cs typeface="Times New Roman" panose="02020603050405020304" pitchFamily="18" charset="0"/>
            </a:rPr>
            <a:t>Сен б</a:t>
          </a:r>
          <a:r>
            <a:rPr lang="kk-KZ" sz="4800" b="1" kern="1200" dirty="0" smtClean="0">
              <a:solidFill>
                <a:srgbClr val="FF0000"/>
              </a:solidFill>
              <a:latin typeface="Times New Roman" panose="02020603050405020304" pitchFamily="18" charset="0"/>
              <a:cs typeface="Times New Roman" panose="02020603050405020304" pitchFamily="18" charset="0"/>
            </a:rPr>
            <a:t>ілесің бе?</a:t>
          </a:r>
          <a:endParaRPr lang="ru-RU" sz="4800" b="1" kern="1200" dirty="0">
            <a:solidFill>
              <a:srgbClr val="FF0000"/>
            </a:solidFill>
            <a:latin typeface="Times New Roman" panose="02020603050405020304" pitchFamily="18" charset="0"/>
            <a:cs typeface="Times New Roman" panose="02020603050405020304" pitchFamily="18" charset="0"/>
          </a:endParaRPr>
        </a:p>
      </dsp:txBody>
      <dsp:txXfrm>
        <a:off x="-5840" y="900949"/>
        <a:ext cx="9403509" cy="866472"/>
      </dsp:txXfrm>
    </dsp:sp>
    <dsp:sp modelId="{D4F319EF-8C91-4531-BE16-2CE0729A1BBB}">
      <dsp:nvSpPr>
        <dsp:cNvPr id="0" name=""/>
        <dsp:cNvSpPr/>
      </dsp:nvSpPr>
      <dsp:spPr>
        <a:xfrm>
          <a:off x="-144012" y="2264072"/>
          <a:ext cx="8113070" cy="2239031"/>
        </a:xfrm>
        <a:prstGeom prst="leftCircularArrow">
          <a:avLst>
            <a:gd name="adj1" fmla="val 10980"/>
            <a:gd name="adj2" fmla="val 1142322"/>
            <a:gd name="adj3" fmla="val 6300000"/>
            <a:gd name="adj4" fmla="val 18900000"/>
            <a:gd name="adj5" fmla="val 125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F4DDEE5-9B54-4024-BC88-1C0EBCBD7B81}">
      <dsp:nvSpPr>
        <dsp:cNvPr id="0" name=""/>
        <dsp:cNvSpPr/>
      </dsp:nvSpPr>
      <dsp:spPr>
        <a:xfrm>
          <a:off x="-323536" y="2769733"/>
          <a:ext cx="8820476" cy="7224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endParaRPr lang="kk-KZ" sz="3600" b="1" kern="1200" dirty="0" smtClean="0">
            <a:solidFill>
              <a:srgbClr val="C00000"/>
            </a:solidFill>
            <a:latin typeface="Times New Roman" panose="02020603050405020304" pitchFamily="18" charset="0"/>
            <a:cs typeface="Times New Roman" panose="02020603050405020304" pitchFamily="18" charset="0"/>
          </a:endParaRPr>
        </a:p>
        <a:p>
          <a:pPr lvl="0" algn="ctr" defTabSz="1600200">
            <a:lnSpc>
              <a:spcPct val="90000"/>
            </a:lnSpc>
            <a:spcBef>
              <a:spcPct val="0"/>
            </a:spcBef>
            <a:spcAft>
              <a:spcPct val="35000"/>
            </a:spcAft>
          </a:pPr>
          <a:r>
            <a:rPr lang="kk-KZ" sz="3600" b="1" kern="1200" dirty="0" smtClean="0">
              <a:solidFill>
                <a:srgbClr val="FF0000"/>
              </a:solidFill>
              <a:latin typeface="Times New Roman" panose="02020603050405020304" pitchFamily="18" charset="0"/>
              <a:cs typeface="Times New Roman" panose="02020603050405020304" pitchFamily="18" charset="0"/>
            </a:rPr>
            <a:t>   Ауылымыздың даңқты </a:t>
          </a:r>
        </a:p>
        <a:p>
          <a:pPr lvl="0" algn="ctr" defTabSz="1600200">
            <a:lnSpc>
              <a:spcPct val="90000"/>
            </a:lnSpc>
            <a:spcBef>
              <a:spcPct val="0"/>
            </a:spcBef>
            <a:spcAft>
              <a:spcPct val="35000"/>
            </a:spcAft>
          </a:pPr>
          <a:r>
            <a:rPr lang="kk-KZ" sz="3600" b="1" kern="1200" dirty="0" smtClean="0">
              <a:solidFill>
                <a:srgbClr val="FF0000"/>
              </a:solidFill>
              <a:latin typeface="Times New Roman" panose="02020603050405020304" pitchFamily="18" charset="0"/>
              <a:cs typeface="Times New Roman" panose="02020603050405020304" pitchFamily="18" charset="0"/>
            </a:rPr>
            <a:t>         тұлғаларының кімдер екенін?..</a:t>
          </a:r>
          <a:endParaRPr lang="ru-RU" sz="3600" b="1" kern="1200" dirty="0">
            <a:solidFill>
              <a:srgbClr val="FF0000"/>
            </a:solidFill>
            <a:latin typeface="Times New Roman" panose="02020603050405020304" pitchFamily="18" charset="0"/>
            <a:cs typeface="Times New Roman" panose="02020603050405020304" pitchFamily="18" charset="0"/>
          </a:endParaRPr>
        </a:p>
      </dsp:txBody>
      <dsp:txXfrm>
        <a:off x="-323536" y="2769733"/>
        <a:ext cx="8820476" cy="722455"/>
      </dsp:txXfrm>
    </dsp:sp>
    <dsp:sp modelId="{DBAC4143-6272-4F01-A595-C83F45462A05}">
      <dsp:nvSpPr>
        <dsp:cNvPr id="0" name=""/>
        <dsp:cNvSpPr/>
      </dsp:nvSpPr>
      <dsp:spPr>
        <a:xfrm>
          <a:off x="-72004" y="4271942"/>
          <a:ext cx="8539443" cy="1429709"/>
        </a:xfrm>
        <a:prstGeom prst="blockArc">
          <a:avLst>
            <a:gd name="adj1" fmla="val 13500000"/>
            <a:gd name="adj2" fmla="val 10800000"/>
            <a:gd name="adj3" fmla="val 1274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BF2D02A-36DD-42A5-8C4B-34920E5A24CC}">
      <dsp:nvSpPr>
        <dsp:cNvPr id="0" name=""/>
        <dsp:cNvSpPr/>
      </dsp:nvSpPr>
      <dsp:spPr>
        <a:xfrm>
          <a:off x="1592248" y="3852329"/>
          <a:ext cx="6215531" cy="21806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005" tIns="40005" rIns="40005" bIns="40005" numCol="1" spcCol="1270" anchor="ctr" anchorCtr="0">
          <a:noAutofit/>
        </a:bodyPr>
        <a:lstStyle/>
        <a:p>
          <a:pPr lvl="0" algn="ctr" defTabSz="2800350">
            <a:lnSpc>
              <a:spcPct val="90000"/>
            </a:lnSpc>
            <a:spcBef>
              <a:spcPct val="0"/>
            </a:spcBef>
            <a:spcAft>
              <a:spcPct val="35000"/>
            </a:spcAft>
          </a:pPr>
          <a:r>
            <a:rPr lang="kk-KZ" sz="6300" b="1" kern="1200" dirty="0" smtClean="0">
              <a:solidFill>
                <a:srgbClr val="FF0000"/>
              </a:solidFill>
              <a:latin typeface="Times New Roman" panose="02020603050405020304" pitchFamily="18" charset="0"/>
              <a:cs typeface="Times New Roman" panose="02020603050405020304" pitchFamily="18" charset="0"/>
            </a:rPr>
            <a:t>?????</a:t>
          </a:r>
          <a:endParaRPr lang="ru-RU" sz="6300" b="1" kern="1200" dirty="0">
            <a:solidFill>
              <a:srgbClr val="FF0000"/>
            </a:solidFill>
            <a:latin typeface="Times New Roman" panose="02020603050405020304" pitchFamily="18" charset="0"/>
            <a:cs typeface="Times New Roman" panose="02020603050405020304" pitchFamily="18" charset="0"/>
          </a:endParaRPr>
        </a:p>
      </dsp:txBody>
      <dsp:txXfrm>
        <a:off x="1592248" y="3852329"/>
        <a:ext cx="6215531" cy="2180642"/>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Прямоугольник 3"/>
          <p:cNvSpPr/>
          <p:nvPr/>
        </p:nvSpPr>
        <p:spPr>
          <a:xfrm>
            <a:off x="904875" y="3648075"/>
            <a:ext cx="7315200" cy="1279525"/>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Прямоугольник 4"/>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Прямоугольник 5"/>
          <p:cNvSpPr/>
          <p:nvPr/>
        </p:nvSpPr>
        <p:spPr>
          <a:xfrm>
            <a:off x="904875" y="3648075"/>
            <a:ext cx="228600" cy="1279525"/>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Прямоугольник 6"/>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Заголовок 7"/>
          <p:cNvSpPr>
            <a:spLocks noGrp="1"/>
          </p:cNvSpPr>
          <p:nvPr>
            <p:ph type="ctrTitle"/>
          </p:nvPr>
        </p:nvSpPr>
        <p:spPr>
          <a:xfrm>
            <a:off x="1219200" y="3886200"/>
            <a:ext cx="6858000" cy="990600"/>
          </a:xfrm>
        </p:spPr>
        <p:txBody>
          <a:bodyPr anchor="t"/>
          <a:lstStyle>
            <a:lvl1pPr algn="r">
              <a:defRPr sz="3200">
                <a:solidFill>
                  <a:schemeClr val="tx1"/>
                </a:solidFill>
              </a:defRPr>
            </a:lvl1pPr>
          </a:lstStyle>
          <a:p>
            <a:r>
              <a:rPr lang="ru-RU" smtClean="0"/>
              <a:t>Образец заголовка</a:t>
            </a:r>
            <a:endParaRPr lang="en-US"/>
          </a:p>
        </p:txBody>
      </p:sp>
      <p:sp>
        <p:nvSpPr>
          <p:cNvPr id="9" name="Подзаголовок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10" name="Дата 27"/>
          <p:cNvSpPr>
            <a:spLocks noGrp="1"/>
          </p:cNvSpPr>
          <p:nvPr>
            <p:ph type="dt" sz="half" idx="10"/>
          </p:nvPr>
        </p:nvSpPr>
        <p:spPr>
          <a:xfrm>
            <a:off x="6400800" y="6354763"/>
            <a:ext cx="2286000" cy="366712"/>
          </a:xfrm>
        </p:spPr>
        <p:txBody>
          <a:bodyPr/>
          <a:lstStyle>
            <a:lvl1pPr>
              <a:defRPr sz="1400"/>
            </a:lvl1pPr>
          </a:lstStyle>
          <a:p>
            <a:pPr>
              <a:defRPr/>
            </a:pPr>
            <a:fld id="{66224415-7B9F-44CF-A9B5-89C344F4DFE8}" type="datetimeFigureOut">
              <a:rPr lang="ru-RU"/>
              <a:pPr>
                <a:defRPr/>
              </a:pPr>
              <a:t>22.12.2019</a:t>
            </a:fld>
            <a:endParaRPr lang="ru-RU"/>
          </a:p>
        </p:txBody>
      </p:sp>
      <p:sp>
        <p:nvSpPr>
          <p:cNvPr id="11" name="Нижний колонтитул 16"/>
          <p:cNvSpPr>
            <a:spLocks noGrp="1"/>
          </p:cNvSpPr>
          <p:nvPr>
            <p:ph type="ftr" sz="quarter" idx="11"/>
          </p:nvPr>
        </p:nvSpPr>
        <p:spPr>
          <a:xfrm>
            <a:off x="2898775" y="6354763"/>
            <a:ext cx="3475038" cy="366712"/>
          </a:xfrm>
        </p:spPr>
        <p:txBody>
          <a:bodyPr/>
          <a:lstStyle>
            <a:lvl1pPr>
              <a:defRPr/>
            </a:lvl1pPr>
          </a:lstStyle>
          <a:p>
            <a:pPr>
              <a:defRPr/>
            </a:pPr>
            <a:endParaRPr lang="ru-RU"/>
          </a:p>
        </p:txBody>
      </p:sp>
      <p:sp>
        <p:nvSpPr>
          <p:cNvPr id="12" name="Номер слайда 28"/>
          <p:cNvSpPr>
            <a:spLocks noGrp="1"/>
          </p:cNvSpPr>
          <p:nvPr>
            <p:ph type="sldNum" sz="quarter" idx="12"/>
          </p:nvPr>
        </p:nvSpPr>
        <p:spPr>
          <a:xfrm>
            <a:off x="1216025" y="6354763"/>
            <a:ext cx="1219200" cy="366712"/>
          </a:xfrm>
        </p:spPr>
        <p:txBody>
          <a:bodyPr/>
          <a:lstStyle>
            <a:lvl1pPr>
              <a:defRPr/>
            </a:lvl1pPr>
          </a:lstStyle>
          <a:p>
            <a:pPr>
              <a:defRPr/>
            </a:pPr>
            <a:fld id="{00B450AD-5ADA-4F11-A775-81668400B24E}" type="slidenum">
              <a:rPr lang="ru-RU"/>
              <a:pPr>
                <a:defRPr/>
              </a:pPr>
              <a:t>‹#›</a:t>
            </a:fld>
            <a:endParaRPr lang="ru-RU"/>
          </a:p>
        </p:txBody>
      </p:sp>
    </p:spTree>
    <p:extLst>
      <p:ext uri="{BB962C8B-B14F-4D97-AF65-F5344CB8AC3E}">
        <p14:creationId xmlns:p14="http://schemas.microsoft.com/office/powerpoint/2010/main" val="9323474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fld id="{E6C34325-954F-411E-8459-BF7B59D065A3}" type="datetimeFigureOut">
              <a:rPr lang="ru-RU"/>
              <a:pPr>
                <a:defRPr/>
              </a:pPr>
              <a:t>22.12.2019</a:t>
            </a:fld>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C6292B53-B2F7-4BAA-8102-0D2A0A202DD4}" type="slidenum">
              <a:rPr lang="ru-RU"/>
              <a:pPr>
                <a:defRPr/>
              </a:pPr>
              <a:t>‹#›</a:t>
            </a:fld>
            <a:endParaRPr lang="ru-RU"/>
          </a:p>
        </p:txBody>
      </p:sp>
    </p:spTree>
    <p:extLst>
      <p:ext uri="{BB962C8B-B14F-4D97-AF65-F5344CB8AC3E}">
        <p14:creationId xmlns:p14="http://schemas.microsoft.com/office/powerpoint/2010/main" val="2871747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4" name="Прямая соединительная линия 10"/>
          <p:cNvSpPr>
            <a:spLocks noChangeShapeType="1"/>
          </p:cNvSpPr>
          <p:nvPr/>
        </p:nvSpPr>
        <p:spPr bwMode="auto">
          <a:xfrm>
            <a:off x="457200" y="6353175"/>
            <a:ext cx="8229600"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ru-RU"/>
          </a:p>
        </p:txBody>
      </p:sp>
      <p:sp>
        <p:nvSpPr>
          <p:cNvPr id="5" name="Равнобедренный треугольник 4"/>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Прямая соединительная линия 12"/>
          <p:cNvSpPr>
            <a:spLocks noChangeShapeType="1"/>
          </p:cNvSpPr>
          <p:nvPr/>
        </p:nvSpPr>
        <p:spPr bwMode="auto">
          <a:xfrm rot="5400000">
            <a:off x="3630612" y="3201988"/>
            <a:ext cx="5851525"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ru-RU"/>
          </a:p>
        </p:txBody>
      </p:sp>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3"/>
          <p:cNvSpPr>
            <a:spLocks noGrp="1"/>
          </p:cNvSpPr>
          <p:nvPr>
            <p:ph type="dt" sz="half" idx="10"/>
          </p:nvPr>
        </p:nvSpPr>
        <p:spPr/>
        <p:txBody>
          <a:bodyPr/>
          <a:lstStyle>
            <a:lvl1pPr>
              <a:defRPr/>
            </a:lvl1pPr>
          </a:lstStyle>
          <a:p>
            <a:pPr>
              <a:defRPr/>
            </a:pPr>
            <a:fld id="{ABE18A93-F70C-4B30-A3BC-67CB30A66933}" type="datetimeFigureOut">
              <a:rPr lang="ru-RU"/>
              <a:pPr>
                <a:defRPr/>
              </a:pPr>
              <a:t>22.12.2019</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5E7290C7-61A6-4771-BB75-D865625821B2}" type="slidenum">
              <a:rPr lang="ru-RU"/>
              <a:pPr>
                <a:defRPr/>
              </a:pPr>
              <a:t>‹#›</a:t>
            </a:fld>
            <a:endParaRPr lang="ru-RU"/>
          </a:p>
        </p:txBody>
      </p:sp>
    </p:spTree>
    <p:extLst>
      <p:ext uri="{BB962C8B-B14F-4D97-AF65-F5344CB8AC3E}">
        <p14:creationId xmlns:p14="http://schemas.microsoft.com/office/powerpoint/2010/main" val="28049429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8" name="Содержимое 7"/>
          <p:cNvSpPr>
            <a:spLocks noGrp="1"/>
          </p:cNvSpPr>
          <p:nvPr>
            <p:ph sz="quarter" idx="1"/>
          </p:nvPr>
        </p:nvSpPr>
        <p:spPr>
          <a:xfrm>
            <a:off x="457200" y="1219200"/>
            <a:ext cx="8229600" cy="493776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fld id="{096CAC76-764A-4851-86ED-2A64B3D3F455}" type="datetimeFigureOut">
              <a:rPr lang="ru-RU"/>
              <a:pPr>
                <a:defRPr/>
              </a:pPr>
              <a:t>22.12.2019</a:t>
            </a:fld>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7AF888C1-8B22-4FF2-966A-2E34EA7ACBF9}" type="slidenum">
              <a:rPr lang="ru-RU"/>
              <a:pPr>
                <a:defRPr/>
              </a:pPr>
              <a:t>‹#›</a:t>
            </a:fld>
            <a:endParaRPr lang="ru-RU"/>
          </a:p>
        </p:txBody>
      </p:sp>
    </p:spTree>
    <p:extLst>
      <p:ext uri="{BB962C8B-B14F-4D97-AF65-F5344CB8AC3E}">
        <p14:creationId xmlns:p14="http://schemas.microsoft.com/office/powerpoint/2010/main" val="34113421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Pr>
        <a:solidFill>
          <a:schemeClr val="bg2"/>
        </a:solidFill>
        <a:effectLst/>
      </p:bgPr>
    </p:bg>
    <p:spTree>
      <p:nvGrpSpPr>
        <p:cNvPr id="1" name=""/>
        <p:cNvGrpSpPr/>
        <p:nvPr/>
      </p:nvGrpSpPr>
      <p:grpSpPr>
        <a:xfrm>
          <a:off x="0" y="0"/>
          <a:ext cx="0" cy="0"/>
          <a:chOff x="0" y="0"/>
          <a:chExt cx="0" cy="0"/>
        </a:xfrm>
      </p:grpSpPr>
      <p:sp>
        <p:nvSpPr>
          <p:cNvPr id="4" name="Прямоугольник 3"/>
          <p:cNvSpPr/>
          <p:nvPr/>
        </p:nvSpPr>
        <p:spPr>
          <a:xfrm>
            <a:off x="914400" y="2819400"/>
            <a:ext cx="7315200" cy="1279525"/>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Прямоугольник 4"/>
          <p:cNvSpPr/>
          <p:nvPr/>
        </p:nvSpPr>
        <p:spPr>
          <a:xfrm>
            <a:off x="914400" y="2819400"/>
            <a:ext cx="228600" cy="1279525"/>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Заголовок 1"/>
          <p:cNvSpPr>
            <a:spLocks noGrp="1"/>
          </p:cNvSpPr>
          <p:nvPr>
            <p:ph type="title"/>
          </p:nvPr>
        </p:nvSpPr>
        <p:spPr>
          <a:xfrm>
            <a:off x="1219200" y="2971800"/>
            <a:ext cx="6858000" cy="1066800"/>
          </a:xfrm>
        </p:spPr>
        <p:txBody>
          <a:bodyPr anchor="t"/>
          <a:lstStyle>
            <a:lvl1pPr algn="r">
              <a:buNone/>
              <a:defRPr sz="3200" b="0" cap="none" baseline="0"/>
            </a:lvl1pPr>
          </a:lstStyle>
          <a:p>
            <a:r>
              <a:rPr lang="ru-RU" smtClean="0"/>
              <a:t>Образец заголовка</a:t>
            </a:r>
            <a:endParaRPr lang="en-US"/>
          </a:p>
        </p:txBody>
      </p:sp>
      <p:sp>
        <p:nvSpPr>
          <p:cNvPr id="3" name="Текст 2"/>
          <p:cNvSpPr>
            <a:spLocks noGrp="1"/>
          </p:cNvSpPr>
          <p:nvPr>
            <p:ph type="body" idx="1"/>
          </p:nvPr>
        </p:nvSpPr>
        <p:spPr>
          <a:xfrm>
            <a:off x="1295400" y="4267200"/>
            <a:ext cx="6781800" cy="1143000"/>
          </a:xfrm>
        </p:spPr>
        <p:txBody>
          <a:bodyPr/>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6" name="Дата 3"/>
          <p:cNvSpPr>
            <a:spLocks noGrp="1"/>
          </p:cNvSpPr>
          <p:nvPr>
            <p:ph type="dt" sz="half" idx="10"/>
          </p:nvPr>
        </p:nvSpPr>
        <p:spPr>
          <a:xfrm>
            <a:off x="6400800" y="6354763"/>
            <a:ext cx="2286000" cy="366712"/>
          </a:xfrm>
        </p:spPr>
        <p:txBody>
          <a:bodyPr/>
          <a:lstStyle>
            <a:lvl1pPr>
              <a:defRPr/>
            </a:lvl1pPr>
          </a:lstStyle>
          <a:p>
            <a:pPr>
              <a:defRPr/>
            </a:pPr>
            <a:fld id="{5A626D93-EDC9-4412-AAD8-608B39FBB145}" type="datetimeFigureOut">
              <a:rPr lang="ru-RU"/>
              <a:pPr>
                <a:defRPr/>
              </a:pPr>
              <a:t>22.12.2019</a:t>
            </a:fld>
            <a:endParaRPr lang="ru-RU"/>
          </a:p>
        </p:txBody>
      </p:sp>
      <p:sp>
        <p:nvSpPr>
          <p:cNvPr id="7" name="Нижний колонтитул 4"/>
          <p:cNvSpPr>
            <a:spLocks noGrp="1"/>
          </p:cNvSpPr>
          <p:nvPr>
            <p:ph type="ftr" sz="quarter" idx="11"/>
          </p:nvPr>
        </p:nvSpPr>
        <p:spPr>
          <a:xfrm>
            <a:off x="2898775" y="6354763"/>
            <a:ext cx="3475038" cy="366712"/>
          </a:xfrm>
        </p:spPr>
        <p:txBody>
          <a:bodyPr/>
          <a:lstStyle>
            <a:lvl1pPr>
              <a:defRPr/>
            </a:lvl1pPr>
          </a:lstStyle>
          <a:p>
            <a:pPr>
              <a:defRPr/>
            </a:pPr>
            <a:endParaRPr lang="ru-RU"/>
          </a:p>
        </p:txBody>
      </p:sp>
      <p:sp>
        <p:nvSpPr>
          <p:cNvPr id="8" name="Номер слайда 5"/>
          <p:cNvSpPr>
            <a:spLocks noGrp="1"/>
          </p:cNvSpPr>
          <p:nvPr>
            <p:ph type="sldNum" sz="quarter" idx="12"/>
          </p:nvPr>
        </p:nvSpPr>
        <p:spPr>
          <a:xfrm>
            <a:off x="1069975" y="6354763"/>
            <a:ext cx="1520825" cy="366712"/>
          </a:xfrm>
        </p:spPr>
        <p:txBody>
          <a:bodyPr/>
          <a:lstStyle>
            <a:lvl1pPr>
              <a:defRPr/>
            </a:lvl1pPr>
          </a:lstStyle>
          <a:p>
            <a:pPr>
              <a:defRPr/>
            </a:pPr>
            <a:fld id="{2A2E2679-B42E-48D0-902A-A03CBE0E89FB}" type="slidenum">
              <a:rPr lang="ru-RU"/>
              <a:pPr>
                <a:defRPr/>
              </a:pPr>
              <a:t>‹#›</a:t>
            </a:fld>
            <a:endParaRPr lang="ru-RU"/>
          </a:p>
        </p:txBody>
      </p:sp>
    </p:spTree>
    <p:extLst>
      <p:ext uri="{BB962C8B-B14F-4D97-AF65-F5344CB8AC3E}">
        <p14:creationId xmlns:p14="http://schemas.microsoft.com/office/powerpoint/2010/main" val="81297111"/>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8229600" cy="914400"/>
          </a:xfrm>
        </p:spPr>
        <p:txBody>
          <a:bodyPr/>
          <a:lstStyle/>
          <a:p>
            <a:r>
              <a:rPr lang="ru-RU" smtClean="0"/>
              <a:t>Образец заголовка</a:t>
            </a:r>
            <a:endParaRPr lang="en-US"/>
          </a:p>
        </p:txBody>
      </p:sp>
      <p:sp>
        <p:nvSpPr>
          <p:cNvPr id="9" name="Содержимое 8"/>
          <p:cNvSpPr>
            <a:spLocks noGrp="1"/>
          </p:cNvSpPr>
          <p:nvPr>
            <p:ph sz="quarter" idx="1"/>
          </p:nvPr>
        </p:nvSpPr>
        <p:spPr>
          <a:xfrm>
            <a:off x="457200" y="1219200"/>
            <a:ext cx="4041648" cy="493776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Содержимое 10"/>
          <p:cNvSpPr>
            <a:spLocks noGrp="1"/>
          </p:cNvSpPr>
          <p:nvPr>
            <p:ph sz="quarter" idx="2"/>
          </p:nvPr>
        </p:nvSpPr>
        <p:spPr>
          <a:xfrm>
            <a:off x="4632198" y="1216152"/>
            <a:ext cx="4041648" cy="493776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13"/>
          <p:cNvSpPr>
            <a:spLocks noGrp="1"/>
          </p:cNvSpPr>
          <p:nvPr>
            <p:ph type="dt" sz="half" idx="10"/>
          </p:nvPr>
        </p:nvSpPr>
        <p:spPr/>
        <p:txBody>
          <a:bodyPr/>
          <a:lstStyle>
            <a:lvl1pPr>
              <a:defRPr/>
            </a:lvl1pPr>
          </a:lstStyle>
          <a:p>
            <a:pPr>
              <a:defRPr/>
            </a:pPr>
            <a:fld id="{828BC26C-6FB5-443F-A985-D72CF441F148}" type="datetimeFigureOut">
              <a:rPr lang="ru-RU"/>
              <a:pPr>
                <a:defRPr/>
              </a:pPr>
              <a:t>22.12.2019</a:t>
            </a:fld>
            <a:endParaRPr lang="ru-RU"/>
          </a:p>
        </p:txBody>
      </p:sp>
      <p:sp>
        <p:nvSpPr>
          <p:cNvPr id="6" name="Нижний колонтитул 2"/>
          <p:cNvSpPr>
            <a:spLocks noGrp="1"/>
          </p:cNvSpPr>
          <p:nvPr>
            <p:ph type="ftr" sz="quarter" idx="11"/>
          </p:nvPr>
        </p:nvSpPr>
        <p:spPr/>
        <p:txBody>
          <a:bodyPr/>
          <a:lstStyle>
            <a:lvl1pPr>
              <a:defRPr/>
            </a:lvl1pPr>
          </a:lstStyle>
          <a:p>
            <a:pPr>
              <a:defRPr/>
            </a:pPr>
            <a:endParaRPr lang="ru-RU"/>
          </a:p>
        </p:txBody>
      </p:sp>
      <p:sp>
        <p:nvSpPr>
          <p:cNvPr id="7" name="Номер слайда 22"/>
          <p:cNvSpPr>
            <a:spLocks noGrp="1"/>
          </p:cNvSpPr>
          <p:nvPr>
            <p:ph type="sldNum" sz="quarter" idx="12"/>
          </p:nvPr>
        </p:nvSpPr>
        <p:spPr/>
        <p:txBody>
          <a:bodyPr/>
          <a:lstStyle>
            <a:lvl1pPr>
              <a:defRPr/>
            </a:lvl1pPr>
          </a:lstStyle>
          <a:p>
            <a:pPr>
              <a:defRPr/>
            </a:pPr>
            <a:fld id="{F3AECD4B-D57D-453B-AB6B-64759D75B52D}" type="slidenum">
              <a:rPr lang="ru-RU"/>
              <a:pPr>
                <a:defRPr/>
              </a:pPr>
              <a:t>‹#›</a:t>
            </a:fld>
            <a:endParaRPr lang="ru-RU"/>
          </a:p>
        </p:txBody>
      </p:sp>
    </p:spTree>
    <p:extLst>
      <p:ext uri="{BB962C8B-B14F-4D97-AF65-F5344CB8AC3E}">
        <p14:creationId xmlns:p14="http://schemas.microsoft.com/office/powerpoint/2010/main" val="38805298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8229600" cy="914400"/>
          </a:xfrm>
        </p:spPr>
        <p:txBody>
          <a:bodyPr anchor="ctr"/>
          <a:lstStyle>
            <a:lvl1pPr>
              <a:defRPr/>
            </a:lvl1pPr>
          </a:lstStyle>
          <a:p>
            <a:r>
              <a:rPr lang="ru-RU" smtClean="0"/>
              <a:t>Образец заголовка</a:t>
            </a:r>
            <a:endParaRPr lang="en-US"/>
          </a:p>
        </p:txBody>
      </p:sp>
      <p:sp>
        <p:nvSpPr>
          <p:cNvPr id="3" name="Текст 2"/>
          <p:cNvSpPr>
            <a:spLocks noGrp="1"/>
          </p:cNvSpPr>
          <p:nvPr>
            <p:ph type="body" idx="1"/>
          </p:nvPr>
        </p:nvSpPr>
        <p:spPr>
          <a:xfrm>
            <a:off x="457200" y="1285875"/>
            <a:ext cx="4040188" cy="685800"/>
          </a:xfrm>
          <a:noFill/>
          <a:ln>
            <a:noFill/>
          </a:ln>
        </p:spPr>
        <p:txBody>
          <a:bodyPr anchor="b">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4" name="Текст 3"/>
          <p:cNvSpPr>
            <a:spLocks noGrp="1"/>
          </p:cNvSpPr>
          <p:nvPr>
            <p:ph type="body" sz="half" idx="3"/>
          </p:nvPr>
        </p:nvSpPr>
        <p:spPr>
          <a:xfrm>
            <a:off x="4648200" y="1295400"/>
            <a:ext cx="4041775" cy="685800"/>
          </a:xfrm>
          <a:noFill/>
          <a:ln>
            <a:noFill/>
          </a:ln>
        </p:spPr>
        <p:txBody>
          <a:bodyPr anchor="b"/>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11" name="Содержимое 10"/>
          <p:cNvSpPr>
            <a:spLocks noGrp="1"/>
          </p:cNvSpPr>
          <p:nvPr>
            <p:ph sz="quarter" idx="2"/>
          </p:nvPr>
        </p:nvSpPr>
        <p:spPr>
          <a:xfrm>
            <a:off x="457200" y="2133600"/>
            <a:ext cx="4038600" cy="40386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3" name="Содержимое 12"/>
          <p:cNvSpPr>
            <a:spLocks noGrp="1"/>
          </p:cNvSpPr>
          <p:nvPr>
            <p:ph sz="quarter" idx="4"/>
          </p:nvPr>
        </p:nvSpPr>
        <p:spPr>
          <a:xfrm>
            <a:off x="4648200" y="2133600"/>
            <a:ext cx="4038600" cy="40386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13"/>
          <p:cNvSpPr>
            <a:spLocks noGrp="1"/>
          </p:cNvSpPr>
          <p:nvPr>
            <p:ph type="dt" sz="half" idx="10"/>
          </p:nvPr>
        </p:nvSpPr>
        <p:spPr/>
        <p:txBody>
          <a:bodyPr/>
          <a:lstStyle>
            <a:lvl1pPr>
              <a:defRPr/>
            </a:lvl1pPr>
          </a:lstStyle>
          <a:p>
            <a:pPr>
              <a:defRPr/>
            </a:pPr>
            <a:fld id="{68067143-C9B8-470A-9617-785E3CA8BA4F}" type="datetimeFigureOut">
              <a:rPr lang="ru-RU"/>
              <a:pPr>
                <a:defRPr/>
              </a:pPr>
              <a:t>22.12.2019</a:t>
            </a:fld>
            <a:endParaRPr lang="ru-RU"/>
          </a:p>
        </p:txBody>
      </p:sp>
      <p:sp>
        <p:nvSpPr>
          <p:cNvPr id="8" name="Нижний колонтитул 2"/>
          <p:cNvSpPr>
            <a:spLocks noGrp="1"/>
          </p:cNvSpPr>
          <p:nvPr>
            <p:ph type="ftr" sz="quarter" idx="11"/>
          </p:nvPr>
        </p:nvSpPr>
        <p:spPr/>
        <p:txBody>
          <a:bodyPr/>
          <a:lstStyle>
            <a:lvl1pPr>
              <a:defRPr/>
            </a:lvl1pPr>
          </a:lstStyle>
          <a:p>
            <a:pPr>
              <a:defRPr/>
            </a:pPr>
            <a:endParaRPr lang="ru-RU"/>
          </a:p>
        </p:txBody>
      </p:sp>
      <p:sp>
        <p:nvSpPr>
          <p:cNvPr id="9" name="Номер слайда 22"/>
          <p:cNvSpPr>
            <a:spLocks noGrp="1"/>
          </p:cNvSpPr>
          <p:nvPr>
            <p:ph type="sldNum" sz="quarter" idx="12"/>
          </p:nvPr>
        </p:nvSpPr>
        <p:spPr/>
        <p:txBody>
          <a:bodyPr/>
          <a:lstStyle>
            <a:lvl1pPr>
              <a:defRPr/>
            </a:lvl1pPr>
          </a:lstStyle>
          <a:p>
            <a:pPr>
              <a:defRPr/>
            </a:pPr>
            <a:fld id="{2486C3BE-798A-441C-891B-B895003787AD}" type="slidenum">
              <a:rPr lang="ru-RU"/>
              <a:pPr>
                <a:defRPr/>
              </a:pPr>
              <a:t>‹#›</a:t>
            </a:fld>
            <a:endParaRPr lang="ru-RU"/>
          </a:p>
        </p:txBody>
      </p:sp>
    </p:spTree>
    <p:extLst>
      <p:ext uri="{BB962C8B-B14F-4D97-AF65-F5344CB8AC3E}">
        <p14:creationId xmlns:p14="http://schemas.microsoft.com/office/powerpoint/2010/main" val="25476480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Равнобедренный треугольник 2"/>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Заголовок 1"/>
          <p:cNvSpPr>
            <a:spLocks noGrp="1"/>
          </p:cNvSpPr>
          <p:nvPr>
            <p:ph type="title"/>
          </p:nvPr>
        </p:nvSpPr>
        <p:spPr>
          <a:xfrm>
            <a:off x="457200" y="228600"/>
            <a:ext cx="8229600" cy="914400"/>
          </a:xfrm>
        </p:spPr>
        <p:txBody>
          <a:bodyPr/>
          <a:lstStyle/>
          <a:p>
            <a:r>
              <a:rPr lang="ru-RU" smtClean="0"/>
              <a:t>Образец заголовка</a:t>
            </a:r>
            <a:endParaRPr lang="en-US"/>
          </a:p>
        </p:txBody>
      </p:sp>
      <p:sp>
        <p:nvSpPr>
          <p:cNvPr id="4" name="Дата 2"/>
          <p:cNvSpPr>
            <a:spLocks noGrp="1"/>
          </p:cNvSpPr>
          <p:nvPr>
            <p:ph type="dt" sz="half" idx="10"/>
          </p:nvPr>
        </p:nvSpPr>
        <p:spPr/>
        <p:txBody>
          <a:bodyPr/>
          <a:lstStyle>
            <a:lvl1pPr>
              <a:defRPr/>
            </a:lvl1pPr>
          </a:lstStyle>
          <a:p>
            <a:pPr>
              <a:defRPr/>
            </a:pPr>
            <a:fld id="{3C69950A-6EA1-4C45-BB64-ECAD46BE47E5}" type="datetimeFigureOut">
              <a:rPr lang="ru-RU"/>
              <a:pPr>
                <a:defRPr/>
              </a:pPr>
              <a:t>22.12.2019</a:t>
            </a:fld>
            <a:endParaRPr lang="ru-RU"/>
          </a:p>
        </p:txBody>
      </p:sp>
      <p:sp>
        <p:nvSpPr>
          <p:cNvPr id="5" name="Нижний колонтитул 3"/>
          <p:cNvSpPr>
            <a:spLocks noGrp="1"/>
          </p:cNvSpPr>
          <p:nvPr>
            <p:ph type="ftr" sz="quarter" idx="11"/>
          </p:nvPr>
        </p:nvSpPr>
        <p:spPr/>
        <p:txBody>
          <a:bodyPr/>
          <a:lstStyle>
            <a:lvl1pPr>
              <a:defRPr/>
            </a:lvl1pPr>
          </a:lstStyle>
          <a:p>
            <a:pPr>
              <a:defRPr/>
            </a:pPr>
            <a:endParaRPr lang="ru-RU"/>
          </a:p>
        </p:txBody>
      </p:sp>
      <p:sp>
        <p:nvSpPr>
          <p:cNvPr id="6" name="Номер слайда 4"/>
          <p:cNvSpPr>
            <a:spLocks noGrp="1"/>
          </p:cNvSpPr>
          <p:nvPr>
            <p:ph type="sldNum" sz="quarter" idx="12"/>
          </p:nvPr>
        </p:nvSpPr>
        <p:spPr/>
        <p:txBody>
          <a:bodyPr/>
          <a:lstStyle>
            <a:lvl1pPr>
              <a:defRPr/>
            </a:lvl1pPr>
          </a:lstStyle>
          <a:p>
            <a:pPr>
              <a:defRPr/>
            </a:pPr>
            <a:fld id="{CFE9D50A-C620-429F-BDCB-0A6C1B69D0DD}" type="slidenum">
              <a:rPr lang="ru-RU"/>
              <a:pPr>
                <a:defRPr/>
              </a:pPr>
              <a:t>‹#›</a:t>
            </a:fld>
            <a:endParaRPr lang="ru-RU"/>
          </a:p>
        </p:txBody>
      </p:sp>
    </p:spTree>
    <p:extLst>
      <p:ext uri="{BB962C8B-B14F-4D97-AF65-F5344CB8AC3E}">
        <p14:creationId xmlns:p14="http://schemas.microsoft.com/office/powerpoint/2010/main" val="25956976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Прямая соединительная линия 10"/>
          <p:cNvSpPr>
            <a:spLocks noChangeShapeType="1"/>
          </p:cNvSpPr>
          <p:nvPr/>
        </p:nvSpPr>
        <p:spPr bwMode="auto">
          <a:xfrm>
            <a:off x="457200" y="6353175"/>
            <a:ext cx="8229600"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ru-RU"/>
          </a:p>
        </p:txBody>
      </p:sp>
      <p:sp>
        <p:nvSpPr>
          <p:cNvPr id="3" name="Равнобедренный треугольник 2"/>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Дата 1"/>
          <p:cNvSpPr>
            <a:spLocks noGrp="1"/>
          </p:cNvSpPr>
          <p:nvPr>
            <p:ph type="dt" sz="half" idx="10"/>
          </p:nvPr>
        </p:nvSpPr>
        <p:spPr/>
        <p:txBody>
          <a:bodyPr/>
          <a:lstStyle>
            <a:lvl1pPr>
              <a:defRPr/>
            </a:lvl1pPr>
          </a:lstStyle>
          <a:p>
            <a:pPr>
              <a:defRPr/>
            </a:pPr>
            <a:fld id="{B1B6EBB1-E28F-4B51-8086-88A5DC4700E7}" type="datetimeFigureOut">
              <a:rPr lang="ru-RU"/>
              <a:pPr>
                <a:defRPr/>
              </a:pPr>
              <a:t>22.12.2019</a:t>
            </a:fld>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3"/>
          <p:cNvSpPr>
            <a:spLocks noGrp="1"/>
          </p:cNvSpPr>
          <p:nvPr>
            <p:ph type="sldNum" sz="quarter" idx="12"/>
          </p:nvPr>
        </p:nvSpPr>
        <p:spPr/>
        <p:txBody>
          <a:bodyPr/>
          <a:lstStyle>
            <a:lvl1pPr>
              <a:defRPr/>
            </a:lvl1pPr>
          </a:lstStyle>
          <a:p>
            <a:pPr>
              <a:defRPr/>
            </a:pPr>
            <a:fld id="{31014C46-2F69-4715-8191-29162FF0CE65}" type="slidenum">
              <a:rPr lang="ru-RU"/>
              <a:pPr>
                <a:defRPr/>
              </a:pPr>
              <a:t>‹#›</a:t>
            </a:fld>
            <a:endParaRPr lang="ru-RU"/>
          </a:p>
        </p:txBody>
      </p:sp>
    </p:spTree>
    <p:extLst>
      <p:ext uri="{BB962C8B-B14F-4D97-AF65-F5344CB8AC3E}">
        <p14:creationId xmlns:p14="http://schemas.microsoft.com/office/powerpoint/2010/main" val="34563717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5" name="Прямая соединительная линия 10"/>
          <p:cNvSpPr>
            <a:spLocks noChangeShapeType="1"/>
          </p:cNvSpPr>
          <p:nvPr/>
        </p:nvSpPr>
        <p:spPr bwMode="auto">
          <a:xfrm>
            <a:off x="457200" y="6353175"/>
            <a:ext cx="8229600"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ru-RU"/>
          </a:p>
        </p:txBody>
      </p:sp>
      <p:sp>
        <p:nvSpPr>
          <p:cNvPr id="6" name="Прямая соединительная линия 11"/>
          <p:cNvSpPr>
            <a:spLocks noChangeShapeType="1"/>
          </p:cNvSpPr>
          <p:nvPr/>
        </p:nvSpPr>
        <p:spPr bwMode="auto">
          <a:xfrm rot="5400000">
            <a:off x="3160712" y="3324226"/>
            <a:ext cx="6035675"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ru-RU"/>
          </a:p>
        </p:txBody>
      </p:sp>
      <p:sp>
        <p:nvSpPr>
          <p:cNvPr id="7" name="Равнобедренный треугольник 6"/>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Заголовок 1"/>
          <p:cNvSpPr>
            <a:spLocks noGrp="1"/>
          </p:cNvSpPr>
          <p:nvPr>
            <p:ph type="title"/>
          </p:nvPr>
        </p:nvSpPr>
        <p:spPr>
          <a:xfrm>
            <a:off x="6324600" y="304800"/>
            <a:ext cx="2514600" cy="838200"/>
          </a:xfrm>
        </p:spPr>
        <p:txBody>
          <a:bodyPr>
            <a:noAutofit/>
          </a:bodyPr>
          <a:lstStyle>
            <a:lvl1pPr algn="l">
              <a:buNone/>
              <a:defRPr sz="2000" b="1">
                <a:solidFill>
                  <a:schemeClr val="tx2"/>
                </a:solidFill>
                <a:latin typeface="+mn-lt"/>
                <a:ea typeface="+mn-ea"/>
                <a:cs typeface="+mn-cs"/>
              </a:defRPr>
            </a:lvl1pPr>
          </a:lstStyle>
          <a:p>
            <a:r>
              <a:rPr lang="ru-RU" smtClean="0"/>
              <a:t>Образец заголовка</a:t>
            </a:r>
            <a:endParaRPr lang="en-US"/>
          </a:p>
        </p:txBody>
      </p:sp>
      <p:sp>
        <p:nvSpPr>
          <p:cNvPr id="3" name="Текст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a:r>
              <a:rPr lang="ru-RU" smtClean="0"/>
              <a:t>Образец текста</a:t>
            </a:r>
          </a:p>
        </p:txBody>
      </p:sp>
      <p:sp>
        <p:nvSpPr>
          <p:cNvPr id="12" name="Содержимое 11"/>
          <p:cNvSpPr>
            <a:spLocks noGrp="1"/>
          </p:cNvSpPr>
          <p:nvPr>
            <p:ph sz="quarter" idx="1"/>
          </p:nvPr>
        </p:nvSpPr>
        <p:spPr>
          <a:xfrm>
            <a:off x="304800" y="304800"/>
            <a:ext cx="5715000" cy="5715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8" name="Дата 4"/>
          <p:cNvSpPr>
            <a:spLocks noGrp="1"/>
          </p:cNvSpPr>
          <p:nvPr>
            <p:ph type="dt" sz="half" idx="10"/>
          </p:nvPr>
        </p:nvSpPr>
        <p:spPr/>
        <p:txBody>
          <a:bodyPr/>
          <a:lstStyle>
            <a:lvl1pPr>
              <a:defRPr/>
            </a:lvl1pPr>
          </a:lstStyle>
          <a:p>
            <a:pPr>
              <a:defRPr/>
            </a:pPr>
            <a:fld id="{B62BEDB4-267B-4D81-AA6F-B040A98421C4}" type="datetimeFigureOut">
              <a:rPr lang="ru-RU"/>
              <a:pPr>
                <a:defRPr/>
              </a:pPr>
              <a:t>22.12.2019</a:t>
            </a:fld>
            <a:endParaRPr lang="ru-RU"/>
          </a:p>
        </p:txBody>
      </p:sp>
      <p:sp>
        <p:nvSpPr>
          <p:cNvPr id="9" name="Нижний колонтитул 5"/>
          <p:cNvSpPr>
            <a:spLocks noGrp="1"/>
          </p:cNvSpPr>
          <p:nvPr>
            <p:ph type="ftr" sz="quarter" idx="11"/>
          </p:nvPr>
        </p:nvSpPr>
        <p:spPr/>
        <p:txBody>
          <a:bodyPr/>
          <a:lstStyle>
            <a:lvl1pPr>
              <a:defRPr/>
            </a:lvl1pPr>
          </a:lstStyle>
          <a:p>
            <a:pPr>
              <a:defRPr/>
            </a:pPr>
            <a:endParaRPr lang="ru-RU"/>
          </a:p>
        </p:txBody>
      </p:sp>
      <p:sp>
        <p:nvSpPr>
          <p:cNvPr id="10" name="Номер слайда 6"/>
          <p:cNvSpPr>
            <a:spLocks noGrp="1"/>
          </p:cNvSpPr>
          <p:nvPr>
            <p:ph type="sldNum" sz="quarter" idx="12"/>
          </p:nvPr>
        </p:nvSpPr>
        <p:spPr/>
        <p:txBody>
          <a:bodyPr/>
          <a:lstStyle>
            <a:lvl1pPr>
              <a:defRPr/>
            </a:lvl1pPr>
          </a:lstStyle>
          <a:p>
            <a:pPr>
              <a:defRPr/>
            </a:pPr>
            <a:fld id="{4DC1AF40-BBE8-47C9-85B6-3D847518A25F}" type="slidenum">
              <a:rPr lang="ru-RU"/>
              <a:pPr>
                <a:defRPr/>
              </a:pPr>
              <a:t>‹#›</a:t>
            </a:fld>
            <a:endParaRPr lang="ru-RU"/>
          </a:p>
        </p:txBody>
      </p:sp>
    </p:spTree>
    <p:extLst>
      <p:ext uri="{BB962C8B-B14F-4D97-AF65-F5344CB8AC3E}">
        <p14:creationId xmlns:p14="http://schemas.microsoft.com/office/powerpoint/2010/main" val="40375658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Pr>
        <a:solidFill>
          <a:schemeClr val="bg2"/>
        </a:solidFill>
        <a:effectLst/>
      </p:bgPr>
    </p:bg>
    <p:spTree>
      <p:nvGrpSpPr>
        <p:cNvPr id="1" name=""/>
        <p:cNvGrpSpPr/>
        <p:nvPr/>
      </p:nvGrpSpPr>
      <p:grpSpPr>
        <a:xfrm>
          <a:off x="0" y="0"/>
          <a:ext cx="0" cy="0"/>
          <a:chOff x="0" y="0"/>
          <a:chExt cx="0" cy="0"/>
        </a:xfrm>
      </p:grpSpPr>
      <p:sp>
        <p:nvSpPr>
          <p:cNvPr id="5" name="Прямая соединительная линия 10"/>
          <p:cNvSpPr>
            <a:spLocks noChangeShapeType="1"/>
          </p:cNvSpPr>
          <p:nvPr/>
        </p:nvSpPr>
        <p:spPr bwMode="auto">
          <a:xfrm>
            <a:off x="457200" y="6353175"/>
            <a:ext cx="8229600"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ru-RU"/>
          </a:p>
        </p:txBody>
      </p:sp>
      <p:sp>
        <p:nvSpPr>
          <p:cNvPr id="6" name="Равнобедренный треугольник 5"/>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Прямоугольник 6"/>
          <p:cNvSpPr/>
          <p:nvPr/>
        </p:nvSpPr>
        <p:spPr>
          <a:xfrm>
            <a:off x="457200" y="500063"/>
            <a:ext cx="182563"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Заголовок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lang="ru-RU" smtClean="0"/>
              <a:t>Образец заголовка</a:t>
            </a:r>
            <a:endParaRPr lang="en-US"/>
          </a:p>
        </p:txBody>
      </p:sp>
      <p:sp>
        <p:nvSpPr>
          <p:cNvPr id="3" name="Рисунок 2"/>
          <p:cNvSpPr>
            <a:spLocks noGrp="1"/>
          </p:cNvSpPr>
          <p:nvPr>
            <p:ph type="pic" idx="1"/>
          </p:nvPr>
        </p:nvSpPr>
        <p:spPr>
          <a:xfrm>
            <a:off x="457200" y="1905000"/>
            <a:ext cx="8229600" cy="4270248"/>
          </a:xfrm>
          <a:solidFill>
            <a:schemeClr val="tx1">
              <a:shade val="50000"/>
            </a:schemeClr>
          </a:solidFill>
          <a:ln>
            <a:noFill/>
          </a:ln>
          <a:effectLst/>
        </p:spPr>
        <p:txBody>
          <a:bodyPr>
            <a:normAutofit/>
          </a:bodyPr>
          <a:lstStyle>
            <a:lvl1pPr marL="0" indent="0">
              <a:spcBef>
                <a:spcPts val="600"/>
              </a:spcBef>
              <a:buNone/>
              <a:defRPr sz="3200"/>
            </a:lvl1pPr>
          </a:lstStyle>
          <a:p>
            <a:pPr lvl="0"/>
            <a:r>
              <a:rPr lang="ru-RU" noProof="0" smtClean="0"/>
              <a:t>Вставка рисунка</a:t>
            </a:r>
            <a:endParaRPr lang="en-US" noProof="0" dirty="0"/>
          </a:p>
        </p:txBody>
      </p:sp>
      <p:sp>
        <p:nvSpPr>
          <p:cNvPr id="4" name="Текст 3"/>
          <p:cNvSpPr>
            <a:spLocks noGrp="1"/>
          </p:cNvSpPr>
          <p:nvPr>
            <p:ph type="body" sz="half" idx="2"/>
          </p:nvPr>
        </p:nvSpPr>
        <p:spPr>
          <a:xfrm>
            <a:off x="457200" y="1219200"/>
            <a:ext cx="8229600" cy="533400"/>
          </a:xfrm>
        </p:spPr>
        <p:txBody>
          <a:bodyPr anchor="ctr"/>
          <a:lstStyle>
            <a:lvl1pPr marL="0" indent="0" algn="l">
              <a:buFontTx/>
              <a:buNone/>
              <a:defRPr sz="1400"/>
            </a:lvl1pPr>
            <a:lvl2pPr>
              <a:defRPr sz="1200"/>
            </a:lvl2pPr>
            <a:lvl3pPr>
              <a:defRPr sz="1000"/>
            </a:lvl3pPr>
            <a:lvl4pPr>
              <a:defRPr sz="900"/>
            </a:lvl4pPr>
            <a:lvl5pPr>
              <a:defRPr sz="900"/>
            </a:lvl5pPr>
          </a:lstStyle>
          <a:p>
            <a:pPr lvl="0"/>
            <a:r>
              <a:rPr lang="ru-RU" smtClean="0"/>
              <a:t>Образец текста</a:t>
            </a:r>
          </a:p>
        </p:txBody>
      </p:sp>
      <p:sp>
        <p:nvSpPr>
          <p:cNvPr id="8" name="Дата 4"/>
          <p:cNvSpPr>
            <a:spLocks noGrp="1"/>
          </p:cNvSpPr>
          <p:nvPr>
            <p:ph type="dt" sz="half" idx="10"/>
          </p:nvPr>
        </p:nvSpPr>
        <p:spPr/>
        <p:txBody>
          <a:bodyPr/>
          <a:lstStyle>
            <a:lvl1pPr>
              <a:defRPr/>
            </a:lvl1pPr>
          </a:lstStyle>
          <a:p>
            <a:pPr>
              <a:defRPr/>
            </a:pPr>
            <a:fld id="{D9415A07-62F3-4C38-850C-819150ED3C62}" type="datetimeFigureOut">
              <a:rPr lang="ru-RU"/>
              <a:pPr>
                <a:defRPr/>
              </a:pPr>
              <a:t>22.12.2019</a:t>
            </a:fld>
            <a:endParaRPr lang="ru-RU"/>
          </a:p>
        </p:txBody>
      </p:sp>
      <p:sp>
        <p:nvSpPr>
          <p:cNvPr id="9" name="Нижний колонтитул 5"/>
          <p:cNvSpPr>
            <a:spLocks noGrp="1"/>
          </p:cNvSpPr>
          <p:nvPr>
            <p:ph type="ftr" sz="quarter" idx="11"/>
          </p:nvPr>
        </p:nvSpPr>
        <p:spPr/>
        <p:txBody>
          <a:bodyPr/>
          <a:lstStyle>
            <a:lvl1pPr>
              <a:defRPr/>
            </a:lvl1pPr>
          </a:lstStyle>
          <a:p>
            <a:pPr>
              <a:defRPr/>
            </a:pPr>
            <a:endParaRPr lang="ru-RU"/>
          </a:p>
        </p:txBody>
      </p:sp>
      <p:sp>
        <p:nvSpPr>
          <p:cNvPr id="10" name="Номер слайда 6"/>
          <p:cNvSpPr>
            <a:spLocks noGrp="1"/>
          </p:cNvSpPr>
          <p:nvPr>
            <p:ph type="sldNum" sz="quarter" idx="12"/>
          </p:nvPr>
        </p:nvSpPr>
        <p:spPr/>
        <p:txBody>
          <a:bodyPr/>
          <a:lstStyle>
            <a:lvl1pPr>
              <a:defRPr/>
            </a:lvl1pPr>
          </a:lstStyle>
          <a:p>
            <a:pPr>
              <a:defRPr/>
            </a:pPr>
            <a:fld id="{3CAFD207-0AF8-4B00-A05F-5445B637AEE4}" type="slidenum">
              <a:rPr lang="ru-RU"/>
              <a:pPr>
                <a:defRPr/>
              </a:pPr>
              <a:t>‹#›</a:t>
            </a:fld>
            <a:endParaRPr lang="ru-RU"/>
          </a:p>
        </p:txBody>
      </p:sp>
    </p:spTree>
    <p:extLst>
      <p:ext uri="{BB962C8B-B14F-4D97-AF65-F5344CB8AC3E}">
        <p14:creationId xmlns:p14="http://schemas.microsoft.com/office/powerpoint/2010/main" val="637085131"/>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Заголовок 21"/>
          <p:cNvSpPr>
            <a:spLocks noGrp="1"/>
          </p:cNvSpPr>
          <p:nvPr>
            <p:ph type="title"/>
          </p:nvPr>
        </p:nvSpPr>
        <p:spPr bwMode="auto">
          <a:xfrm>
            <a:off x="457200" y="152400"/>
            <a:ext cx="8229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ru-RU" altLang="ru-RU" smtClean="0"/>
              <a:t>Образец заголовка</a:t>
            </a:r>
            <a:endParaRPr lang="en-US" altLang="ru-RU" smtClean="0"/>
          </a:p>
        </p:txBody>
      </p:sp>
      <p:sp>
        <p:nvSpPr>
          <p:cNvPr id="1027" name="Текст 12"/>
          <p:cNvSpPr>
            <a:spLocks noGrp="1"/>
          </p:cNvSpPr>
          <p:nvPr>
            <p:ph type="body" idx="1"/>
          </p:nvPr>
        </p:nvSpPr>
        <p:spPr bwMode="auto">
          <a:xfrm>
            <a:off x="457200" y="1219200"/>
            <a:ext cx="8229600" cy="491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endParaRPr lang="en-US" altLang="ru-RU" smtClean="0"/>
          </a:p>
        </p:txBody>
      </p:sp>
      <p:sp>
        <p:nvSpPr>
          <p:cNvPr id="14" name="Дата 13"/>
          <p:cNvSpPr>
            <a:spLocks noGrp="1"/>
          </p:cNvSpPr>
          <p:nvPr>
            <p:ph type="dt" sz="half" idx="2"/>
          </p:nvPr>
        </p:nvSpPr>
        <p:spPr>
          <a:xfrm>
            <a:off x="6400800" y="6356350"/>
            <a:ext cx="2289175" cy="365125"/>
          </a:xfrm>
          <a:prstGeom prst="rect">
            <a:avLst/>
          </a:prstGeom>
        </p:spPr>
        <p:txBody>
          <a:bodyPr vert="horz"/>
          <a:lstStyle>
            <a:lvl1pPr algn="l" eaLnBrk="1" fontAlgn="auto" latinLnBrk="0" hangingPunct="1">
              <a:spcBef>
                <a:spcPts val="0"/>
              </a:spcBef>
              <a:spcAft>
                <a:spcPts val="0"/>
              </a:spcAft>
              <a:defRPr kumimoji="0" sz="1400">
                <a:solidFill>
                  <a:schemeClr val="tx2"/>
                </a:solidFill>
                <a:latin typeface="+mn-lt"/>
                <a:cs typeface="+mn-cs"/>
              </a:defRPr>
            </a:lvl1pPr>
          </a:lstStyle>
          <a:p>
            <a:pPr>
              <a:defRPr/>
            </a:pPr>
            <a:fld id="{C5B27E1F-2C93-4592-A599-4F3686485EB5}" type="datetimeFigureOut">
              <a:rPr lang="ru-RU"/>
              <a:pPr>
                <a:defRPr/>
              </a:pPr>
              <a:t>22.12.2019</a:t>
            </a:fld>
            <a:endParaRPr lang="ru-RU"/>
          </a:p>
        </p:txBody>
      </p:sp>
      <p:sp>
        <p:nvSpPr>
          <p:cNvPr id="3" name="Нижний колонтитул 2"/>
          <p:cNvSpPr>
            <a:spLocks noGrp="1"/>
          </p:cNvSpPr>
          <p:nvPr>
            <p:ph type="ftr" sz="quarter" idx="3"/>
          </p:nvPr>
        </p:nvSpPr>
        <p:spPr>
          <a:xfrm>
            <a:off x="2898775" y="6356350"/>
            <a:ext cx="3505200" cy="365125"/>
          </a:xfrm>
          <a:prstGeom prst="rect">
            <a:avLst/>
          </a:prstGeom>
        </p:spPr>
        <p:txBody>
          <a:bodyPr vert="horz"/>
          <a:lstStyle>
            <a:lvl1pPr algn="r" eaLnBrk="1" fontAlgn="auto" latinLnBrk="0" hangingPunct="1">
              <a:spcBef>
                <a:spcPts val="0"/>
              </a:spcBef>
              <a:spcAft>
                <a:spcPts val="0"/>
              </a:spcAft>
              <a:defRPr kumimoji="0" sz="1400">
                <a:solidFill>
                  <a:schemeClr val="tx2"/>
                </a:solidFill>
                <a:latin typeface="+mn-lt"/>
                <a:cs typeface="+mn-cs"/>
              </a:defRPr>
            </a:lvl1pPr>
          </a:lstStyle>
          <a:p>
            <a:pPr>
              <a:defRPr/>
            </a:pPr>
            <a:endParaRPr lang="ru-RU"/>
          </a:p>
        </p:txBody>
      </p:sp>
      <p:sp>
        <p:nvSpPr>
          <p:cNvPr id="23" name="Номер слайда 22"/>
          <p:cNvSpPr>
            <a:spLocks noGrp="1"/>
          </p:cNvSpPr>
          <p:nvPr>
            <p:ph type="sldNum" sz="quarter" idx="4"/>
          </p:nvPr>
        </p:nvSpPr>
        <p:spPr>
          <a:xfrm>
            <a:off x="612775" y="6356350"/>
            <a:ext cx="1981200" cy="365125"/>
          </a:xfrm>
          <a:prstGeom prst="rect">
            <a:avLst/>
          </a:prstGeom>
        </p:spPr>
        <p:txBody>
          <a:bodyPr vert="horz"/>
          <a:lstStyle>
            <a:lvl1pPr algn="l" eaLnBrk="1" fontAlgn="auto" latinLnBrk="0" hangingPunct="1">
              <a:spcBef>
                <a:spcPts val="0"/>
              </a:spcBef>
              <a:spcAft>
                <a:spcPts val="0"/>
              </a:spcAft>
              <a:defRPr kumimoji="0" sz="1400">
                <a:solidFill>
                  <a:schemeClr val="tx2"/>
                </a:solidFill>
                <a:latin typeface="+mn-lt"/>
                <a:cs typeface="+mn-cs"/>
              </a:defRPr>
            </a:lvl1pPr>
          </a:lstStyle>
          <a:p>
            <a:pPr>
              <a:defRPr/>
            </a:pPr>
            <a:fld id="{80546DAC-7799-4379-B5D8-EBB243A04767}" type="slidenum">
              <a:rPr lang="ru-RU"/>
              <a:pPr>
                <a:defRPr/>
              </a:pPr>
              <a:t>‹#›</a:t>
            </a:fld>
            <a:endParaRPr lang="ru-RU"/>
          </a:p>
        </p:txBody>
      </p:sp>
      <p:sp>
        <p:nvSpPr>
          <p:cNvPr id="1031" name="Прямая соединительная линия 27"/>
          <p:cNvSpPr>
            <a:spLocks noChangeShapeType="1"/>
          </p:cNvSpPr>
          <p:nvPr/>
        </p:nvSpPr>
        <p:spPr bwMode="auto">
          <a:xfrm>
            <a:off x="457200" y="6353175"/>
            <a:ext cx="8229600"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ru-RU"/>
          </a:p>
        </p:txBody>
      </p:sp>
      <p:sp>
        <p:nvSpPr>
          <p:cNvPr id="1032" name="Прямая соединительная линия 28"/>
          <p:cNvSpPr>
            <a:spLocks noChangeShapeType="1"/>
          </p:cNvSpPr>
          <p:nvPr/>
        </p:nvSpPr>
        <p:spPr bwMode="auto">
          <a:xfrm>
            <a:off x="457200" y="1143000"/>
            <a:ext cx="8229600"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ru-RU"/>
          </a:p>
        </p:txBody>
      </p:sp>
      <p:sp>
        <p:nvSpPr>
          <p:cNvPr id="10" name="Равнобедренный треугольник 9"/>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Tree>
  </p:cSld>
  <p:clrMap bg1="lt1" tx1="dk1" bg2="lt2" tx2="dk2" accent1="accent1" accent2="accent2" accent3="accent3" accent4="accent4" accent5="accent5" accent6="accent6" hlink="hlink" folHlink="folHlink"/>
  <p:sldLayoutIdLst>
    <p:sldLayoutId id="2147483851" r:id="rId1"/>
    <p:sldLayoutId id="2147483847" r:id="rId2"/>
    <p:sldLayoutId id="2147483852" r:id="rId3"/>
    <p:sldLayoutId id="2147483848" r:id="rId4"/>
    <p:sldLayoutId id="2147483849" r:id="rId5"/>
    <p:sldLayoutId id="2147483853" r:id="rId6"/>
    <p:sldLayoutId id="2147483854" r:id="rId7"/>
    <p:sldLayoutId id="2147483855" r:id="rId8"/>
    <p:sldLayoutId id="2147483856" r:id="rId9"/>
    <p:sldLayoutId id="2147483850" r:id="rId10"/>
    <p:sldLayoutId id="2147483857" r:id="rId11"/>
  </p:sldLayoutIdLst>
  <p:txStyles>
    <p:titleStyle>
      <a:lvl1pPr algn="l" rtl="0" eaLnBrk="0" fontAlgn="base" hangingPunct="0">
        <a:spcBef>
          <a:spcPct val="0"/>
        </a:spcBef>
        <a:spcAft>
          <a:spcPct val="0"/>
        </a:spcAft>
        <a:defRPr sz="3200" kern="1200">
          <a:solidFill>
            <a:schemeClr val="tx2"/>
          </a:solidFill>
          <a:latin typeface="+mj-lt"/>
          <a:ea typeface="+mj-ea"/>
          <a:cs typeface="+mj-cs"/>
        </a:defRPr>
      </a:lvl1pPr>
      <a:lvl2pPr algn="l" rtl="0" eaLnBrk="0" fontAlgn="base" hangingPunct="0">
        <a:spcBef>
          <a:spcPct val="0"/>
        </a:spcBef>
        <a:spcAft>
          <a:spcPct val="0"/>
        </a:spcAft>
        <a:defRPr sz="3200">
          <a:solidFill>
            <a:schemeClr val="tx2"/>
          </a:solidFill>
          <a:latin typeface="Cambria" pitchFamily="18" charset="0"/>
        </a:defRPr>
      </a:lvl2pPr>
      <a:lvl3pPr algn="l" rtl="0" eaLnBrk="0" fontAlgn="base" hangingPunct="0">
        <a:spcBef>
          <a:spcPct val="0"/>
        </a:spcBef>
        <a:spcAft>
          <a:spcPct val="0"/>
        </a:spcAft>
        <a:defRPr sz="3200">
          <a:solidFill>
            <a:schemeClr val="tx2"/>
          </a:solidFill>
          <a:latin typeface="Cambria" pitchFamily="18" charset="0"/>
        </a:defRPr>
      </a:lvl3pPr>
      <a:lvl4pPr algn="l" rtl="0" eaLnBrk="0" fontAlgn="base" hangingPunct="0">
        <a:spcBef>
          <a:spcPct val="0"/>
        </a:spcBef>
        <a:spcAft>
          <a:spcPct val="0"/>
        </a:spcAft>
        <a:defRPr sz="3200">
          <a:solidFill>
            <a:schemeClr val="tx2"/>
          </a:solidFill>
          <a:latin typeface="Cambria" pitchFamily="18" charset="0"/>
        </a:defRPr>
      </a:lvl4pPr>
      <a:lvl5pPr algn="l" rtl="0" eaLnBrk="0" fontAlgn="base" hangingPunct="0">
        <a:spcBef>
          <a:spcPct val="0"/>
        </a:spcBef>
        <a:spcAft>
          <a:spcPct val="0"/>
        </a:spcAft>
        <a:defRPr sz="3200">
          <a:solidFill>
            <a:schemeClr val="tx2"/>
          </a:solidFill>
          <a:latin typeface="Cambria" pitchFamily="18" charset="0"/>
        </a:defRPr>
      </a:lvl5pPr>
      <a:lvl6pPr marL="457200" algn="l" rtl="0" fontAlgn="base">
        <a:spcBef>
          <a:spcPct val="0"/>
        </a:spcBef>
        <a:spcAft>
          <a:spcPct val="0"/>
        </a:spcAft>
        <a:defRPr sz="3200">
          <a:solidFill>
            <a:schemeClr val="tx2"/>
          </a:solidFill>
          <a:latin typeface="Cambria" pitchFamily="18" charset="0"/>
        </a:defRPr>
      </a:lvl6pPr>
      <a:lvl7pPr marL="914400" algn="l" rtl="0" fontAlgn="base">
        <a:spcBef>
          <a:spcPct val="0"/>
        </a:spcBef>
        <a:spcAft>
          <a:spcPct val="0"/>
        </a:spcAft>
        <a:defRPr sz="3200">
          <a:solidFill>
            <a:schemeClr val="tx2"/>
          </a:solidFill>
          <a:latin typeface="Cambria" pitchFamily="18" charset="0"/>
        </a:defRPr>
      </a:lvl7pPr>
      <a:lvl8pPr marL="1371600" algn="l" rtl="0" fontAlgn="base">
        <a:spcBef>
          <a:spcPct val="0"/>
        </a:spcBef>
        <a:spcAft>
          <a:spcPct val="0"/>
        </a:spcAft>
        <a:defRPr sz="3200">
          <a:solidFill>
            <a:schemeClr val="tx2"/>
          </a:solidFill>
          <a:latin typeface="Cambria" pitchFamily="18" charset="0"/>
        </a:defRPr>
      </a:lvl8pPr>
      <a:lvl9pPr marL="1828800" algn="l" rtl="0" fontAlgn="base">
        <a:spcBef>
          <a:spcPct val="0"/>
        </a:spcBef>
        <a:spcAft>
          <a:spcPct val="0"/>
        </a:spcAft>
        <a:defRPr sz="3200">
          <a:solidFill>
            <a:schemeClr val="tx2"/>
          </a:solidFill>
          <a:latin typeface="Cambria" pitchFamily="18" charset="0"/>
        </a:defRPr>
      </a:lvl9pPr>
    </p:titleStyle>
    <p:bodyStyle>
      <a:lvl1pPr marL="273050" indent="-273050" algn="l" rtl="0" eaLnBrk="0" fontAlgn="base" hangingPunct="0">
        <a:spcBef>
          <a:spcPts val="600"/>
        </a:spcBef>
        <a:spcAft>
          <a:spcPct val="0"/>
        </a:spcAft>
        <a:buClr>
          <a:schemeClr val="accent1"/>
        </a:buClr>
        <a:buSzPct val="76000"/>
        <a:buFont typeface="Wingdings 3" pitchFamily="18" charset="2"/>
        <a:buChar char=""/>
        <a:defRPr sz="2600" kern="1200">
          <a:solidFill>
            <a:schemeClr val="tx1"/>
          </a:solidFill>
          <a:latin typeface="+mn-lt"/>
          <a:ea typeface="+mn-ea"/>
          <a:cs typeface="+mn-cs"/>
        </a:defRPr>
      </a:lvl1pPr>
      <a:lvl2pPr marL="547688" indent="-273050" algn="l" rtl="0" eaLnBrk="0" fontAlgn="base" hangingPunct="0">
        <a:spcBef>
          <a:spcPts val="500"/>
        </a:spcBef>
        <a:spcAft>
          <a:spcPct val="0"/>
        </a:spcAft>
        <a:buClr>
          <a:schemeClr val="accent2"/>
        </a:buClr>
        <a:buSzPct val="76000"/>
        <a:buFont typeface="Wingdings 3" pitchFamily="18" charset="2"/>
        <a:buChar char=""/>
        <a:defRPr sz="2300" kern="1200">
          <a:solidFill>
            <a:schemeClr val="tx2"/>
          </a:solidFill>
          <a:latin typeface="+mn-lt"/>
          <a:ea typeface="+mn-ea"/>
          <a:cs typeface="+mn-cs"/>
        </a:defRPr>
      </a:lvl2pPr>
      <a:lvl3pPr marL="822325" indent="-228600" algn="l" rtl="0" eaLnBrk="0" fontAlgn="base" hangingPunct="0">
        <a:spcBef>
          <a:spcPts val="500"/>
        </a:spcBef>
        <a:spcAft>
          <a:spcPct val="0"/>
        </a:spcAft>
        <a:buClr>
          <a:srgbClr val="BCBCBC"/>
        </a:buClr>
        <a:buSzPct val="76000"/>
        <a:buFont typeface="Wingdings 3" pitchFamily="18" charset="2"/>
        <a:buChar char=""/>
        <a:defRPr sz="2000" kern="1200">
          <a:solidFill>
            <a:schemeClr val="tx1"/>
          </a:solidFill>
          <a:latin typeface="+mn-lt"/>
          <a:ea typeface="+mn-ea"/>
          <a:cs typeface="+mn-cs"/>
        </a:defRPr>
      </a:lvl3pPr>
      <a:lvl4pPr marL="1096963" indent="-228600" algn="l" rtl="0" eaLnBrk="0" fontAlgn="base" hangingPunct="0">
        <a:spcBef>
          <a:spcPts val="400"/>
        </a:spcBef>
        <a:spcAft>
          <a:spcPct val="0"/>
        </a:spcAft>
        <a:buClr>
          <a:srgbClr val="8BA2B4"/>
        </a:buClr>
        <a:buSzPct val="70000"/>
        <a:buFont typeface="Wingdings" pitchFamily="2" charset="2"/>
        <a:buChar char=""/>
        <a:defRPr kern="1200">
          <a:solidFill>
            <a:schemeClr val="tx1"/>
          </a:solidFill>
          <a:latin typeface="+mn-lt"/>
          <a:ea typeface="+mn-ea"/>
          <a:cs typeface="+mn-cs"/>
        </a:defRPr>
      </a:lvl4pPr>
      <a:lvl5pPr marL="1371600" indent="-228600" algn="l" rtl="0" eaLnBrk="0" fontAlgn="base" hangingPunct="0">
        <a:spcBef>
          <a:spcPts val="300"/>
        </a:spcBef>
        <a:spcAft>
          <a:spcPct val="0"/>
        </a:spcAft>
        <a:buClr>
          <a:schemeClr val="accent2"/>
        </a:buClr>
        <a:buSzPct val="70000"/>
        <a:buFont typeface="Wingdings" pitchFamily="2" charset="2"/>
        <a:buChar char=""/>
        <a:defRPr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hyperlink" Target="https://kk.wikipedia.org/wiki/%D0%93%D0%B0%D1%83%D2%BB%D0%B0%D1%80%D1%82%D0%B0%D1%81_(%D1%84%D0%B8%D0%BB%D1%8C%D0%BC)" TargetMode="External"/><Relationship Id="rId13" Type="http://schemas.openxmlformats.org/officeDocument/2006/relationships/hyperlink" Target="https://kk.wikipedia.org/w/index.php?title=%D0%96%D0%B0%D1%83%D0%B4%D1%8B%D2%A3_%D1%82%D1%8B%D0%BB%D1%8B%D0%BD%D0%B4%D0%B0%D2%93%D1%8B_%D1%84%D1%80%D0%BE%D0%BD%D1%82&amp;action=edit&amp;redlink=1" TargetMode="External"/><Relationship Id="rId18" Type="http://schemas.openxmlformats.org/officeDocument/2006/relationships/hyperlink" Target="https://kk.wikipedia.org/w/index.php?title=%D0%A1%D0%BE%D0%B7%D0%B0%D2%9B%D1%82%D0%B0%D0%BD_%D1%88%D1%8B%D2%9B%D2%9B%D0%B0%D0%BD_%D0%93%D0%B0%D0%BC%D0%BB%D0%B5%D1%82_%D3%99%D0%BB%D0%B4%D0%B5_%D0%9C%D0%B0%D0%BC%D0%B0%D0%B9%D1%8F_%D0%9A%D1%8D%D1%80%D0%BE&amp;action=edit&amp;redlink=1" TargetMode="External"/><Relationship Id="rId3" Type="http://schemas.openxmlformats.org/officeDocument/2006/relationships/image" Target="../media/image2.wmf"/><Relationship Id="rId7" Type="http://schemas.openxmlformats.org/officeDocument/2006/relationships/hyperlink" Target="https://kk.wikipedia.org/w/index.php?title=%D0%94%D0%B0%D0%BB%D0%B0_%D0%B3%D2%AF%D1%80%D1%81%D1%96%D0%BB%D1%96&amp;action=edit&amp;redlink=1" TargetMode="External"/><Relationship Id="rId12" Type="http://schemas.openxmlformats.org/officeDocument/2006/relationships/hyperlink" Target="https://kk.wikipedia.org/w/index.php?title=%D0%90%D2%9B%D1%8B%D1%80%D2%93%D1%8B_%D0%B0%D0%BC%D0%B0%D0%BD%D0%B0%D1%82&amp;action=edit&amp;redlink=1" TargetMode="External"/><Relationship Id="rId17" Type="http://schemas.openxmlformats.org/officeDocument/2006/relationships/hyperlink" Target="https://kk.wikipedia.org/w/index.php?title=%D0%A2%D2%AF%D1%80%D0%BA%D1%81%D1%96%D0%B1_(%D1%84%D0%B8%D0%BB%D1%8C%D0%BC)&amp;action=edit&amp;redlink=1" TargetMode="External"/><Relationship Id="rId2" Type="http://schemas.openxmlformats.org/officeDocument/2006/relationships/image" Target="../media/image14.png"/><Relationship Id="rId16" Type="http://schemas.openxmlformats.org/officeDocument/2006/relationships/hyperlink" Target="https://kk.wikipedia.org/w/index.php?title=%D0%A1%D0%B5%D0%BD%D1%83_%D0%B6%D3%99%D0%BD%D0%B5_%D0%B1%D1%96%D0%BB%D1%83&amp;action=edit&amp;redlink=1" TargetMode="External"/><Relationship Id="rId1" Type="http://schemas.openxmlformats.org/officeDocument/2006/relationships/slideLayout" Target="../slideLayouts/slideLayout2.xml"/><Relationship Id="rId6" Type="http://schemas.openxmlformats.org/officeDocument/2006/relationships/hyperlink" Target="https://kk.wikipedia.org/w/index.php?title=%D2%9A%D0%B0%D0%BD%D0%B0%D1%82%D1%81%D1%8B%D0%B7_%D1%84%D1%80%D0%BE%D0%BD%D1%82&amp;action=edit&amp;redlink=1" TargetMode="External"/><Relationship Id="rId11" Type="http://schemas.openxmlformats.org/officeDocument/2006/relationships/hyperlink" Target="https://kk.wikipedia.org/w/index.php?title=%D0%9C%D1%96%D0%BD%D0%B5%D0%B7%D1%96_%D2%9B%D0%B8%D1%8B%D0%BD_%D0%B1%D0%B0%D0%BB%D0%B0%D0%BB%D0%B0%D1%80&amp;action=edit&amp;redlink=1" TargetMode="External"/><Relationship Id="rId5" Type="http://schemas.openxmlformats.org/officeDocument/2006/relationships/image" Target="../media/image16.jpeg"/><Relationship Id="rId15" Type="http://schemas.openxmlformats.org/officeDocument/2006/relationships/hyperlink" Target="https://kk.wikipedia.org/w/index.php?title=%D0%91%D1%96%D0%B7%D0%B4%D1%96%D2%A3_%D2%AF%D0%B9_%D0%BA%D3%A9%D0%B3%D1%96%D0%BB%D0%B4%D1%96%D1%80_%D1%82%D0%B0%D1%83%D0%BB%D0%B0%D1%80_%D0%BE%D1%80%D1%82%D0%B0%D1%81%D1%8B%D0%BD%D0%B4%D0%B0&amp;action=edit&amp;redlink=1" TargetMode="External"/><Relationship Id="rId10" Type="http://schemas.openxmlformats.org/officeDocument/2006/relationships/hyperlink" Target="https://kk.wikipedia.org/w/index.php?title=%D0%A4%D1%80%D0%BE%D0%BD%D1%82_%D1%88%D0%B5%D0%B1%D1%96%D0%BD%D1%96%D2%A3_%D0%B0%D1%80%D2%93%D1%8B_%D0%B6%D0%B0%D2%93%D1%8B%D0%BD%D0%B4%D0%B0%D2%93%D1%8B_%D1%84%D1%80%D0%BE%D0%BD%D1%82&amp;action=edit&amp;redlink=1" TargetMode="External"/><Relationship Id="rId19" Type="http://schemas.openxmlformats.org/officeDocument/2006/relationships/hyperlink" Target="https://kk.wikipedia.org/w/index.php?title=%D0%96%D0%B0%D0%BD%D1%81%D0%B5%D0%B1%D1%96%D0%BB&amp;action=edit&amp;redlink=1" TargetMode="External"/><Relationship Id="rId4" Type="http://schemas.openxmlformats.org/officeDocument/2006/relationships/image" Target="../media/image15.png"/><Relationship Id="rId9" Type="http://schemas.openxmlformats.org/officeDocument/2006/relationships/hyperlink" Target="https://kk.wikipedia.org/w/index.php?title=%D0%A2%D0%B5%D0%BB_%D3%A9%D1%81%D0%BA%D0%B5%D0%BD_%D2%B1%D0%BB&amp;action=edit&amp;redlink=1" TargetMode="External"/><Relationship Id="rId14" Type="http://schemas.openxmlformats.org/officeDocument/2006/relationships/hyperlink" Target="https://kk.wikipedia.org/w/index.php?title=%D0%9C%D0%B5%D0%BD_%D1%81%D1%96%D0%B7%D0%B4%D1%96%D2%A3_%D1%82%D1%83%D1%8B%D1%81%D1%8B%D2%A3%D1%8B%D0%B7%D0%B1%D1%8B%D0%BD&amp;action=edit&amp;redlink=1"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wmf"/><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2.wmf"/></Relationships>
</file>

<file path=ppt/slides/_rels/slide7.xml.rels><?xml version="1.0" encoding="UTF-8" standalone="yes"?>
<Relationships xmlns="http://schemas.openxmlformats.org/package/2006/relationships"><Relationship Id="rId8" Type="http://schemas.openxmlformats.org/officeDocument/2006/relationships/hyperlink" Target="https://kk.wikipedia.org/wiki/1989" TargetMode="External"/><Relationship Id="rId13" Type="http://schemas.openxmlformats.org/officeDocument/2006/relationships/hyperlink" Target="https://kk.wikipedia.org/wiki/%D2%9A%D0%B0%D0%B7%D2%B0%D0%A3" TargetMode="External"/><Relationship Id="rId18" Type="http://schemas.openxmlformats.org/officeDocument/2006/relationships/hyperlink" Target="https://kk.wikipedia.org/wiki/%D0%90%D0%BC%D0%B0%D0%BD%D0%B3%D0%B5%D0%BB%D0%B4%D1%96_%D0%98%D0%BC%D0%B0%D0%BD%D0%BE%D0%B2" TargetMode="External"/><Relationship Id="rId26" Type="http://schemas.openxmlformats.org/officeDocument/2006/relationships/hyperlink" Target="https://kk.wikipedia.org/wiki/%D0%A2%D0%BE%D1%80%D2%93%D0%B0%D0%B9" TargetMode="External"/><Relationship Id="rId3" Type="http://schemas.openxmlformats.org/officeDocument/2006/relationships/hyperlink" Target="https://kk.wikipedia.org/wiki/%D2%9A%D0%BE%D1%81%D1%82%D0%B0%D0%BD%D0%B0%D0%B9_%D0%BE%D0%B1%D0%BB%D1%8B%D1%81%D1%8B" TargetMode="External"/><Relationship Id="rId21" Type="http://schemas.openxmlformats.org/officeDocument/2006/relationships/hyperlink" Target="https://kk.wikipedia.org/wiki/%D2%9A%D0%B0%D0%B7%D0%B0%D2%9B_%D1%8D%D0%BD%D1%86%D0%B8%D0%BA%D0%BB%D0%BE%D0%BF%D0%B5%D0%B4%D0%B8%D1%8F%D1%81%D1%8B" TargetMode="External"/><Relationship Id="rId7" Type="http://schemas.openxmlformats.org/officeDocument/2006/relationships/hyperlink" Target="https://kk.wikipedia.org/wiki/%D0%9A%D0%A1%D0%A0%D0%9E" TargetMode="External"/><Relationship Id="rId12" Type="http://schemas.openxmlformats.org/officeDocument/2006/relationships/hyperlink" Target="https://kk.wikipedia.org/wiki/%D2%9A%D0%B0%D0%B7%D0%9C%D0%A3" TargetMode="External"/><Relationship Id="rId17" Type="http://schemas.openxmlformats.org/officeDocument/2006/relationships/hyperlink" Target="https://kk.wikipedia.org/wiki/%D0%A2%D0%BE%D1%80%D2%93%D0%B0%D0%B9_%D0%BE%D0%B1%D0%BB%D1%8B%D1%81%D1%8B" TargetMode="External"/><Relationship Id="rId25" Type="http://schemas.openxmlformats.org/officeDocument/2006/relationships/hyperlink" Target="https://kk.wikipedia.org/w/index.php?title=%D0%98%D0%BC%D0%B0%D0%BD_%D0%B1%D0%B0%D1%82%D1%8B%D1%80&amp;action=edit&amp;redlink=1" TargetMode="External"/><Relationship Id="rId2" Type="http://schemas.openxmlformats.org/officeDocument/2006/relationships/image" Target="../media/image8.jpeg"/><Relationship Id="rId16" Type="http://schemas.openxmlformats.org/officeDocument/2006/relationships/hyperlink" Target="https://kk.wikipedia.org/wiki/%D2%9A%D0%B0%D0%B7%D0%B0%D2%9B_%D1%82%D1%96%D0%BB%D1%96" TargetMode="External"/><Relationship Id="rId20" Type="http://schemas.openxmlformats.org/officeDocument/2006/relationships/hyperlink" Target="https://kk.wikipedia.org/wiki/%D0%9C%D1%83%D0%B7%D0%B5%D0%B9" TargetMode="External"/><Relationship Id="rId1" Type="http://schemas.openxmlformats.org/officeDocument/2006/relationships/slideLayout" Target="../slideLayouts/slideLayout2.xml"/><Relationship Id="rId6" Type="http://schemas.openxmlformats.org/officeDocument/2006/relationships/hyperlink" Target="https://kk.wikipedia.org/wiki/%D0%AD%D0%BD%D1%86%D0%B8%D0%BA%D0%BB%D0%BE%D0%BF%D0%B5%D0%B4%D0%B8%D1%8F" TargetMode="External"/><Relationship Id="rId11" Type="http://schemas.openxmlformats.org/officeDocument/2006/relationships/hyperlink" Target="https://kk.wikipedia.org/wiki/2004" TargetMode="External"/><Relationship Id="rId24" Type="http://schemas.openxmlformats.org/officeDocument/2006/relationships/hyperlink" Target="https://kk.wikipedia.org/wiki/%D2%9A%D0%B0%D0%B7%D0%B0%D2%9B%D1%81%D1%82%D0%B0%D0%BD" TargetMode="External"/><Relationship Id="rId5" Type="http://schemas.openxmlformats.org/officeDocument/2006/relationships/hyperlink" Target="https://kk.wikipedia.org/w/index.php?title=%D0%90%D2%93%D0%B0%D1%88%D1%82%D1%8B%D0%BA%D3%A9%D0%BB_%D0%B0%D1%83%D1%8B%D0%BB%D1%8B&amp;action=edit&amp;redlink=1" TargetMode="External"/><Relationship Id="rId15" Type="http://schemas.openxmlformats.org/officeDocument/2006/relationships/hyperlink" Target="https://kk.wikipedia.org/wiki/%D2%9A%D0%B0%D0%B7%D0%B0%D2%9B_%D1%80%D0%B0%D0%B4%D0%B8%D0%BE%D1%81%D1%8B" TargetMode="External"/><Relationship Id="rId23" Type="http://schemas.openxmlformats.org/officeDocument/2006/relationships/hyperlink" Target="https://kk.wikipedia.org/w/index.php?title=%D2%9A%D0%B0%D0%B7%D0%B0%D2%9B%D1%81%D1%82%D0%B0%D0%BD_%D0%BC%D0%B5%D0%BC%D0%BB%D0%B5%D0%BA%D0%B5%D1%82%D1%82%D1%96%D0%BA_%D1%81%D1%8B%D0%B9%D0%BB%D1%8B%D2%93%D1%8B&amp;action=edit&amp;redlink=1" TargetMode="External"/><Relationship Id="rId28" Type="http://schemas.openxmlformats.org/officeDocument/2006/relationships/image" Target="../media/image2.wmf"/><Relationship Id="rId10" Type="http://schemas.openxmlformats.org/officeDocument/2006/relationships/hyperlink" Target="https://kk.wikipedia.org/wiki/%D0%9F%D0%BE%D0%BB%D0%B8%D0%B3%D1%80%D0%B0%D1%84%D0%B8%D1%8F" TargetMode="External"/><Relationship Id="rId19" Type="http://schemas.openxmlformats.org/officeDocument/2006/relationships/hyperlink" Target="https://kk.wikipedia.org/w/index.php?title=%D3%98.%D0%96%D0%B0%D0%BD%D0%B3%D0%B5%D0%BB%D0%B4%D0%B8%D0%BD&amp;action=edit&amp;redlink=1" TargetMode="External"/><Relationship Id="rId4" Type="http://schemas.openxmlformats.org/officeDocument/2006/relationships/hyperlink" Target="https://kk.wikipedia.org/wiki/%D0%90%D0%BC%D0%B0%D0%BD%D0%B3%D0%B5%D0%BB%D0%B4%D1%96_%D0%B0%D1%83%D0%B4%D0%B0%D0%BD%D1%8B" TargetMode="External"/><Relationship Id="rId9" Type="http://schemas.openxmlformats.org/officeDocument/2006/relationships/hyperlink" Target="https://kk.wikipedia.org/wiki/%D2%9A%D0%A0" TargetMode="External"/><Relationship Id="rId14" Type="http://schemas.openxmlformats.org/officeDocument/2006/relationships/hyperlink" Target="https://kk.wikipedia.org/wiki/1959" TargetMode="External"/><Relationship Id="rId22" Type="http://schemas.openxmlformats.org/officeDocument/2006/relationships/hyperlink" Target="https://kk.wikipedia.org/wiki/%D0%90%D0%B1%D0%B0%D0%B9_%D1%8D%D0%BD%D1%86%D0%B8%D0%BA%D0%BB%D0%BE%D0%BF%D0%B5%D0%B4%D0%B8%D1%8F%D1%81%D1%8B" TargetMode="External"/><Relationship Id="rId27" Type="http://schemas.openxmlformats.org/officeDocument/2006/relationships/hyperlink" Target="https://kk.wikipedia.org/wiki/%D2%9A%D0%B0%D0%B7%D0%B0%D2%9B%D1%81%D1%82%D0%B0%D0%BD_%D1%82%D0%B0%D1%80%D0%B8%D1%85%D1%8B"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2.wmf"/><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219200" y="3861048"/>
            <a:ext cx="6858000" cy="1015752"/>
          </a:xfrm>
        </p:spPr>
        <p:txBody>
          <a:bodyPr/>
          <a:lstStyle/>
          <a:p>
            <a:r>
              <a:rPr lang="kk-KZ" altLang="ru-RU" b="1" i="1" dirty="0">
                <a:latin typeface="Times New Roman" pitchFamily="18" charset="0"/>
                <a:cs typeface="Times New Roman" pitchFamily="18" charset="0"/>
              </a:rPr>
              <a:t>Рухани жаңғыру</a:t>
            </a:r>
            <a:br>
              <a:rPr lang="kk-KZ" altLang="ru-RU" b="1" i="1" dirty="0">
                <a:latin typeface="Times New Roman" pitchFamily="18" charset="0"/>
                <a:cs typeface="Times New Roman" pitchFamily="18" charset="0"/>
              </a:rPr>
            </a:br>
            <a:endParaRPr lang="ru-RU" dirty="0"/>
          </a:p>
        </p:txBody>
      </p:sp>
      <p:sp>
        <p:nvSpPr>
          <p:cNvPr id="3" name="Подзаголовок 2"/>
          <p:cNvSpPr>
            <a:spLocks noGrp="1"/>
          </p:cNvSpPr>
          <p:nvPr>
            <p:ph type="subTitle" idx="1"/>
          </p:nvPr>
        </p:nvSpPr>
        <p:spPr/>
        <p:txBody>
          <a:bodyPr/>
          <a:lstStyle/>
          <a:p>
            <a:pPr algn="ctr"/>
            <a:r>
              <a:rPr lang="kk-KZ" b="1" dirty="0" smtClean="0">
                <a:solidFill>
                  <a:srgbClr val="FF0000"/>
                </a:solidFill>
              </a:rPr>
              <a:t>Ауылымыздың даңқты тұлғалары </a:t>
            </a:r>
            <a:endParaRPr lang="ru-RU" b="1" dirty="0">
              <a:solidFill>
                <a:srgbClr val="FF0000"/>
              </a:solidFill>
            </a:endParaRPr>
          </a:p>
        </p:txBody>
      </p:sp>
      <p:sp>
        <p:nvSpPr>
          <p:cNvPr id="4" name="Прямоугольник 3"/>
          <p:cNvSpPr/>
          <p:nvPr/>
        </p:nvSpPr>
        <p:spPr>
          <a:xfrm>
            <a:off x="1812924" y="1356837"/>
            <a:ext cx="5855419" cy="1554272"/>
          </a:xfrm>
          <a:prstGeom prst="rect">
            <a:avLst/>
          </a:prstGeom>
        </p:spPr>
        <p:txBody>
          <a:bodyPr wrap="square">
            <a:spAutoFit/>
          </a:bodyPr>
          <a:lstStyle/>
          <a:p>
            <a:pPr lvl="0" algn="ctr" eaLnBrk="0" hangingPunct="0">
              <a:spcBef>
                <a:spcPts val="600"/>
              </a:spcBef>
              <a:buClr>
                <a:srgbClr val="727CA3"/>
              </a:buClr>
              <a:buSzPct val="76000"/>
            </a:pPr>
            <a:r>
              <a:rPr lang="kk-KZ" sz="2000" b="1" dirty="0" smtClean="0">
                <a:solidFill>
                  <a:srgbClr val="464653"/>
                </a:solidFill>
                <a:latin typeface="Cambria"/>
                <a:ea typeface="+mj-ea"/>
                <a:cs typeface="+mj-cs"/>
              </a:rPr>
              <a:t>Күні: </a:t>
            </a:r>
            <a:r>
              <a:rPr lang="kk-KZ" sz="2000" b="1" dirty="0" smtClean="0">
                <a:solidFill>
                  <a:srgbClr val="464653"/>
                </a:solidFill>
                <a:latin typeface="Cambria"/>
                <a:ea typeface="+mj-ea"/>
                <a:cs typeface="+mj-cs"/>
              </a:rPr>
              <a:t>23.12.20169</a:t>
            </a:r>
            <a:r>
              <a:rPr lang="kk-KZ" sz="2000" b="1" dirty="0" smtClean="0">
                <a:solidFill>
                  <a:srgbClr val="464653"/>
                </a:solidFill>
                <a:latin typeface="Cambria"/>
                <a:ea typeface="+mj-ea"/>
                <a:cs typeface="+mj-cs"/>
              </a:rPr>
              <a:t> </a:t>
            </a:r>
            <a:r>
              <a:rPr lang="kk-KZ" sz="2000" b="1" dirty="0" smtClean="0">
                <a:solidFill>
                  <a:srgbClr val="464653"/>
                </a:solidFill>
                <a:latin typeface="Cambria"/>
                <a:ea typeface="+mj-ea"/>
                <a:cs typeface="+mj-cs"/>
              </a:rPr>
              <a:t>2019 жыл </a:t>
            </a:r>
          </a:p>
          <a:p>
            <a:pPr lvl="0" algn="ctr" eaLnBrk="0" hangingPunct="0">
              <a:spcBef>
                <a:spcPts val="600"/>
              </a:spcBef>
              <a:buClr>
                <a:srgbClr val="727CA3"/>
              </a:buClr>
              <a:buSzPct val="76000"/>
            </a:pPr>
            <a:r>
              <a:rPr lang="kk-KZ" sz="2000" b="1" dirty="0" smtClean="0">
                <a:solidFill>
                  <a:srgbClr val="464653"/>
                </a:solidFill>
                <a:latin typeface="Cambria"/>
                <a:ea typeface="+mj-ea"/>
                <a:cs typeface="+mj-cs"/>
              </a:rPr>
              <a:t>Сыныбы</a:t>
            </a:r>
            <a:r>
              <a:rPr lang="kk-KZ" sz="2000" b="1" dirty="0">
                <a:solidFill>
                  <a:srgbClr val="464653"/>
                </a:solidFill>
                <a:latin typeface="Cambria"/>
                <a:ea typeface="+mj-ea"/>
                <a:cs typeface="+mj-cs"/>
              </a:rPr>
              <a:t>: 8 </a:t>
            </a:r>
            <a:r>
              <a:rPr lang="kk-KZ" sz="2000" b="1" dirty="0" smtClean="0">
                <a:solidFill>
                  <a:srgbClr val="464653"/>
                </a:solidFill>
                <a:latin typeface="Cambria"/>
                <a:ea typeface="+mj-ea"/>
                <a:cs typeface="+mj-cs"/>
              </a:rPr>
              <a:t> </a:t>
            </a:r>
            <a:endParaRPr lang="kk-KZ" sz="2000" b="1" dirty="0">
              <a:solidFill>
                <a:srgbClr val="464653"/>
              </a:solidFill>
              <a:latin typeface="Cambria"/>
              <a:ea typeface="+mj-ea"/>
              <a:cs typeface="+mj-cs"/>
            </a:endParaRPr>
          </a:p>
          <a:p>
            <a:pPr lvl="0" algn="ctr" eaLnBrk="0" hangingPunct="0">
              <a:spcBef>
                <a:spcPts val="600"/>
              </a:spcBef>
              <a:buClr>
                <a:srgbClr val="727CA3"/>
              </a:buClr>
              <a:buSzPct val="76000"/>
            </a:pPr>
            <a:r>
              <a:rPr lang="kk-KZ" sz="2000" b="1" dirty="0">
                <a:solidFill>
                  <a:srgbClr val="464653"/>
                </a:solidFill>
                <a:latin typeface="Cambria"/>
                <a:ea typeface="+mj-ea"/>
                <a:cs typeface="+mj-cs"/>
              </a:rPr>
              <a:t>Жетекшісі: Байдилдина А.Ғ </a:t>
            </a:r>
          </a:p>
          <a:p>
            <a:pPr lvl="0" algn="ctr" eaLnBrk="0" hangingPunct="0">
              <a:spcBef>
                <a:spcPts val="600"/>
              </a:spcBef>
              <a:buClr>
                <a:srgbClr val="727CA3"/>
              </a:buClr>
              <a:buSzPct val="76000"/>
            </a:pPr>
            <a:r>
              <a:rPr lang="kk-KZ" sz="2000" b="1" dirty="0">
                <a:solidFill>
                  <a:srgbClr val="464653"/>
                </a:solidFill>
                <a:latin typeface="Cambria"/>
                <a:ea typeface="+mj-ea"/>
                <a:cs typeface="+mj-cs"/>
              </a:rPr>
              <a:t>2019 жыл </a:t>
            </a:r>
            <a:endParaRPr lang="ru-RU" sz="2000" b="1" dirty="0">
              <a:solidFill>
                <a:srgbClr val="464653"/>
              </a:solidFill>
              <a:latin typeface="Cambria"/>
              <a:ea typeface="+mj-ea"/>
              <a:cs typeface="+mj-cs"/>
            </a:endParaRPr>
          </a:p>
        </p:txBody>
      </p:sp>
      <p:pic>
        <p:nvPicPr>
          <p:cNvPr id="5"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r="59277" b="67647"/>
          <a:stretch>
            <a:fillRect/>
          </a:stretch>
        </p:blipFill>
        <p:spPr bwMode="auto">
          <a:xfrm>
            <a:off x="9525" y="19050"/>
            <a:ext cx="1830388" cy="201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r="59277" b="67647"/>
          <a:stretch>
            <a:fillRect/>
          </a:stretch>
        </p:blipFill>
        <p:spPr bwMode="auto">
          <a:xfrm rot="10800000">
            <a:off x="7208029" y="4637015"/>
            <a:ext cx="1830388" cy="201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r="59277" b="67647"/>
          <a:stretch>
            <a:fillRect/>
          </a:stretch>
        </p:blipFill>
        <p:spPr bwMode="auto">
          <a:xfrm rot="16200000">
            <a:off x="289970" y="4725144"/>
            <a:ext cx="1830388" cy="201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r="59277" b="67647"/>
          <a:stretch>
            <a:fillRect/>
          </a:stretch>
        </p:blipFill>
        <p:spPr bwMode="auto">
          <a:xfrm rot="5400000">
            <a:off x="7208826" y="-14294"/>
            <a:ext cx="1830388" cy="201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099976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3"/>
          <p:cNvPicPr>
            <a:picLocks noChangeAspect="1" noChangeArrowheads="1"/>
          </p:cNvPicPr>
          <p:nvPr/>
        </p:nvPicPr>
        <p:blipFill>
          <a:blip r:embed="rId2">
            <a:extLst>
              <a:ext uri="{28A0092B-C50C-407E-A947-70E740481C1C}">
                <a14:useLocalDpi xmlns:a14="http://schemas.microsoft.com/office/drawing/2010/main" val="0"/>
              </a:ext>
            </a:extLst>
          </a:blip>
          <a:srcRect l="32674" r="8740" b="13280"/>
          <a:stretch>
            <a:fillRect/>
          </a:stretch>
        </p:blipFill>
        <p:spPr bwMode="auto">
          <a:xfrm>
            <a:off x="5969000" y="1268413"/>
            <a:ext cx="2905125" cy="3222625"/>
          </a:xfrm>
          <a:prstGeom prst="rect">
            <a:avLst/>
          </a:prstGeom>
          <a:noFill/>
          <a:ln w="3175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411" name="TextBox 4"/>
          <p:cNvSpPr txBox="1">
            <a:spLocks noChangeArrowheads="1"/>
          </p:cNvSpPr>
          <p:nvPr/>
        </p:nvSpPr>
        <p:spPr bwMode="auto">
          <a:xfrm>
            <a:off x="484188" y="741363"/>
            <a:ext cx="5399087" cy="535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600">
                <a:solidFill>
                  <a:schemeClr val="tx1"/>
                </a:solidFill>
                <a:latin typeface="Calibri" pitchFamily="34" charset="0"/>
              </a:defRPr>
            </a:lvl1pPr>
            <a:lvl2pPr marL="742950" indent="-285750">
              <a:defRPr sz="2300">
                <a:solidFill>
                  <a:schemeClr val="tx2"/>
                </a:solidFill>
                <a:latin typeface="Calibri" pitchFamily="34" charset="0"/>
              </a:defRPr>
            </a:lvl2pPr>
            <a:lvl3pPr marL="1143000">
              <a:defRPr sz="2000">
                <a:solidFill>
                  <a:schemeClr val="tx1"/>
                </a:solidFill>
                <a:latin typeface="Calibri" pitchFamily="34" charset="0"/>
              </a:defRPr>
            </a:lvl3pPr>
            <a:lvl4pPr marL="1600200">
              <a:defRPr>
                <a:solidFill>
                  <a:schemeClr val="tx1"/>
                </a:solidFill>
                <a:latin typeface="Calibri" pitchFamily="34" charset="0"/>
              </a:defRPr>
            </a:lvl4pPr>
            <a:lvl5pPr marL="2057400">
              <a:defRPr sz="1600">
                <a:solidFill>
                  <a:schemeClr val="tx1"/>
                </a:solidFill>
                <a:latin typeface="Calibri" pitchFamily="34" charset="0"/>
              </a:defRPr>
            </a:lvl5pPr>
            <a:lvl6pPr marL="2514600" indent="-228600" eaLnBrk="0" fontAlgn="base" hangingPunct="0">
              <a:spcAft>
                <a:spcPct val="0"/>
              </a:spcAft>
              <a:buClr>
                <a:schemeClr val="accent2"/>
              </a:buClr>
              <a:buSzPct val="70000"/>
              <a:buFont typeface="Wingdings" pitchFamily="2" charset="2"/>
              <a:buChar char=""/>
              <a:defRPr sz="1600">
                <a:solidFill>
                  <a:schemeClr val="tx1"/>
                </a:solidFill>
                <a:latin typeface="Calibri" pitchFamily="34" charset="0"/>
              </a:defRPr>
            </a:lvl6pPr>
            <a:lvl7pPr marL="2971800" indent="-228600" eaLnBrk="0" fontAlgn="base" hangingPunct="0">
              <a:spcAft>
                <a:spcPct val="0"/>
              </a:spcAft>
              <a:buClr>
                <a:schemeClr val="accent2"/>
              </a:buClr>
              <a:buSzPct val="70000"/>
              <a:buFont typeface="Wingdings" pitchFamily="2" charset="2"/>
              <a:buChar char=""/>
              <a:defRPr sz="1600">
                <a:solidFill>
                  <a:schemeClr val="tx1"/>
                </a:solidFill>
                <a:latin typeface="Calibri" pitchFamily="34" charset="0"/>
              </a:defRPr>
            </a:lvl7pPr>
            <a:lvl8pPr marL="3429000" indent="-228600" eaLnBrk="0" fontAlgn="base" hangingPunct="0">
              <a:spcAft>
                <a:spcPct val="0"/>
              </a:spcAft>
              <a:buClr>
                <a:schemeClr val="accent2"/>
              </a:buClr>
              <a:buSzPct val="70000"/>
              <a:buFont typeface="Wingdings" pitchFamily="2" charset="2"/>
              <a:buChar char=""/>
              <a:defRPr sz="1600">
                <a:solidFill>
                  <a:schemeClr val="tx1"/>
                </a:solidFill>
                <a:latin typeface="Calibri" pitchFamily="34" charset="0"/>
              </a:defRPr>
            </a:lvl8pPr>
            <a:lvl9pPr marL="3886200" indent="-228600" eaLnBrk="0" fontAlgn="base" hangingPunct="0">
              <a:spcAft>
                <a:spcPct val="0"/>
              </a:spcAft>
              <a:buClr>
                <a:schemeClr val="accent2"/>
              </a:buClr>
              <a:buSzPct val="70000"/>
              <a:buFont typeface="Wingdings" pitchFamily="2" charset="2"/>
              <a:buChar char=""/>
              <a:defRPr sz="1600">
                <a:solidFill>
                  <a:schemeClr val="tx1"/>
                </a:solidFill>
                <a:latin typeface="Calibri" pitchFamily="34" charset="0"/>
              </a:defRPr>
            </a:lvl9pPr>
          </a:lstStyle>
          <a:p>
            <a:r>
              <a:rPr lang="kk-KZ" altLang="ru-RU" sz="1800">
                <a:solidFill>
                  <a:srgbClr val="B50B88"/>
                </a:solidFill>
                <a:latin typeface="Times New Roman" pitchFamily="18" charset="0"/>
                <a:cs typeface="Times New Roman" pitchFamily="18" charset="0"/>
              </a:rPr>
              <a:t>1946 жылы 5 мамырда Қостанай облысы, Аманкелді ауданы, Үрпек ауылында туған. 1953 жылы Жаңа ауыл орта мектебінің 1 сыныбына барып, 1963 жылы 10 - ынышы сыныпты бітірді.1964 жылы  Алматы ауылшаруашылық институтына агроном факкультетіне түсіп, 1969 жылы аяқтады. 1972 жылы Алматыдағы Госстандартта қызмет атқарады. 1978 жылы елге оралып, Сарыөзен совхозында агроном, 1979 жылы Коммунизм жолы совхозында  агрноном,1982 жылы Ақсуат совхозында бас агроном қызметін атқарды. 1986 жылы жанұя жағдайына байланысты Алматы қаласына қоныс аударып, жеміс –жидек базасынның шаруашылық директоры болып қызмет жасады. 1991 жылы Алматы қаласында темір жол саласы бойынша жұмыс жасап, 2006 жылы зейнеткерлікке шықты. Қазіргі уақытта 2 қызы, 2 ұлы , 6 немересі бар. Балалары Қазақстанның үлкен үлкен қалаларында өз мамандықтары бойынша қызмет атқарады.</a:t>
            </a:r>
            <a:endParaRPr lang="ru-RU" altLang="ru-RU" sz="1800">
              <a:solidFill>
                <a:srgbClr val="B50B88"/>
              </a:solidFill>
              <a:latin typeface="Times New Roman" pitchFamily="18" charset="0"/>
              <a:cs typeface="Times New Roman" pitchFamily="18" charset="0"/>
            </a:endParaRPr>
          </a:p>
        </p:txBody>
      </p:sp>
      <p:pic>
        <p:nvPicPr>
          <p:cNvPr id="17412"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r="59277" b="67647"/>
          <a:stretch>
            <a:fillRect/>
          </a:stretch>
        </p:blipFill>
        <p:spPr bwMode="auto">
          <a:xfrm rot="-5400000">
            <a:off x="165100" y="4999038"/>
            <a:ext cx="1716087" cy="188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r="59277" b="67647"/>
          <a:stretch>
            <a:fillRect/>
          </a:stretch>
        </p:blipFill>
        <p:spPr bwMode="auto">
          <a:xfrm rot="10800000">
            <a:off x="7446963" y="4933950"/>
            <a:ext cx="1697037" cy="186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4" name="TextBox 3"/>
          <p:cNvSpPr txBox="1">
            <a:spLocks noChangeArrowheads="1"/>
          </p:cNvSpPr>
          <p:nvPr/>
        </p:nvSpPr>
        <p:spPr bwMode="auto">
          <a:xfrm>
            <a:off x="1403350" y="373063"/>
            <a:ext cx="396081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600">
                <a:solidFill>
                  <a:schemeClr val="tx1"/>
                </a:solidFill>
                <a:latin typeface="Calibri" pitchFamily="34" charset="0"/>
              </a:defRPr>
            </a:lvl1pPr>
            <a:lvl2pPr marL="742950" indent="-285750">
              <a:defRPr sz="2300">
                <a:solidFill>
                  <a:schemeClr val="tx2"/>
                </a:solidFill>
                <a:latin typeface="Calibri" pitchFamily="34" charset="0"/>
              </a:defRPr>
            </a:lvl2pPr>
            <a:lvl3pPr marL="1143000">
              <a:defRPr sz="2000">
                <a:solidFill>
                  <a:schemeClr val="tx1"/>
                </a:solidFill>
                <a:latin typeface="Calibri" pitchFamily="34" charset="0"/>
              </a:defRPr>
            </a:lvl3pPr>
            <a:lvl4pPr marL="1600200">
              <a:defRPr>
                <a:solidFill>
                  <a:schemeClr val="tx1"/>
                </a:solidFill>
                <a:latin typeface="Calibri" pitchFamily="34" charset="0"/>
              </a:defRPr>
            </a:lvl4pPr>
            <a:lvl5pPr marL="2057400">
              <a:defRPr sz="1600">
                <a:solidFill>
                  <a:schemeClr val="tx1"/>
                </a:solidFill>
                <a:latin typeface="Calibri" pitchFamily="34" charset="0"/>
              </a:defRPr>
            </a:lvl5pPr>
            <a:lvl6pPr marL="2514600" indent="-228600" eaLnBrk="0" fontAlgn="base" hangingPunct="0">
              <a:spcAft>
                <a:spcPct val="0"/>
              </a:spcAft>
              <a:buClr>
                <a:schemeClr val="accent2"/>
              </a:buClr>
              <a:buSzPct val="70000"/>
              <a:buFont typeface="Wingdings" pitchFamily="2" charset="2"/>
              <a:buChar char=""/>
              <a:defRPr sz="1600">
                <a:solidFill>
                  <a:schemeClr val="tx1"/>
                </a:solidFill>
                <a:latin typeface="Calibri" pitchFamily="34" charset="0"/>
              </a:defRPr>
            </a:lvl6pPr>
            <a:lvl7pPr marL="2971800" indent="-228600" eaLnBrk="0" fontAlgn="base" hangingPunct="0">
              <a:spcAft>
                <a:spcPct val="0"/>
              </a:spcAft>
              <a:buClr>
                <a:schemeClr val="accent2"/>
              </a:buClr>
              <a:buSzPct val="70000"/>
              <a:buFont typeface="Wingdings" pitchFamily="2" charset="2"/>
              <a:buChar char=""/>
              <a:defRPr sz="1600">
                <a:solidFill>
                  <a:schemeClr val="tx1"/>
                </a:solidFill>
                <a:latin typeface="Calibri" pitchFamily="34" charset="0"/>
              </a:defRPr>
            </a:lvl7pPr>
            <a:lvl8pPr marL="3429000" indent="-228600" eaLnBrk="0" fontAlgn="base" hangingPunct="0">
              <a:spcAft>
                <a:spcPct val="0"/>
              </a:spcAft>
              <a:buClr>
                <a:schemeClr val="accent2"/>
              </a:buClr>
              <a:buSzPct val="70000"/>
              <a:buFont typeface="Wingdings" pitchFamily="2" charset="2"/>
              <a:buChar char=""/>
              <a:defRPr sz="1600">
                <a:solidFill>
                  <a:schemeClr val="tx1"/>
                </a:solidFill>
                <a:latin typeface="Calibri" pitchFamily="34" charset="0"/>
              </a:defRPr>
            </a:lvl8pPr>
            <a:lvl9pPr marL="3886200" indent="-228600" eaLnBrk="0" fontAlgn="base" hangingPunct="0">
              <a:spcAft>
                <a:spcPct val="0"/>
              </a:spcAft>
              <a:buClr>
                <a:schemeClr val="accent2"/>
              </a:buClr>
              <a:buSzPct val="70000"/>
              <a:buFont typeface="Wingdings" pitchFamily="2" charset="2"/>
              <a:buChar char=""/>
              <a:defRPr sz="1600">
                <a:solidFill>
                  <a:schemeClr val="tx1"/>
                </a:solidFill>
                <a:latin typeface="Calibri" pitchFamily="34" charset="0"/>
              </a:defRPr>
            </a:lvl9pPr>
          </a:lstStyle>
          <a:p>
            <a:r>
              <a:rPr lang="kk-KZ" altLang="ru-RU" sz="2400" b="1">
                <a:solidFill>
                  <a:srgbClr val="B50B88"/>
                </a:solidFill>
                <a:latin typeface="Times New Roman" pitchFamily="18" charset="0"/>
                <a:cs typeface="Times New Roman" pitchFamily="18" charset="0"/>
              </a:rPr>
              <a:t>Тоқмурзин Қалдыбай</a:t>
            </a:r>
            <a:endParaRPr lang="ru-RU" altLang="ru-RU" sz="2400" b="1">
              <a:solidFill>
                <a:srgbClr val="B50B88"/>
              </a:solidFill>
              <a:latin typeface="Times New Roman" pitchFamily="18" charset="0"/>
              <a:cs typeface="Times New Roman" pitchFamily="18" charset="0"/>
            </a:endParaRPr>
          </a:p>
        </p:txBody>
      </p:sp>
      <p:pic>
        <p:nvPicPr>
          <p:cNvPr id="17415"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r="59277" b="67647"/>
          <a:stretch>
            <a:fillRect/>
          </a:stretch>
        </p:blipFill>
        <p:spPr bwMode="auto">
          <a:xfrm rot="5400000">
            <a:off x="7287419" y="-91281"/>
            <a:ext cx="1836738" cy="201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6"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r="59277" b="67647"/>
          <a:stretch>
            <a:fillRect/>
          </a:stretch>
        </p:blipFill>
        <p:spPr bwMode="auto">
          <a:xfrm>
            <a:off x="79375" y="68263"/>
            <a:ext cx="1836738" cy="201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Заголовок 1"/>
          <p:cNvSpPr>
            <a:spLocks noGrp="1"/>
          </p:cNvSpPr>
          <p:nvPr>
            <p:ph type="title"/>
          </p:nvPr>
        </p:nvSpPr>
        <p:spPr>
          <a:xfrm>
            <a:off x="457200" y="152400"/>
            <a:ext cx="8229600" cy="612775"/>
          </a:xfrm>
        </p:spPr>
        <p:txBody>
          <a:bodyPr/>
          <a:lstStyle/>
          <a:p>
            <a:pPr algn="ctr"/>
            <a:r>
              <a:rPr lang="kk-KZ" altLang="ru-RU" b="1" smtClean="0">
                <a:solidFill>
                  <a:srgbClr val="B50B88"/>
                </a:solidFill>
              </a:rPr>
              <a:t>Әнуар Боранбаев </a:t>
            </a:r>
            <a:endParaRPr lang="ru-RU" altLang="ru-RU" b="1" smtClean="0">
              <a:solidFill>
                <a:srgbClr val="B50B88"/>
              </a:solidFill>
            </a:endParaRPr>
          </a:p>
        </p:txBody>
      </p:sp>
      <p:pic>
        <p:nvPicPr>
          <p:cNvPr id="18435"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395288" y="660400"/>
            <a:ext cx="2089150" cy="1728788"/>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436"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r="59277" b="67647"/>
          <a:stretch>
            <a:fillRect/>
          </a:stretch>
        </p:blipFill>
        <p:spPr bwMode="auto">
          <a:xfrm rot="5400000">
            <a:off x="7129463" y="-76200"/>
            <a:ext cx="1924050"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r="59277" b="67647"/>
          <a:stretch>
            <a:fillRect/>
          </a:stretch>
        </p:blipFill>
        <p:spPr bwMode="auto">
          <a:xfrm>
            <a:off x="41275" y="22225"/>
            <a:ext cx="1924050" cy="211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r="59277" b="67647"/>
          <a:stretch>
            <a:fillRect/>
          </a:stretch>
        </p:blipFill>
        <p:spPr bwMode="auto">
          <a:xfrm rot="-5400000">
            <a:off x="114300" y="4741863"/>
            <a:ext cx="1922463" cy="2116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r="59277" b="67647"/>
          <a:stretch>
            <a:fillRect/>
          </a:stretch>
        </p:blipFill>
        <p:spPr bwMode="auto">
          <a:xfrm rot="10800000">
            <a:off x="7186613" y="4741863"/>
            <a:ext cx="1922462" cy="2116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425" y="3973513"/>
            <a:ext cx="2127250" cy="1728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441" name="Picture 9" descr="Картинки по запросу Гаухартас фильміндегі Әнуар Боранбаевтың фотосуреті"/>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275" y="2389188"/>
            <a:ext cx="2298700" cy="150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2" name="TextBox 8"/>
          <p:cNvSpPr txBox="1">
            <a:spLocks noChangeArrowheads="1"/>
          </p:cNvSpPr>
          <p:nvPr/>
        </p:nvSpPr>
        <p:spPr bwMode="auto">
          <a:xfrm>
            <a:off x="2484438" y="2278063"/>
            <a:ext cx="6480175"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600">
                <a:solidFill>
                  <a:schemeClr val="tx1"/>
                </a:solidFill>
                <a:latin typeface="Calibri" pitchFamily="34" charset="0"/>
              </a:defRPr>
            </a:lvl1pPr>
            <a:lvl2pPr marL="742950" indent="-285750">
              <a:defRPr sz="2300">
                <a:solidFill>
                  <a:schemeClr val="tx2"/>
                </a:solidFill>
                <a:latin typeface="Calibri" pitchFamily="34" charset="0"/>
              </a:defRPr>
            </a:lvl2pPr>
            <a:lvl3pPr marL="1143000">
              <a:defRPr sz="2000">
                <a:solidFill>
                  <a:schemeClr val="tx1"/>
                </a:solidFill>
                <a:latin typeface="Calibri" pitchFamily="34" charset="0"/>
              </a:defRPr>
            </a:lvl3pPr>
            <a:lvl4pPr marL="1600200">
              <a:defRPr>
                <a:solidFill>
                  <a:schemeClr val="tx1"/>
                </a:solidFill>
                <a:latin typeface="Calibri" pitchFamily="34" charset="0"/>
              </a:defRPr>
            </a:lvl4pPr>
            <a:lvl5pPr marL="2057400">
              <a:defRPr sz="1600">
                <a:solidFill>
                  <a:schemeClr val="tx1"/>
                </a:solidFill>
                <a:latin typeface="Calibri" pitchFamily="34" charset="0"/>
              </a:defRPr>
            </a:lvl5pPr>
            <a:lvl6pPr marL="2514600" indent="-228600" eaLnBrk="0" fontAlgn="base" hangingPunct="0">
              <a:spcAft>
                <a:spcPct val="0"/>
              </a:spcAft>
              <a:buClr>
                <a:schemeClr val="accent2"/>
              </a:buClr>
              <a:buSzPct val="70000"/>
              <a:buFont typeface="Wingdings" pitchFamily="2" charset="2"/>
              <a:buChar char=""/>
              <a:defRPr sz="1600">
                <a:solidFill>
                  <a:schemeClr val="tx1"/>
                </a:solidFill>
                <a:latin typeface="Calibri" pitchFamily="34" charset="0"/>
              </a:defRPr>
            </a:lvl6pPr>
            <a:lvl7pPr marL="2971800" indent="-228600" eaLnBrk="0" fontAlgn="base" hangingPunct="0">
              <a:spcAft>
                <a:spcPct val="0"/>
              </a:spcAft>
              <a:buClr>
                <a:schemeClr val="accent2"/>
              </a:buClr>
              <a:buSzPct val="70000"/>
              <a:buFont typeface="Wingdings" pitchFamily="2" charset="2"/>
              <a:buChar char=""/>
              <a:defRPr sz="1600">
                <a:solidFill>
                  <a:schemeClr val="tx1"/>
                </a:solidFill>
                <a:latin typeface="Calibri" pitchFamily="34" charset="0"/>
              </a:defRPr>
            </a:lvl7pPr>
            <a:lvl8pPr marL="3429000" indent="-228600" eaLnBrk="0" fontAlgn="base" hangingPunct="0">
              <a:spcAft>
                <a:spcPct val="0"/>
              </a:spcAft>
              <a:buClr>
                <a:schemeClr val="accent2"/>
              </a:buClr>
              <a:buSzPct val="70000"/>
              <a:buFont typeface="Wingdings" pitchFamily="2" charset="2"/>
              <a:buChar char=""/>
              <a:defRPr sz="1600">
                <a:solidFill>
                  <a:schemeClr val="tx1"/>
                </a:solidFill>
                <a:latin typeface="Calibri" pitchFamily="34" charset="0"/>
              </a:defRPr>
            </a:lvl8pPr>
            <a:lvl9pPr marL="3886200" indent="-228600" eaLnBrk="0" fontAlgn="base" hangingPunct="0">
              <a:spcAft>
                <a:spcPct val="0"/>
              </a:spcAft>
              <a:buClr>
                <a:schemeClr val="accent2"/>
              </a:buClr>
              <a:buSzPct val="70000"/>
              <a:buFont typeface="Wingdings" pitchFamily="2" charset="2"/>
              <a:buChar char=""/>
              <a:defRPr sz="1600">
                <a:solidFill>
                  <a:schemeClr val="tx1"/>
                </a:solidFill>
                <a:latin typeface="Calibri" pitchFamily="34" charset="0"/>
              </a:defRPr>
            </a:lvl9pPr>
          </a:lstStyle>
          <a:p>
            <a:pPr algn="ctr"/>
            <a:r>
              <a:rPr lang="ru-RU" altLang="ru-RU" sz="1800" b="1">
                <a:solidFill>
                  <a:srgbClr val="B50B88"/>
                </a:solidFill>
                <a:latin typeface="Times New Roman" pitchFamily="18" charset="0"/>
                <a:cs typeface="Times New Roman" pitchFamily="18" charset="0"/>
              </a:rPr>
              <a:t>Фильмографиясы</a:t>
            </a:r>
          </a:p>
          <a:p>
            <a:r>
              <a:rPr lang="ru-RU" altLang="ru-RU" sz="1800" b="1">
                <a:latin typeface="Times New Roman" pitchFamily="18" charset="0"/>
                <a:cs typeface="Times New Roman" pitchFamily="18" charset="0"/>
              </a:rPr>
              <a:t>1974 - </a:t>
            </a:r>
            <a:r>
              <a:rPr lang="ru-RU" altLang="ru-RU" sz="1800" b="1" i="1">
                <a:solidFill>
                  <a:srgbClr val="B50B88"/>
                </a:solidFill>
                <a:latin typeface="Times New Roman" pitchFamily="18" charset="0"/>
                <a:cs typeface="Times New Roman" pitchFamily="18" charset="0"/>
                <a:hlinkClick r:id="rId6" tooltip="Қанатсыз фронт (мұндай бет жоқ)"/>
              </a:rPr>
              <a:t>Қанатсыз фронт</a:t>
            </a:r>
            <a:r>
              <a:rPr lang="ru-RU" altLang="ru-RU" sz="1800" b="1">
                <a:latin typeface="Times New Roman" pitchFamily="18" charset="0"/>
                <a:cs typeface="Times New Roman" pitchFamily="18" charset="0"/>
              </a:rPr>
              <a:t> - </a:t>
            </a:r>
            <a:r>
              <a:rPr lang="ru-RU" altLang="ru-RU" sz="1800" b="1" i="1">
                <a:latin typeface="Times New Roman" pitchFamily="18" charset="0"/>
                <a:cs typeface="Times New Roman" pitchFamily="18" charset="0"/>
              </a:rPr>
              <a:t>Бейсембаев</a:t>
            </a:r>
            <a:endParaRPr lang="ru-RU" altLang="ru-RU" sz="1800" b="1">
              <a:latin typeface="Times New Roman" pitchFamily="18" charset="0"/>
              <a:cs typeface="Times New Roman" pitchFamily="18" charset="0"/>
            </a:endParaRPr>
          </a:p>
          <a:p>
            <a:r>
              <a:rPr lang="ru-RU" altLang="ru-RU" sz="1800" b="1">
                <a:latin typeface="Times New Roman" pitchFamily="18" charset="0"/>
                <a:cs typeface="Times New Roman" pitchFamily="18" charset="0"/>
              </a:rPr>
              <a:t>1975 - </a:t>
            </a:r>
            <a:r>
              <a:rPr lang="ru-RU" altLang="ru-RU" sz="1800" b="1" i="1">
                <a:latin typeface="Times New Roman" pitchFamily="18" charset="0"/>
                <a:cs typeface="Times New Roman" pitchFamily="18" charset="0"/>
                <a:hlinkClick r:id="rId7" tooltip="Дала гүрсілі (мұндай бет жоқ)"/>
              </a:rPr>
              <a:t>Дала гүрсілі</a:t>
            </a:r>
            <a:r>
              <a:rPr lang="ru-RU" altLang="ru-RU" sz="1800" b="1">
                <a:latin typeface="Times New Roman" pitchFamily="18" charset="0"/>
                <a:cs typeface="Times New Roman" pitchFamily="18" charset="0"/>
              </a:rPr>
              <a:t> - </a:t>
            </a:r>
            <a:r>
              <a:rPr lang="ru-RU" altLang="ru-RU" sz="1800" b="1" i="1">
                <a:latin typeface="Times New Roman" pitchFamily="18" charset="0"/>
                <a:cs typeface="Times New Roman" pitchFamily="18" charset="0"/>
              </a:rPr>
              <a:t>Таңатаров</a:t>
            </a:r>
            <a:endParaRPr lang="ru-RU" altLang="ru-RU" sz="1800" b="1">
              <a:latin typeface="Times New Roman" pitchFamily="18" charset="0"/>
              <a:cs typeface="Times New Roman" pitchFamily="18" charset="0"/>
            </a:endParaRPr>
          </a:p>
          <a:p>
            <a:r>
              <a:rPr lang="ru-RU" altLang="ru-RU" sz="1800" b="1">
                <a:latin typeface="Times New Roman" pitchFamily="18" charset="0"/>
                <a:cs typeface="Times New Roman" pitchFamily="18" charset="0"/>
              </a:rPr>
              <a:t>1975 - </a:t>
            </a:r>
            <a:r>
              <a:rPr lang="ru-RU" altLang="ru-RU" sz="1800" b="1" i="1">
                <a:latin typeface="Times New Roman" pitchFamily="18" charset="0"/>
                <a:cs typeface="Times New Roman" pitchFamily="18" charset="0"/>
                <a:hlinkClick r:id="rId8" tooltip="Гауһартас (фильм)"/>
              </a:rPr>
              <a:t>Гауһартас</a:t>
            </a:r>
            <a:r>
              <a:rPr lang="ru-RU" altLang="ru-RU" sz="1800" b="1">
                <a:latin typeface="Times New Roman" pitchFamily="18" charset="0"/>
                <a:cs typeface="Times New Roman" pitchFamily="18" charset="0"/>
              </a:rPr>
              <a:t> - </a:t>
            </a:r>
            <a:r>
              <a:rPr lang="ru-RU" altLang="ru-RU" sz="1800" b="1" i="1">
                <a:latin typeface="Times New Roman" pitchFamily="18" charset="0"/>
                <a:cs typeface="Times New Roman" pitchFamily="18" charset="0"/>
              </a:rPr>
              <a:t>Тастан</a:t>
            </a:r>
            <a:endParaRPr lang="ru-RU" altLang="ru-RU" sz="1800" b="1">
              <a:latin typeface="Times New Roman" pitchFamily="18" charset="0"/>
              <a:cs typeface="Times New Roman" pitchFamily="18" charset="0"/>
            </a:endParaRPr>
          </a:p>
          <a:p>
            <a:r>
              <a:rPr lang="ru-RU" altLang="ru-RU" sz="1800" b="1">
                <a:latin typeface="Times New Roman" pitchFamily="18" charset="0"/>
                <a:cs typeface="Times New Roman" pitchFamily="18" charset="0"/>
              </a:rPr>
              <a:t>1977 - </a:t>
            </a:r>
            <a:r>
              <a:rPr lang="ru-RU" altLang="ru-RU" sz="1800" b="1" i="1" u="sng">
                <a:latin typeface="Times New Roman" pitchFamily="18" charset="0"/>
                <a:cs typeface="Times New Roman" pitchFamily="18" charset="0"/>
                <a:hlinkClick r:id="rId9" tooltip="Тел өскен ұл (мұндай бет жоқ)"/>
              </a:rPr>
              <a:t>Тел өскен ұл</a:t>
            </a:r>
            <a:r>
              <a:rPr lang="ru-RU" altLang="ru-RU" sz="1800" b="1">
                <a:latin typeface="Times New Roman" pitchFamily="18" charset="0"/>
                <a:cs typeface="Times New Roman" pitchFamily="18" charset="0"/>
              </a:rPr>
              <a:t> - </a:t>
            </a:r>
            <a:r>
              <a:rPr lang="ru-RU" altLang="ru-RU" sz="1800" b="1" i="1">
                <a:latin typeface="Times New Roman" pitchFamily="18" charset="0"/>
                <a:cs typeface="Times New Roman" pitchFamily="18" charset="0"/>
              </a:rPr>
              <a:t>Көкеш</a:t>
            </a:r>
            <a:endParaRPr lang="ru-RU" altLang="ru-RU" sz="1800" b="1">
              <a:latin typeface="Times New Roman" pitchFamily="18" charset="0"/>
              <a:cs typeface="Times New Roman" pitchFamily="18" charset="0"/>
            </a:endParaRPr>
          </a:p>
          <a:p>
            <a:r>
              <a:rPr lang="ru-RU" altLang="ru-RU" sz="1800" b="1">
                <a:latin typeface="Times New Roman" pitchFamily="18" charset="0"/>
                <a:cs typeface="Times New Roman" pitchFamily="18" charset="0"/>
              </a:rPr>
              <a:t>1977 - </a:t>
            </a:r>
            <a:r>
              <a:rPr lang="ru-RU" altLang="ru-RU" sz="1800" b="1" i="1">
                <a:latin typeface="Times New Roman" pitchFamily="18" charset="0"/>
                <a:cs typeface="Times New Roman" pitchFamily="18" charset="0"/>
                <a:hlinkClick r:id="rId10" tooltip="Фронт шебінің арғы жағындағы фронт (мұндай бет жоқ)"/>
              </a:rPr>
              <a:t>Фронт шебінің арғы жағындағы фронт</a:t>
            </a:r>
            <a:r>
              <a:rPr lang="ru-RU" altLang="ru-RU" sz="1800" b="1">
                <a:latin typeface="Times New Roman" pitchFamily="18" charset="0"/>
                <a:cs typeface="Times New Roman" pitchFamily="18" charset="0"/>
              </a:rPr>
              <a:t> - </a:t>
            </a:r>
            <a:r>
              <a:rPr lang="ru-RU" altLang="ru-RU" sz="1800" b="1" i="1">
                <a:latin typeface="Times New Roman" pitchFamily="18" charset="0"/>
                <a:cs typeface="Times New Roman" pitchFamily="18" charset="0"/>
              </a:rPr>
              <a:t>Бейсембаев</a:t>
            </a:r>
            <a:endParaRPr lang="ru-RU" altLang="ru-RU" sz="1800" b="1">
              <a:latin typeface="Times New Roman" pitchFamily="18" charset="0"/>
              <a:cs typeface="Times New Roman" pitchFamily="18" charset="0"/>
            </a:endParaRPr>
          </a:p>
          <a:p>
            <a:r>
              <a:rPr lang="ru-RU" altLang="ru-RU" sz="1800" b="1">
                <a:latin typeface="Times New Roman" pitchFamily="18" charset="0"/>
                <a:cs typeface="Times New Roman" pitchFamily="18" charset="0"/>
              </a:rPr>
              <a:t>1980 - </a:t>
            </a:r>
            <a:r>
              <a:rPr lang="ru-RU" altLang="ru-RU" sz="1800" b="1" i="1">
                <a:latin typeface="Times New Roman" pitchFamily="18" charset="0"/>
                <a:cs typeface="Times New Roman" pitchFamily="18" charset="0"/>
                <a:hlinkClick r:id="rId11" tooltip="Мінезі қиын балалар (мұндай бет жоқ)"/>
              </a:rPr>
              <a:t>Мінезі қиын балалар</a:t>
            </a:r>
            <a:r>
              <a:rPr lang="ru-RU" altLang="ru-RU" sz="1800" b="1">
                <a:latin typeface="Times New Roman" pitchFamily="18" charset="0"/>
                <a:cs typeface="Times New Roman" pitchFamily="18" charset="0"/>
              </a:rPr>
              <a:t> - </a:t>
            </a:r>
            <a:r>
              <a:rPr lang="ru-RU" altLang="ru-RU" sz="1800" b="1" i="1">
                <a:latin typeface="Times New Roman" pitchFamily="18" charset="0"/>
                <a:cs typeface="Times New Roman" pitchFamily="18" charset="0"/>
              </a:rPr>
              <a:t>Сағымбеков</a:t>
            </a:r>
            <a:endParaRPr lang="ru-RU" altLang="ru-RU" sz="1800" b="1">
              <a:latin typeface="Times New Roman" pitchFamily="18" charset="0"/>
              <a:cs typeface="Times New Roman" pitchFamily="18" charset="0"/>
            </a:endParaRPr>
          </a:p>
          <a:p>
            <a:r>
              <a:rPr lang="ru-RU" altLang="ru-RU" sz="1800" b="1">
                <a:latin typeface="Times New Roman" pitchFamily="18" charset="0"/>
                <a:cs typeface="Times New Roman" pitchFamily="18" charset="0"/>
              </a:rPr>
              <a:t>1981 - </a:t>
            </a:r>
            <a:r>
              <a:rPr lang="ru-RU" altLang="ru-RU" sz="1800" b="1" i="1">
                <a:latin typeface="Times New Roman" pitchFamily="18" charset="0"/>
                <a:cs typeface="Times New Roman" pitchFamily="18" charset="0"/>
                <a:hlinkClick r:id="rId12" tooltip="Ақырғы аманат (мұндай бет жоқ)"/>
              </a:rPr>
              <a:t>Ақырғы аманат</a:t>
            </a:r>
            <a:r>
              <a:rPr lang="ru-RU" altLang="ru-RU" sz="1800" b="1">
                <a:latin typeface="Times New Roman" pitchFamily="18" charset="0"/>
                <a:cs typeface="Times New Roman" pitchFamily="18" charset="0"/>
              </a:rPr>
              <a:t> - </a:t>
            </a:r>
            <a:r>
              <a:rPr lang="ru-RU" altLang="ru-RU" sz="1800" b="1" i="1">
                <a:latin typeface="Times New Roman" pitchFamily="18" charset="0"/>
                <a:cs typeface="Times New Roman" pitchFamily="18" charset="0"/>
              </a:rPr>
              <a:t>Қасымов</a:t>
            </a:r>
            <a:endParaRPr lang="ru-RU" altLang="ru-RU" sz="1800" b="1">
              <a:latin typeface="Times New Roman" pitchFamily="18" charset="0"/>
              <a:cs typeface="Times New Roman" pitchFamily="18" charset="0"/>
            </a:endParaRPr>
          </a:p>
          <a:p>
            <a:r>
              <a:rPr lang="ru-RU" altLang="ru-RU" sz="1800" b="1">
                <a:latin typeface="Times New Roman" pitchFamily="18" charset="0"/>
                <a:cs typeface="Times New Roman" pitchFamily="18" charset="0"/>
              </a:rPr>
              <a:t>1981 - </a:t>
            </a:r>
            <a:r>
              <a:rPr lang="ru-RU" altLang="ru-RU" sz="1800" b="1" i="1">
                <a:latin typeface="Times New Roman" pitchFamily="18" charset="0"/>
                <a:cs typeface="Times New Roman" pitchFamily="18" charset="0"/>
                <a:hlinkClick r:id="rId13" tooltip="Жаудың тылындағы фронт (мұндай бет жоқ)"/>
              </a:rPr>
              <a:t>Жаудың тылындағы фронт</a:t>
            </a:r>
            <a:r>
              <a:rPr lang="ru-RU" altLang="ru-RU" sz="1800" b="1">
                <a:latin typeface="Times New Roman" pitchFamily="18" charset="0"/>
                <a:cs typeface="Times New Roman" pitchFamily="18" charset="0"/>
              </a:rPr>
              <a:t> - </a:t>
            </a:r>
            <a:r>
              <a:rPr lang="ru-RU" altLang="ru-RU" sz="1800" b="1" i="1">
                <a:latin typeface="Times New Roman" pitchFamily="18" charset="0"/>
                <a:cs typeface="Times New Roman" pitchFamily="18" charset="0"/>
              </a:rPr>
              <a:t>Бейсембаев</a:t>
            </a:r>
            <a:endParaRPr lang="ru-RU" altLang="ru-RU" sz="1800" b="1">
              <a:latin typeface="Times New Roman" pitchFamily="18" charset="0"/>
              <a:cs typeface="Times New Roman" pitchFamily="18" charset="0"/>
            </a:endParaRPr>
          </a:p>
          <a:p>
            <a:r>
              <a:rPr lang="ru-RU" altLang="ru-RU" sz="1800" b="1">
                <a:latin typeface="Times New Roman" pitchFamily="18" charset="0"/>
                <a:cs typeface="Times New Roman" pitchFamily="18" charset="0"/>
              </a:rPr>
              <a:t>1982 - </a:t>
            </a:r>
            <a:r>
              <a:rPr lang="ru-RU" altLang="ru-RU" sz="1800" b="1" i="1">
                <a:latin typeface="Times New Roman" pitchFamily="18" charset="0"/>
                <a:cs typeface="Times New Roman" pitchFamily="18" charset="0"/>
                <a:hlinkClick r:id="rId14" tooltip="Мен сіздің туысыңызбын (мұндай бет жоқ)"/>
              </a:rPr>
              <a:t>Мен сіздің туысыңызбын</a:t>
            </a:r>
            <a:r>
              <a:rPr lang="ru-RU" altLang="ru-RU" sz="1800" b="1">
                <a:latin typeface="Times New Roman" pitchFamily="18" charset="0"/>
                <a:cs typeface="Times New Roman" pitchFamily="18" charset="0"/>
              </a:rPr>
              <a:t> - </a:t>
            </a:r>
            <a:r>
              <a:rPr lang="ru-RU" altLang="ru-RU" sz="1800" b="1" i="1">
                <a:latin typeface="Times New Roman" pitchFamily="18" charset="0"/>
                <a:cs typeface="Times New Roman" pitchFamily="18" charset="0"/>
              </a:rPr>
              <a:t>Ораз Рахметов</a:t>
            </a:r>
            <a:endParaRPr lang="ru-RU" altLang="ru-RU" sz="1800" b="1">
              <a:latin typeface="Times New Roman" pitchFamily="18" charset="0"/>
              <a:cs typeface="Times New Roman" pitchFamily="18" charset="0"/>
            </a:endParaRPr>
          </a:p>
          <a:p>
            <a:r>
              <a:rPr lang="ru-RU" altLang="ru-RU" sz="1800" b="1">
                <a:latin typeface="Times New Roman" pitchFamily="18" charset="0"/>
                <a:cs typeface="Times New Roman" pitchFamily="18" charset="0"/>
              </a:rPr>
              <a:t>1985 - </a:t>
            </a:r>
            <a:r>
              <a:rPr lang="ru-RU" altLang="ru-RU" sz="1800" b="1" i="1">
                <a:latin typeface="Times New Roman" pitchFamily="18" charset="0"/>
                <a:cs typeface="Times New Roman" pitchFamily="18" charset="0"/>
                <a:hlinkClick r:id="rId15" tooltip="Біздің үй көгілдір таулар ортасында (мұндай бет жоқ)"/>
              </a:rPr>
              <a:t>Біздің үй көгілдір таулар ортасында</a:t>
            </a:r>
            <a:r>
              <a:rPr lang="ru-RU" altLang="ru-RU" sz="1800" b="1">
                <a:latin typeface="Times New Roman" pitchFamily="18" charset="0"/>
                <a:cs typeface="Times New Roman" pitchFamily="18" charset="0"/>
              </a:rPr>
              <a:t> - </a:t>
            </a:r>
            <a:r>
              <a:rPr lang="ru-RU" altLang="ru-RU" sz="1800" b="1" i="1">
                <a:latin typeface="Times New Roman" pitchFamily="18" charset="0"/>
                <a:cs typeface="Times New Roman" pitchFamily="18" charset="0"/>
              </a:rPr>
              <a:t>қойшы</a:t>
            </a:r>
            <a:endParaRPr lang="ru-RU" altLang="ru-RU" sz="1800" b="1">
              <a:latin typeface="Times New Roman" pitchFamily="18" charset="0"/>
              <a:cs typeface="Times New Roman" pitchFamily="18" charset="0"/>
            </a:endParaRPr>
          </a:p>
          <a:p>
            <a:r>
              <a:rPr lang="ru-RU" altLang="ru-RU" sz="1800" b="1">
                <a:latin typeface="Times New Roman" pitchFamily="18" charset="0"/>
                <a:cs typeface="Times New Roman" pitchFamily="18" charset="0"/>
              </a:rPr>
              <a:t>1986 - </a:t>
            </a:r>
            <a:r>
              <a:rPr lang="ru-RU" altLang="ru-RU" sz="1800" b="1" i="1">
                <a:latin typeface="Times New Roman" pitchFamily="18" charset="0"/>
                <a:cs typeface="Times New Roman" pitchFamily="18" charset="0"/>
                <a:hlinkClick r:id="rId16" tooltip="Сену және білу (мұндай бет жоқ)"/>
              </a:rPr>
              <a:t>Сену және білу</a:t>
            </a:r>
            <a:r>
              <a:rPr lang="ru-RU" altLang="ru-RU" sz="1800" b="1">
                <a:latin typeface="Times New Roman" pitchFamily="18" charset="0"/>
                <a:cs typeface="Times New Roman" pitchFamily="18" charset="0"/>
              </a:rPr>
              <a:t> - </a:t>
            </a:r>
            <a:r>
              <a:rPr lang="ru-RU" altLang="ru-RU" sz="1800" b="1" i="1">
                <a:latin typeface="Times New Roman" pitchFamily="18" charset="0"/>
                <a:cs typeface="Times New Roman" pitchFamily="18" charset="0"/>
              </a:rPr>
              <a:t>Асан</a:t>
            </a:r>
            <a:endParaRPr lang="ru-RU" altLang="ru-RU" sz="1800" b="1">
              <a:latin typeface="Times New Roman" pitchFamily="18" charset="0"/>
              <a:cs typeface="Times New Roman" pitchFamily="18" charset="0"/>
            </a:endParaRPr>
          </a:p>
          <a:p>
            <a:r>
              <a:rPr lang="ru-RU" altLang="ru-RU" sz="1800" b="1">
                <a:latin typeface="Times New Roman" pitchFamily="18" charset="0"/>
                <a:cs typeface="Times New Roman" pitchFamily="18" charset="0"/>
              </a:rPr>
              <a:t>1986 - </a:t>
            </a:r>
            <a:r>
              <a:rPr lang="ru-RU" altLang="ru-RU" sz="1800" b="1" i="1">
                <a:latin typeface="Times New Roman" pitchFamily="18" charset="0"/>
                <a:cs typeface="Times New Roman" pitchFamily="18" charset="0"/>
                <a:hlinkClick r:id="rId17" tooltip="Түрксіб (фильм) (мұндай бет жоқ)"/>
              </a:rPr>
              <a:t>Түрксіб</a:t>
            </a:r>
            <a:r>
              <a:rPr lang="ru-RU" altLang="ru-RU" sz="1800" b="1">
                <a:latin typeface="Times New Roman" pitchFamily="18" charset="0"/>
                <a:cs typeface="Times New Roman" pitchFamily="18" charset="0"/>
              </a:rPr>
              <a:t> - </a:t>
            </a:r>
            <a:r>
              <a:rPr lang="ru-RU" altLang="ru-RU" sz="1800" b="1" i="1">
                <a:latin typeface="Times New Roman" pitchFamily="18" charset="0"/>
                <a:cs typeface="Times New Roman" pitchFamily="18" charset="0"/>
              </a:rPr>
              <a:t>Рысқұлов</a:t>
            </a:r>
            <a:endParaRPr lang="ru-RU" altLang="ru-RU" sz="1800" b="1">
              <a:latin typeface="Times New Roman" pitchFamily="18" charset="0"/>
              <a:cs typeface="Times New Roman" pitchFamily="18" charset="0"/>
            </a:endParaRPr>
          </a:p>
          <a:p>
            <a:r>
              <a:rPr lang="ru-RU" altLang="ru-RU" sz="1800" b="1">
                <a:latin typeface="Times New Roman" pitchFamily="18" charset="0"/>
                <a:cs typeface="Times New Roman" pitchFamily="18" charset="0"/>
              </a:rPr>
              <a:t>1990 - </a:t>
            </a:r>
            <a:r>
              <a:rPr lang="ru-RU" altLang="ru-RU" sz="1800" b="1" i="1">
                <a:latin typeface="Times New Roman" pitchFamily="18" charset="0"/>
                <a:cs typeface="Times New Roman" pitchFamily="18" charset="0"/>
                <a:hlinkClick r:id="rId18" tooltip="Созақтан шыққан Гамлет әлде Мамайя Кэро (мұндай бет жоқ)"/>
              </a:rPr>
              <a:t>Созақтан шыққан Гамлет әлде Мамайя Кэро</a:t>
            </a:r>
            <a:r>
              <a:rPr lang="ru-RU" altLang="ru-RU" sz="1800" b="1">
                <a:latin typeface="Times New Roman" pitchFamily="18" charset="0"/>
                <a:cs typeface="Times New Roman" pitchFamily="18" charset="0"/>
              </a:rPr>
              <a:t> - </a:t>
            </a:r>
            <a:r>
              <a:rPr lang="ru-RU" altLang="ru-RU" sz="1800" b="1" i="1">
                <a:latin typeface="Times New Roman" pitchFamily="18" charset="0"/>
                <a:cs typeface="Times New Roman" pitchFamily="18" charset="0"/>
              </a:rPr>
              <a:t>эпизод</a:t>
            </a:r>
            <a:endParaRPr lang="ru-RU" altLang="ru-RU" sz="1800" b="1">
              <a:latin typeface="Times New Roman" pitchFamily="18" charset="0"/>
              <a:cs typeface="Times New Roman" pitchFamily="18" charset="0"/>
            </a:endParaRPr>
          </a:p>
          <a:p>
            <a:r>
              <a:rPr lang="ru-RU" altLang="ru-RU" sz="1800" b="1">
                <a:latin typeface="Times New Roman" pitchFamily="18" charset="0"/>
                <a:cs typeface="Times New Roman" pitchFamily="18" charset="0"/>
              </a:rPr>
              <a:t>1991 - </a:t>
            </a:r>
            <a:r>
              <a:rPr lang="ru-RU" altLang="ru-RU" sz="1800" b="1" i="1">
                <a:latin typeface="Times New Roman" pitchFamily="18" charset="0"/>
                <a:cs typeface="Times New Roman" pitchFamily="18" charset="0"/>
                <a:hlinkClick r:id="rId19" tooltip="Жансебіл (мұндай бет жоқ)"/>
              </a:rPr>
              <a:t>Жансебіл</a:t>
            </a:r>
            <a:r>
              <a:rPr lang="ru-RU" altLang="ru-RU" sz="1800" b="1">
                <a:latin typeface="Times New Roman" pitchFamily="18" charset="0"/>
                <a:cs typeface="Times New Roman" pitchFamily="18" charset="0"/>
              </a:rPr>
              <a:t> - </a:t>
            </a:r>
            <a:r>
              <a:rPr lang="ru-RU" altLang="ru-RU" sz="1800" b="1" i="1">
                <a:latin typeface="Times New Roman" pitchFamily="18" charset="0"/>
                <a:cs typeface="Times New Roman" pitchFamily="18" charset="0"/>
              </a:rPr>
              <a:t>эпизод</a:t>
            </a:r>
            <a:endParaRPr lang="ru-RU" altLang="ru-RU" sz="1800" b="1">
              <a:latin typeface="Times New Roman" pitchFamily="18" charset="0"/>
              <a:cs typeface="Times New Roman" pitchFamily="18" charset="0"/>
            </a:endParaRPr>
          </a:p>
          <a:p>
            <a:endParaRPr lang="ru-RU" altLang="ru-RU" sz="1800" b="1">
              <a:latin typeface="Times New Roman" pitchFamily="18" charset="0"/>
              <a:cs typeface="Times New Roman" pitchFamily="18" charset="0"/>
            </a:endParaRPr>
          </a:p>
        </p:txBody>
      </p:sp>
      <p:sp>
        <p:nvSpPr>
          <p:cNvPr id="18443" name="TextBox 10"/>
          <p:cNvSpPr txBox="1">
            <a:spLocks noChangeArrowheads="1"/>
          </p:cNvSpPr>
          <p:nvPr/>
        </p:nvSpPr>
        <p:spPr bwMode="auto">
          <a:xfrm>
            <a:off x="3059113" y="1081088"/>
            <a:ext cx="5376862" cy="132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600">
                <a:solidFill>
                  <a:schemeClr val="tx1"/>
                </a:solidFill>
                <a:latin typeface="Calibri" pitchFamily="34" charset="0"/>
              </a:defRPr>
            </a:lvl1pPr>
            <a:lvl2pPr marL="742950" indent="-285750">
              <a:defRPr sz="2300">
                <a:solidFill>
                  <a:schemeClr val="tx2"/>
                </a:solidFill>
                <a:latin typeface="Calibri" pitchFamily="34" charset="0"/>
              </a:defRPr>
            </a:lvl2pPr>
            <a:lvl3pPr marL="1143000">
              <a:defRPr sz="2000">
                <a:solidFill>
                  <a:schemeClr val="tx1"/>
                </a:solidFill>
                <a:latin typeface="Calibri" pitchFamily="34" charset="0"/>
              </a:defRPr>
            </a:lvl3pPr>
            <a:lvl4pPr marL="1600200">
              <a:defRPr>
                <a:solidFill>
                  <a:schemeClr val="tx1"/>
                </a:solidFill>
                <a:latin typeface="Calibri" pitchFamily="34" charset="0"/>
              </a:defRPr>
            </a:lvl4pPr>
            <a:lvl5pPr marL="2057400">
              <a:defRPr sz="1600">
                <a:solidFill>
                  <a:schemeClr val="tx1"/>
                </a:solidFill>
                <a:latin typeface="Calibri" pitchFamily="34" charset="0"/>
              </a:defRPr>
            </a:lvl5pPr>
            <a:lvl6pPr marL="2514600" indent="-228600" eaLnBrk="0" fontAlgn="base" hangingPunct="0">
              <a:spcAft>
                <a:spcPct val="0"/>
              </a:spcAft>
              <a:buClr>
                <a:schemeClr val="accent2"/>
              </a:buClr>
              <a:buSzPct val="70000"/>
              <a:buFont typeface="Wingdings" pitchFamily="2" charset="2"/>
              <a:buChar char=""/>
              <a:defRPr sz="1600">
                <a:solidFill>
                  <a:schemeClr val="tx1"/>
                </a:solidFill>
                <a:latin typeface="Calibri" pitchFamily="34" charset="0"/>
              </a:defRPr>
            </a:lvl6pPr>
            <a:lvl7pPr marL="2971800" indent="-228600" eaLnBrk="0" fontAlgn="base" hangingPunct="0">
              <a:spcAft>
                <a:spcPct val="0"/>
              </a:spcAft>
              <a:buClr>
                <a:schemeClr val="accent2"/>
              </a:buClr>
              <a:buSzPct val="70000"/>
              <a:buFont typeface="Wingdings" pitchFamily="2" charset="2"/>
              <a:buChar char=""/>
              <a:defRPr sz="1600">
                <a:solidFill>
                  <a:schemeClr val="tx1"/>
                </a:solidFill>
                <a:latin typeface="Calibri" pitchFamily="34" charset="0"/>
              </a:defRPr>
            </a:lvl7pPr>
            <a:lvl8pPr marL="3429000" indent="-228600" eaLnBrk="0" fontAlgn="base" hangingPunct="0">
              <a:spcAft>
                <a:spcPct val="0"/>
              </a:spcAft>
              <a:buClr>
                <a:schemeClr val="accent2"/>
              </a:buClr>
              <a:buSzPct val="70000"/>
              <a:buFont typeface="Wingdings" pitchFamily="2" charset="2"/>
              <a:buChar char=""/>
              <a:defRPr sz="1600">
                <a:solidFill>
                  <a:schemeClr val="tx1"/>
                </a:solidFill>
                <a:latin typeface="Calibri" pitchFamily="34" charset="0"/>
              </a:defRPr>
            </a:lvl8pPr>
            <a:lvl9pPr marL="3886200" indent="-228600" eaLnBrk="0" fontAlgn="base" hangingPunct="0">
              <a:spcAft>
                <a:spcPct val="0"/>
              </a:spcAft>
              <a:buClr>
                <a:schemeClr val="accent2"/>
              </a:buClr>
              <a:buSzPct val="70000"/>
              <a:buFont typeface="Wingdings" pitchFamily="2" charset="2"/>
              <a:buChar char=""/>
              <a:defRPr sz="1600">
                <a:solidFill>
                  <a:schemeClr val="tx1"/>
                </a:solidFill>
                <a:latin typeface="Calibri" pitchFamily="34" charset="0"/>
              </a:defRPr>
            </a:lvl9pPr>
          </a:lstStyle>
          <a:p>
            <a:r>
              <a:rPr lang="kk-KZ" altLang="ru-RU" sz="2000">
                <a:latin typeface="Times New Roman" pitchFamily="18" charset="0"/>
                <a:cs typeface="Times New Roman" pitchFamily="18" charset="0"/>
              </a:rPr>
              <a:t>1948 жылы Қостанай облысы , Аманкелді ауданында туған. Қазақстанның Халық әртісі .  1999 жылы 14 желтоқсанда Алматы қаласында қайтыс болды. </a:t>
            </a:r>
            <a:endParaRPr lang="ru-RU" altLang="ru-RU" sz="200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4" descr="6ae300f328b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1450"/>
            <a:ext cx="9144000" cy="702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TextBox 1"/>
          <p:cNvSpPr txBox="1">
            <a:spLocks noChangeArrowheads="1"/>
          </p:cNvSpPr>
          <p:nvPr/>
        </p:nvSpPr>
        <p:spPr bwMode="auto">
          <a:xfrm rot="20585817">
            <a:off x="1106488" y="1389033"/>
            <a:ext cx="6303962"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600">
                <a:solidFill>
                  <a:schemeClr val="tx1"/>
                </a:solidFill>
                <a:latin typeface="Calibri" pitchFamily="34" charset="0"/>
              </a:defRPr>
            </a:lvl1pPr>
            <a:lvl2pPr marL="742950" indent="-285750">
              <a:defRPr sz="2300">
                <a:solidFill>
                  <a:schemeClr val="tx2"/>
                </a:solidFill>
                <a:latin typeface="Calibri" pitchFamily="34" charset="0"/>
              </a:defRPr>
            </a:lvl2pPr>
            <a:lvl3pPr marL="1143000">
              <a:defRPr sz="2000">
                <a:solidFill>
                  <a:schemeClr val="tx1"/>
                </a:solidFill>
                <a:latin typeface="Calibri" pitchFamily="34" charset="0"/>
              </a:defRPr>
            </a:lvl3pPr>
            <a:lvl4pPr marL="1600200">
              <a:defRPr>
                <a:solidFill>
                  <a:schemeClr val="tx1"/>
                </a:solidFill>
                <a:latin typeface="Calibri" pitchFamily="34" charset="0"/>
              </a:defRPr>
            </a:lvl4pPr>
            <a:lvl5pPr marL="2057400">
              <a:defRPr sz="1600">
                <a:solidFill>
                  <a:schemeClr val="tx1"/>
                </a:solidFill>
                <a:latin typeface="Calibri" pitchFamily="34" charset="0"/>
              </a:defRPr>
            </a:lvl5pPr>
            <a:lvl6pPr marL="2514600" indent="-228600" eaLnBrk="0" fontAlgn="base" hangingPunct="0">
              <a:spcAft>
                <a:spcPct val="0"/>
              </a:spcAft>
              <a:buClr>
                <a:schemeClr val="accent2"/>
              </a:buClr>
              <a:buSzPct val="70000"/>
              <a:buFont typeface="Wingdings" pitchFamily="2" charset="2"/>
              <a:buChar char=""/>
              <a:defRPr sz="1600">
                <a:solidFill>
                  <a:schemeClr val="tx1"/>
                </a:solidFill>
                <a:latin typeface="Calibri" pitchFamily="34" charset="0"/>
              </a:defRPr>
            </a:lvl6pPr>
            <a:lvl7pPr marL="2971800" indent="-228600" eaLnBrk="0" fontAlgn="base" hangingPunct="0">
              <a:spcAft>
                <a:spcPct val="0"/>
              </a:spcAft>
              <a:buClr>
                <a:schemeClr val="accent2"/>
              </a:buClr>
              <a:buSzPct val="70000"/>
              <a:buFont typeface="Wingdings" pitchFamily="2" charset="2"/>
              <a:buChar char=""/>
              <a:defRPr sz="1600">
                <a:solidFill>
                  <a:schemeClr val="tx1"/>
                </a:solidFill>
                <a:latin typeface="Calibri" pitchFamily="34" charset="0"/>
              </a:defRPr>
            </a:lvl7pPr>
            <a:lvl8pPr marL="3429000" indent="-228600" eaLnBrk="0" fontAlgn="base" hangingPunct="0">
              <a:spcAft>
                <a:spcPct val="0"/>
              </a:spcAft>
              <a:buClr>
                <a:schemeClr val="accent2"/>
              </a:buClr>
              <a:buSzPct val="70000"/>
              <a:buFont typeface="Wingdings" pitchFamily="2" charset="2"/>
              <a:buChar char=""/>
              <a:defRPr sz="1600">
                <a:solidFill>
                  <a:schemeClr val="tx1"/>
                </a:solidFill>
                <a:latin typeface="Calibri" pitchFamily="34" charset="0"/>
              </a:defRPr>
            </a:lvl8pPr>
            <a:lvl9pPr marL="3886200" indent="-228600" eaLnBrk="0" fontAlgn="base" hangingPunct="0">
              <a:spcAft>
                <a:spcPct val="0"/>
              </a:spcAft>
              <a:buClr>
                <a:schemeClr val="accent2"/>
              </a:buClr>
              <a:buSzPct val="70000"/>
              <a:buFont typeface="Wingdings" pitchFamily="2" charset="2"/>
              <a:buChar char=""/>
              <a:defRPr sz="1600">
                <a:solidFill>
                  <a:schemeClr val="tx1"/>
                </a:solidFill>
                <a:latin typeface="Calibri" pitchFamily="34" charset="0"/>
              </a:defRPr>
            </a:lvl9pPr>
          </a:lstStyle>
          <a:p>
            <a:pPr algn="ctr"/>
            <a:r>
              <a:rPr lang="kk-KZ" altLang="ru-RU" sz="6000" b="1" i="1" dirty="0" smtClean="0">
                <a:solidFill>
                  <a:srgbClr val="B50B88"/>
                </a:solidFill>
                <a:latin typeface="Times New Roman" pitchFamily="18" charset="0"/>
                <a:cs typeface="Times New Roman" pitchFamily="18" charset="0"/>
              </a:rPr>
              <a:t>«Ауылымыздың </a:t>
            </a:r>
            <a:r>
              <a:rPr lang="kk-KZ" altLang="ru-RU" sz="6000" b="1" i="1" dirty="0">
                <a:solidFill>
                  <a:srgbClr val="B50B88"/>
                </a:solidFill>
                <a:latin typeface="Times New Roman" pitchFamily="18" charset="0"/>
                <a:cs typeface="Times New Roman" pitchFamily="18" charset="0"/>
              </a:rPr>
              <a:t>даңқты тұлғалары»</a:t>
            </a:r>
            <a:endParaRPr lang="ru-RU" altLang="ru-RU" sz="6000" dirty="0">
              <a:solidFill>
                <a:srgbClr val="B50B88"/>
              </a:solidFill>
            </a:endParaRPr>
          </a:p>
        </p:txBody>
      </p:sp>
    </p:spTree>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p:cNvGraphicFramePr/>
          <p:nvPr/>
        </p:nvGraphicFramePr>
        <p:xfrm>
          <a:off x="323528" y="188640"/>
          <a:ext cx="8820472" cy="64807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43"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r="59277" b="67647"/>
          <a:stretch>
            <a:fillRect/>
          </a:stretch>
        </p:blipFill>
        <p:spPr bwMode="auto">
          <a:xfrm rot="10800000">
            <a:off x="7308850" y="4838700"/>
            <a:ext cx="1835150" cy="201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4"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r="59277" b="67647"/>
          <a:stretch>
            <a:fillRect/>
          </a:stretch>
        </p:blipFill>
        <p:spPr bwMode="auto">
          <a:xfrm rot="-5400000">
            <a:off x="99219" y="4977606"/>
            <a:ext cx="1790700" cy="197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noChangeArrowheads="1"/>
          </p:cNvPicPr>
          <p:nvPr/>
        </p:nvPicPr>
        <p:blipFill>
          <a:blip r:embed="rId7" cstate="print"/>
          <a:srcRect r="59277" b="67647"/>
          <a:stretch>
            <a:fillRect/>
          </a:stretch>
        </p:blipFill>
        <p:spPr bwMode="auto">
          <a:xfrm rot="5400000">
            <a:off x="7217329" y="-57817"/>
            <a:ext cx="1812034" cy="1993252"/>
          </a:xfrm>
          <a:prstGeom prst="rect">
            <a:avLst/>
          </a:prstGeom>
          <a:noFill/>
          <a:ln>
            <a:gradFill>
              <a:gsLst>
                <a:gs pos="2200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p:spPr>
      </p:pic>
      <p:pic>
        <p:nvPicPr>
          <p:cNvPr id="10246"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r="59277" b="67647"/>
          <a:stretch>
            <a:fillRect/>
          </a:stretch>
        </p:blipFill>
        <p:spPr bwMode="auto">
          <a:xfrm>
            <a:off x="9525" y="19050"/>
            <a:ext cx="1830388" cy="201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Заголовок 1"/>
          <p:cNvSpPr>
            <a:spLocks noGrp="1"/>
          </p:cNvSpPr>
          <p:nvPr>
            <p:ph type="title"/>
          </p:nvPr>
        </p:nvSpPr>
        <p:spPr>
          <a:xfrm>
            <a:off x="3786188" y="0"/>
            <a:ext cx="4614862" cy="990600"/>
          </a:xfrm>
        </p:spPr>
        <p:txBody>
          <a:bodyPr/>
          <a:lstStyle/>
          <a:p>
            <a:pPr eaLnBrk="1" hangingPunct="1"/>
            <a:r>
              <a:rPr lang="kk-KZ" altLang="ru-RU" smtClean="0">
                <a:solidFill>
                  <a:srgbClr val="B50B88"/>
                </a:solidFill>
              </a:rPr>
              <a:t>Шөптібай Байділдин</a:t>
            </a:r>
            <a:endParaRPr lang="ru-RU" altLang="ru-RU" smtClean="0">
              <a:solidFill>
                <a:srgbClr val="B50B88"/>
              </a:solidFill>
            </a:endParaRPr>
          </a:p>
        </p:txBody>
      </p:sp>
      <p:pic>
        <p:nvPicPr>
          <p:cNvPr id="11267" name="Picture 2" descr="C:\Users\Real\Pictures\Avtor-Keiki-batur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 y="928688"/>
            <a:ext cx="2571750" cy="2714625"/>
          </a:xfrm>
          <a:prstGeom prst="rect">
            <a:avLst/>
          </a:prstGeom>
          <a:noFill/>
          <a:ln w="3175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6" name="Заголовок 1"/>
          <p:cNvSpPr txBox="1">
            <a:spLocks/>
          </p:cNvSpPr>
          <p:nvPr/>
        </p:nvSpPr>
        <p:spPr>
          <a:xfrm>
            <a:off x="428625" y="3786188"/>
            <a:ext cx="8429625" cy="3490912"/>
          </a:xfrm>
          <a:prstGeom prst="rect">
            <a:avLst/>
          </a:prstGeom>
        </p:spPr>
        <p:txBody>
          <a:bodyPr anchor="b">
            <a:normAutofit fontScale="97500" lnSpcReduction="10000"/>
          </a:bodyPr>
          <a:lstStyle/>
          <a:p>
            <a:pPr algn="just" fontAlgn="auto">
              <a:spcAft>
                <a:spcPts val="0"/>
              </a:spcAft>
              <a:defRPr/>
            </a:pPr>
            <a:r>
              <a:rPr lang="kk-KZ" sz="1600" dirty="0">
                <a:solidFill>
                  <a:schemeClr val="tx2"/>
                </a:solidFill>
                <a:latin typeface="Times New Roman" pitchFamily="18" charset="0"/>
                <a:ea typeface="+mj-ea"/>
                <a:cs typeface="Times New Roman" pitchFamily="18" charset="0"/>
              </a:rPr>
              <a:t>Ою-өрнектері 1992 жылы Түркияда, 1996 жылы Америкада өткен Атланта Олимпиадасында қойылған. Ою-өрнектері «Мәдени мұра», «Мәдениет», «Жұрағат», «Арай», «Алға» журналдарында, «Астана ақшамы», «Егемен Қазақстан», «Алтын Орда», «Нұр-Астана» «Қостанай таңы», «Костанайские новости», «Арқалық хабары», «Торғай» газеттеріне, насихатталған. Өнері «Хабар», «31-канал», «Ел арна», «Қазақстан – 1», «АсТВ», «Алау» және облыстық теледидардан көрсетілді. Астанада Тұңғыш Президент мұражайында, Астана мектептерінде, Алматы қаласында және Қостанай, Арқалық қалаларында жеке көрмелері өткен. Оюмен қатар өнерге байланысты мақал-мәтел, аталы сөздер жинаумен айналысады. Тарихи тұлғаларға байланысты зерттеулер, мақалалар жазады. «Мәдени мұра» бағдарламасы бойынша «Қазына» сыйлығының иегері. </a:t>
            </a:r>
          </a:p>
          <a:p>
            <a:pPr algn="just" fontAlgn="auto">
              <a:spcAft>
                <a:spcPts val="0"/>
              </a:spcAft>
              <a:defRPr/>
            </a:pPr>
            <a:r>
              <a:rPr lang="ru-RU" sz="2000" dirty="0">
                <a:solidFill>
                  <a:schemeClr val="tx2"/>
                </a:solidFill>
                <a:latin typeface="Times New Roman" pitchFamily="18" charset="0"/>
                <a:ea typeface="+mj-ea"/>
                <a:cs typeface="Times New Roman" pitchFamily="18" charset="0"/>
              </a:rPr>
              <a:t/>
            </a:r>
            <a:br>
              <a:rPr lang="ru-RU" sz="2000" dirty="0">
                <a:solidFill>
                  <a:schemeClr val="tx2"/>
                </a:solidFill>
                <a:latin typeface="Times New Roman" pitchFamily="18" charset="0"/>
                <a:ea typeface="+mj-ea"/>
                <a:cs typeface="Times New Roman" pitchFamily="18" charset="0"/>
              </a:rPr>
            </a:br>
            <a:r>
              <a:rPr lang="ru-RU" sz="3200" dirty="0">
                <a:solidFill>
                  <a:schemeClr val="tx2"/>
                </a:solidFill>
                <a:latin typeface="+mj-lt"/>
                <a:ea typeface="+mj-ea"/>
                <a:cs typeface="+mj-cs"/>
              </a:rPr>
              <a:t/>
            </a:r>
            <a:br>
              <a:rPr lang="ru-RU" sz="3200" dirty="0">
                <a:solidFill>
                  <a:schemeClr val="tx2"/>
                </a:solidFill>
                <a:latin typeface="+mj-lt"/>
                <a:ea typeface="+mj-ea"/>
                <a:cs typeface="+mj-cs"/>
              </a:rPr>
            </a:br>
            <a:endParaRPr lang="ru-RU" sz="3200" dirty="0">
              <a:solidFill>
                <a:schemeClr val="tx2"/>
              </a:solidFill>
              <a:latin typeface="+mj-lt"/>
              <a:ea typeface="+mj-ea"/>
              <a:cs typeface="+mj-cs"/>
            </a:endParaRPr>
          </a:p>
        </p:txBody>
      </p:sp>
      <p:sp>
        <p:nvSpPr>
          <p:cNvPr id="11269" name="Прямоугольник 7"/>
          <p:cNvSpPr>
            <a:spLocks noChangeArrowheads="1"/>
          </p:cNvSpPr>
          <p:nvPr/>
        </p:nvSpPr>
        <p:spPr bwMode="auto">
          <a:xfrm>
            <a:off x="3286125" y="1143000"/>
            <a:ext cx="5572125"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kk-KZ" altLang="ru-RU" sz="1600">
                <a:solidFill>
                  <a:schemeClr val="tx2"/>
                </a:solidFill>
                <a:latin typeface="Times New Roman" pitchFamily="18" charset="0"/>
                <a:cs typeface="Times New Roman" pitchFamily="18" charset="0"/>
              </a:rPr>
              <a:t>	Оюшы, қол өнер шебері Байділдин Шөптібай  1946 жылы 14-ші тамызда Қостанай облысы, Жанкелдин ауданы, қазіргі Айса Нұрмаов атындағы ауылда туған. Қазір Арқалық қаласы Ы.Алтынсарин атындағы мемлекеттік педагогикалық институның мұражай қызметкері.</a:t>
            </a:r>
            <a:endParaRPr lang="ru-RU" altLang="ru-RU" sz="1600">
              <a:solidFill>
                <a:schemeClr val="tx2"/>
              </a:solidFill>
              <a:latin typeface="Times New Roman" pitchFamily="18" charset="0"/>
              <a:cs typeface="Times New Roman" pitchFamily="18" charset="0"/>
            </a:endParaRPr>
          </a:p>
          <a:p>
            <a:pPr algn="just"/>
            <a:r>
              <a:rPr lang="ru-RU" altLang="ru-RU" sz="1600">
                <a:solidFill>
                  <a:schemeClr val="tx2"/>
                </a:solidFill>
                <a:latin typeface="Times New Roman" pitchFamily="18" charset="0"/>
                <a:cs typeface="Times New Roman" pitchFamily="18" charset="0"/>
              </a:rPr>
              <a:t>	</a:t>
            </a:r>
            <a:r>
              <a:rPr lang="kk-KZ" altLang="ru-RU" sz="1600">
                <a:solidFill>
                  <a:schemeClr val="tx2"/>
                </a:solidFill>
                <a:latin typeface="Times New Roman" pitchFamily="18" charset="0"/>
                <a:cs typeface="Times New Roman" pitchFamily="18" charset="0"/>
              </a:rPr>
              <a:t>Жоғары білімді, Алматы Жоғары Партия мектебін бітірген. Әкім, партия, совет, кәсіподақ, комсомол қызметкері болған.</a:t>
            </a:r>
          </a:p>
          <a:p>
            <a:pPr algn="just"/>
            <a:r>
              <a:rPr lang="ru-RU" altLang="ru-RU" sz="1600">
                <a:solidFill>
                  <a:schemeClr val="tx2"/>
                </a:solidFill>
                <a:latin typeface="Times New Roman" pitchFamily="18" charset="0"/>
                <a:cs typeface="Times New Roman" pitchFamily="18" charset="0"/>
              </a:rPr>
              <a:t>	</a:t>
            </a:r>
            <a:r>
              <a:rPr lang="kk-KZ" altLang="ru-RU" sz="1600">
                <a:solidFill>
                  <a:schemeClr val="tx2"/>
                </a:solidFill>
                <a:latin typeface="Times New Roman" pitchFamily="18" charset="0"/>
                <a:cs typeface="Times New Roman" pitchFamily="18" charset="0"/>
              </a:rPr>
              <a:t>Ою-өрнек жасаумен отыз жылдан аса уақыттан бері айналысады. Ою-өрнектердің 1500-дей түрлерін жасаған. </a:t>
            </a:r>
            <a:endParaRPr lang="ru-RU" altLang="ru-RU" sz="1600">
              <a:latin typeface="Calibri" pitchFamily="34" charset="0"/>
            </a:endParaRPr>
          </a:p>
        </p:txBody>
      </p:sp>
      <p:pic>
        <p:nvPicPr>
          <p:cNvPr id="11270"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r="59277" b="67647"/>
          <a:stretch>
            <a:fillRect/>
          </a:stretch>
        </p:blipFill>
        <p:spPr bwMode="auto">
          <a:xfrm>
            <a:off x="0" y="0"/>
            <a:ext cx="1857375" cy="204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1"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r="59277" b="67647"/>
          <a:stretch>
            <a:fillRect/>
          </a:stretch>
        </p:blipFill>
        <p:spPr bwMode="auto">
          <a:xfrm rot="10800000">
            <a:off x="7524750" y="5076825"/>
            <a:ext cx="1619250" cy="178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3348038" y="765175"/>
            <a:ext cx="5472112" cy="4464050"/>
          </a:xfrm>
          <a:prstGeom prst="rect">
            <a:avLst/>
          </a:prstGeom>
        </p:spPr>
        <p:txBody>
          <a:bodyPr anchor="b"/>
          <a:lstStyle/>
          <a:p>
            <a:pPr algn="just" fontAlgn="auto">
              <a:spcBef>
                <a:spcPts val="0"/>
              </a:spcBef>
              <a:spcAft>
                <a:spcPts val="0"/>
              </a:spcAft>
              <a:defRPr/>
            </a:pPr>
            <a:endParaRPr lang="kk-KZ" sz="2400" dirty="0">
              <a:solidFill>
                <a:srgbClr val="002060"/>
              </a:solidFill>
              <a:latin typeface="Times New Roman" pitchFamily="18" charset="0"/>
              <a:cs typeface="Times New Roman" pitchFamily="18" charset="0"/>
            </a:endParaRPr>
          </a:p>
          <a:p>
            <a:pPr algn="just" fontAlgn="auto">
              <a:spcBef>
                <a:spcPts val="0"/>
              </a:spcBef>
              <a:spcAft>
                <a:spcPts val="0"/>
              </a:spcAft>
              <a:defRPr/>
            </a:pPr>
            <a:endParaRPr lang="kk-KZ" sz="2400" dirty="0">
              <a:solidFill>
                <a:srgbClr val="002060"/>
              </a:solidFill>
              <a:latin typeface="Times New Roman" pitchFamily="18" charset="0"/>
              <a:cs typeface="Times New Roman" pitchFamily="18" charset="0"/>
            </a:endParaRPr>
          </a:p>
          <a:p>
            <a:pPr algn="just" fontAlgn="auto">
              <a:spcBef>
                <a:spcPts val="0"/>
              </a:spcBef>
              <a:spcAft>
                <a:spcPts val="0"/>
              </a:spcAft>
              <a:defRPr/>
            </a:pPr>
            <a:endParaRPr lang="kk-KZ" sz="2400" dirty="0">
              <a:solidFill>
                <a:srgbClr val="002060"/>
              </a:solidFill>
              <a:latin typeface="Times New Roman" pitchFamily="18" charset="0"/>
              <a:cs typeface="Times New Roman" pitchFamily="18" charset="0"/>
            </a:endParaRPr>
          </a:p>
          <a:p>
            <a:pPr algn="just" fontAlgn="auto">
              <a:spcBef>
                <a:spcPts val="0"/>
              </a:spcBef>
              <a:spcAft>
                <a:spcPts val="0"/>
              </a:spcAft>
              <a:defRPr/>
            </a:pPr>
            <a:endParaRPr lang="kk-KZ" sz="2400" dirty="0">
              <a:solidFill>
                <a:srgbClr val="002060"/>
              </a:solidFill>
              <a:latin typeface="Times New Roman" pitchFamily="18" charset="0"/>
              <a:cs typeface="Times New Roman" pitchFamily="18" charset="0"/>
            </a:endParaRPr>
          </a:p>
          <a:p>
            <a:pPr algn="just" fontAlgn="auto">
              <a:spcBef>
                <a:spcPts val="0"/>
              </a:spcBef>
              <a:spcAft>
                <a:spcPts val="0"/>
              </a:spcAft>
              <a:defRPr/>
            </a:pPr>
            <a:endParaRPr lang="kk-KZ" sz="2400" dirty="0">
              <a:solidFill>
                <a:srgbClr val="002060"/>
              </a:solidFill>
              <a:latin typeface="Times New Roman" pitchFamily="18" charset="0"/>
              <a:cs typeface="Times New Roman" pitchFamily="18" charset="0"/>
            </a:endParaRPr>
          </a:p>
          <a:p>
            <a:pPr algn="just" fontAlgn="auto">
              <a:spcBef>
                <a:spcPts val="0"/>
              </a:spcBef>
              <a:spcAft>
                <a:spcPts val="0"/>
              </a:spcAft>
              <a:defRPr/>
            </a:pPr>
            <a:endParaRPr lang="kk-KZ" sz="2400" dirty="0">
              <a:solidFill>
                <a:srgbClr val="002060"/>
              </a:solidFill>
              <a:latin typeface="Times New Roman" pitchFamily="18" charset="0"/>
              <a:cs typeface="Times New Roman" pitchFamily="18" charset="0"/>
            </a:endParaRPr>
          </a:p>
          <a:p>
            <a:pPr algn="just" fontAlgn="auto">
              <a:spcBef>
                <a:spcPts val="0"/>
              </a:spcBef>
              <a:spcAft>
                <a:spcPts val="0"/>
              </a:spcAft>
              <a:defRPr/>
            </a:pPr>
            <a:endParaRPr lang="kk-KZ" sz="2400" dirty="0">
              <a:solidFill>
                <a:srgbClr val="002060"/>
              </a:solidFill>
              <a:latin typeface="Times New Roman" pitchFamily="18" charset="0"/>
              <a:cs typeface="Times New Roman" pitchFamily="18" charset="0"/>
            </a:endParaRPr>
          </a:p>
          <a:p>
            <a:pPr algn="just" fontAlgn="auto">
              <a:spcBef>
                <a:spcPts val="0"/>
              </a:spcBef>
              <a:spcAft>
                <a:spcPts val="0"/>
              </a:spcAft>
              <a:defRPr/>
            </a:pPr>
            <a:endParaRPr lang="kk-KZ" sz="2400" dirty="0">
              <a:solidFill>
                <a:srgbClr val="002060"/>
              </a:solidFill>
              <a:latin typeface="Times New Roman" pitchFamily="18" charset="0"/>
              <a:cs typeface="Times New Roman" pitchFamily="18" charset="0"/>
            </a:endParaRPr>
          </a:p>
          <a:p>
            <a:pPr algn="just" fontAlgn="auto">
              <a:spcBef>
                <a:spcPts val="0"/>
              </a:spcBef>
              <a:spcAft>
                <a:spcPts val="0"/>
              </a:spcAft>
              <a:defRPr/>
            </a:pPr>
            <a:endParaRPr lang="kk-KZ" sz="2400" dirty="0">
              <a:solidFill>
                <a:srgbClr val="002060"/>
              </a:solidFill>
              <a:latin typeface="Times New Roman" pitchFamily="18" charset="0"/>
              <a:cs typeface="Times New Roman" pitchFamily="18" charset="0"/>
            </a:endParaRPr>
          </a:p>
          <a:p>
            <a:pPr algn="just" fontAlgn="auto">
              <a:spcBef>
                <a:spcPts val="0"/>
              </a:spcBef>
              <a:spcAft>
                <a:spcPts val="0"/>
              </a:spcAft>
              <a:defRPr/>
            </a:pPr>
            <a:endParaRPr lang="kk-KZ" sz="2400" dirty="0">
              <a:solidFill>
                <a:srgbClr val="002060"/>
              </a:solidFill>
              <a:latin typeface="Times New Roman" pitchFamily="18" charset="0"/>
              <a:cs typeface="Times New Roman" pitchFamily="18" charset="0"/>
            </a:endParaRPr>
          </a:p>
          <a:p>
            <a:pPr algn="just" fontAlgn="auto">
              <a:spcBef>
                <a:spcPts val="0"/>
              </a:spcBef>
              <a:spcAft>
                <a:spcPts val="0"/>
              </a:spcAft>
              <a:defRPr/>
            </a:pPr>
            <a:endParaRPr lang="kk-KZ" sz="2400" dirty="0">
              <a:solidFill>
                <a:srgbClr val="002060"/>
              </a:solidFill>
              <a:latin typeface="Times New Roman" pitchFamily="18" charset="0"/>
              <a:cs typeface="Times New Roman" pitchFamily="18" charset="0"/>
            </a:endParaRPr>
          </a:p>
          <a:p>
            <a:pPr algn="just" fontAlgn="auto">
              <a:spcBef>
                <a:spcPts val="0"/>
              </a:spcBef>
              <a:spcAft>
                <a:spcPts val="0"/>
              </a:spcAft>
              <a:defRPr/>
            </a:pPr>
            <a:endParaRPr lang="kk-KZ" sz="2400" dirty="0">
              <a:solidFill>
                <a:srgbClr val="002060"/>
              </a:solidFill>
              <a:latin typeface="Times New Roman" pitchFamily="18" charset="0"/>
              <a:cs typeface="Times New Roman" pitchFamily="18" charset="0"/>
            </a:endParaRPr>
          </a:p>
          <a:p>
            <a:pPr algn="just" fontAlgn="auto">
              <a:spcBef>
                <a:spcPts val="0"/>
              </a:spcBef>
              <a:spcAft>
                <a:spcPts val="0"/>
              </a:spcAft>
              <a:defRPr/>
            </a:pPr>
            <a:endParaRPr lang="kk-KZ" sz="2000" dirty="0">
              <a:solidFill>
                <a:srgbClr val="002060"/>
              </a:solidFill>
              <a:latin typeface="Times New Roman" pitchFamily="18" charset="0"/>
              <a:cs typeface="Times New Roman" pitchFamily="18" charset="0"/>
            </a:endParaRPr>
          </a:p>
          <a:p>
            <a:pPr algn="just" fontAlgn="auto">
              <a:spcBef>
                <a:spcPts val="0"/>
              </a:spcBef>
              <a:spcAft>
                <a:spcPts val="0"/>
              </a:spcAft>
              <a:defRPr/>
            </a:pPr>
            <a:endParaRPr lang="kk-KZ" sz="2000" dirty="0">
              <a:solidFill>
                <a:srgbClr val="002060"/>
              </a:solidFill>
              <a:latin typeface="Times New Roman" pitchFamily="18" charset="0"/>
              <a:cs typeface="Times New Roman" pitchFamily="18" charset="0"/>
            </a:endParaRPr>
          </a:p>
          <a:p>
            <a:pPr algn="just" fontAlgn="auto">
              <a:spcAft>
                <a:spcPts val="0"/>
              </a:spcAft>
              <a:defRPr/>
            </a:pPr>
            <a:r>
              <a:rPr lang="kk-KZ" sz="2000" dirty="0">
                <a:solidFill>
                  <a:srgbClr val="002060"/>
                </a:solidFill>
                <a:latin typeface="Times New Roman" pitchFamily="18" charset="0"/>
                <a:cs typeface="Times New Roman" pitchFamily="18" charset="0"/>
              </a:rPr>
              <a:t>Жұмабеков Серік Үмбетұлы – әуесқой сазгер, ақын, ұстаз 1955 жылы туған. Алматы шет тілдер педагогикалық институнының 1977 жылғы түлегі. Еңбек жолын 1977 жылы бастап осы уақытқа дейін Жаңа ауыл орта мектебінде қызмет  атқарып келеді. 1977-2007 жж. Неміс тілінен сабақ берді. 2010 жылдан бері тәрбие ісінің меңгерушісі болып қызмет атқарады. Обылыстың Білім департаментінің мақтау қағазымен марапатталған. </a:t>
            </a:r>
            <a:endParaRPr lang="ru-RU" sz="2000" dirty="0">
              <a:solidFill>
                <a:srgbClr val="002060"/>
              </a:solidFill>
              <a:latin typeface="Times New Roman" pitchFamily="18" charset="0"/>
              <a:cs typeface="Times New Roman" pitchFamily="18" charset="0"/>
            </a:endParaRPr>
          </a:p>
          <a:p>
            <a:pPr algn="just" fontAlgn="auto">
              <a:spcAft>
                <a:spcPts val="0"/>
              </a:spcAft>
              <a:defRPr/>
            </a:pPr>
            <a:r>
              <a:rPr lang="ru-RU" sz="2000" dirty="0">
                <a:solidFill>
                  <a:schemeClr val="tx2"/>
                </a:solidFill>
                <a:latin typeface="Times New Roman" pitchFamily="18" charset="0"/>
                <a:ea typeface="+mj-ea"/>
                <a:cs typeface="Times New Roman" pitchFamily="18" charset="0"/>
              </a:rPr>
              <a:t/>
            </a:r>
            <a:br>
              <a:rPr lang="ru-RU" sz="2000" dirty="0">
                <a:solidFill>
                  <a:schemeClr val="tx2"/>
                </a:solidFill>
                <a:latin typeface="Times New Roman" pitchFamily="18" charset="0"/>
                <a:ea typeface="+mj-ea"/>
                <a:cs typeface="Times New Roman" pitchFamily="18" charset="0"/>
              </a:rPr>
            </a:br>
            <a:r>
              <a:rPr lang="ru-RU" sz="2400" dirty="0">
                <a:solidFill>
                  <a:schemeClr val="tx2"/>
                </a:solidFill>
                <a:latin typeface="+mj-lt"/>
                <a:ea typeface="+mj-ea"/>
                <a:cs typeface="+mj-cs"/>
              </a:rPr>
              <a:t/>
            </a:r>
            <a:br>
              <a:rPr lang="ru-RU" sz="2400" dirty="0">
                <a:solidFill>
                  <a:schemeClr val="tx2"/>
                </a:solidFill>
                <a:latin typeface="+mj-lt"/>
                <a:ea typeface="+mj-ea"/>
                <a:cs typeface="+mj-cs"/>
              </a:rPr>
            </a:br>
            <a:endParaRPr lang="ru-RU" sz="2400" dirty="0">
              <a:solidFill>
                <a:schemeClr val="tx2"/>
              </a:solidFill>
              <a:latin typeface="+mj-lt"/>
              <a:ea typeface="+mj-ea"/>
              <a:cs typeface="+mj-cs"/>
            </a:endParaRPr>
          </a:p>
        </p:txBody>
      </p:sp>
      <p:pic>
        <p:nvPicPr>
          <p:cNvPr id="12291" name="Picture 2"/>
          <p:cNvPicPr>
            <a:picLocks noChangeAspect="1" noChangeArrowheads="1"/>
          </p:cNvPicPr>
          <p:nvPr/>
        </p:nvPicPr>
        <p:blipFill>
          <a:blip r:embed="rId2">
            <a:lum bright="30000" contrast="40000"/>
            <a:extLst>
              <a:ext uri="{28A0092B-C50C-407E-A947-70E740481C1C}">
                <a14:useLocalDpi xmlns:a14="http://schemas.microsoft.com/office/drawing/2010/main" val="0"/>
              </a:ext>
            </a:extLst>
          </a:blip>
          <a:srcRect l="19768" r="29845" b="55469"/>
          <a:stretch>
            <a:fillRect/>
          </a:stretch>
        </p:blipFill>
        <p:spPr bwMode="auto">
          <a:xfrm>
            <a:off x="306388" y="460375"/>
            <a:ext cx="2857500" cy="3643313"/>
          </a:xfrm>
          <a:prstGeom prst="rect">
            <a:avLst/>
          </a:prstGeom>
          <a:noFill/>
          <a:ln w="3175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12292" name="TextBox 1"/>
          <p:cNvSpPr txBox="1">
            <a:spLocks noChangeArrowheads="1"/>
          </p:cNvSpPr>
          <p:nvPr/>
        </p:nvSpPr>
        <p:spPr bwMode="auto">
          <a:xfrm>
            <a:off x="609600" y="4267200"/>
            <a:ext cx="8355013"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600">
                <a:solidFill>
                  <a:schemeClr val="tx1"/>
                </a:solidFill>
                <a:latin typeface="Calibri" pitchFamily="34" charset="0"/>
              </a:defRPr>
            </a:lvl1pPr>
            <a:lvl2pPr marL="742950" indent="-285750">
              <a:defRPr sz="2300">
                <a:solidFill>
                  <a:schemeClr val="tx2"/>
                </a:solidFill>
                <a:latin typeface="Calibri" pitchFamily="34" charset="0"/>
              </a:defRPr>
            </a:lvl2pPr>
            <a:lvl3pPr marL="1143000">
              <a:defRPr sz="2000">
                <a:solidFill>
                  <a:schemeClr val="tx1"/>
                </a:solidFill>
                <a:latin typeface="Calibri" pitchFamily="34" charset="0"/>
              </a:defRPr>
            </a:lvl3pPr>
            <a:lvl4pPr marL="1600200">
              <a:defRPr>
                <a:solidFill>
                  <a:schemeClr val="tx1"/>
                </a:solidFill>
                <a:latin typeface="Calibri" pitchFamily="34" charset="0"/>
              </a:defRPr>
            </a:lvl4pPr>
            <a:lvl5pPr marL="2057400">
              <a:defRPr sz="1600">
                <a:solidFill>
                  <a:schemeClr val="tx1"/>
                </a:solidFill>
                <a:latin typeface="Calibri" pitchFamily="34" charset="0"/>
              </a:defRPr>
            </a:lvl5pPr>
            <a:lvl6pPr marL="2514600" indent="-228600" eaLnBrk="0" fontAlgn="base" hangingPunct="0">
              <a:spcAft>
                <a:spcPct val="0"/>
              </a:spcAft>
              <a:buClr>
                <a:schemeClr val="accent2"/>
              </a:buClr>
              <a:buSzPct val="70000"/>
              <a:buFont typeface="Wingdings" pitchFamily="2" charset="2"/>
              <a:buChar char=""/>
              <a:defRPr sz="1600">
                <a:solidFill>
                  <a:schemeClr val="tx1"/>
                </a:solidFill>
                <a:latin typeface="Calibri" pitchFamily="34" charset="0"/>
              </a:defRPr>
            </a:lvl6pPr>
            <a:lvl7pPr marL="2971800" indent="-228600" eaLnBrk="0" fontAlgn="base" hangingPunct="0">
              <a:spcAft>
                <a:spcPct val="0"/>
              </a:spcAft>
              <a:buClr>
                <a:schemeClr val="accent2"/>
              </a:buClr>
              <a:buSzPct val="70000"/>
              <a:buFont typeface="Wingdings" pitchFamily="2" charset="2"/>
              <a:buChar char=""/>
              <a:defRPr sz="1600">
                <a:solidFill>
                  <a:schemeClr val="tx1"/>
                </a:solidFill>
                <a:latin typeface="Calibri" pitchFamily="34" charset="0"/>
              </a:defRPr>
            </a:lvl7pPr>
            <a:lvl8pPr marL="3429000" indent="-228600" eaLnBrk="0" fontAlgn="base" hangingPunct="0">
              <a:spcAft>
                <a:spcPct val="0"/>
              </a:spcAft>
              <a:buClr>
                <a:schemeClr val="accent2"/>
              </a:buClr>
              <a:buSzPct val="70000"/>
              <a:buFont typeface="Wingdings" pitchFamily="2" charset="2"/>
              <a:buChar char=""/>
              <a:defRPr sz="1600">
                <a:solidFill>
                  <a:schemeClr val="tx1"/>
                </a:solidFill>
                <a:latin typeface="Calibri" pitchFamily="34" charset="0"/>
              </a:defRPr>
            </a:lvl8pPr>
            <a:lvl9pPr marL="3886200" indent="-228600" eaLnBrk="0" fontAlgn="base" hangingPunct="0">
              <a:spcAft>
                <a:spcPct val="0"/>
              </a:spcAft>
              <a:buClr>
                <a:schemeClr val="accent2"/>
              </a:buClr>
              <a:buSzPct val="70000"/>
              <a:buFont typeface="Wingdings" pitchFamily="2" charset="2"/>
              <a:buChar char=""/>
              <a:defRPr sz="1600">
                <a:solidFill>
                  <a:schemeClr val="tx1"/>
                </a:solidFill>
                <a:latin typeface="Calibri" pitchFamily="34" charset="0"/>
              </a:defRPr>
            </a:lvl9pPr>
          </a:lstStyle>
          <a:p>
            <a:r>
              <a:rPr lang="kk-KZ" altLang="ru-RU" sz="2000">
                <a:solidFill>
                  <a:srgbClr val="002060"/>
                </a:solidFill>
                <a:latin typeface="Times New Roman" pitchFamily="18" charset="0"/>
                <a:cs typeface="Times New Roman" pitchFamily="18" charset="0"/>
              </a:rPr>
              <a:t>Республикалық неміс тілі мұғалімдерінің съезд делегаты. Оқу-тәрбие ісі меңгерушілерінің облыстық сайысының жеңімпазы. Облыстық поэзия фестивалінде жүлделі І орын, Айтыскер ақын  Қ. Қанжығалин атындағы сыйлықтың иегері.  Өлеңдері, шығармалары облыстық, аудандық газеттерге жарияланып отырады.</a:t>
            </a:r>
            <a:endParaRPr lang="ru-RU" altLang="ru-RU" sz="2000">
              <a:latin typeface="Arial" charset="0"/>
            </a:endParaRPr>
          </a:p>
        </p:txBody>
      </p:sp>
      <p:pic>
        <p:nvPicPr>
          <p:cNvPr id="12293"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r="59277" b="67647"/>
          <a:stretch>
            <a:fillRect/>
          </a:stretch>
        </p:blipFill>
        <p:spPr bwMode="auto">
          <a:xfrm rot="10800000">
            <a:off x="7165975" y="4675188"/>
            <a:ext cx="2000250" cy="220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r="59277" b="67647"/>
          <a:stretch>
            <a:fillRect/>
          </a:stretch>
        </p:blipFill>
        <p:spPr bwMode="auto">
          <a:xfrm rot="-5400000">
            <a:off x="109538" y="4757737"/>
            <a:ext cx="2000250" cy="220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5" name="Заголовок 1"/>
          <p:cNvSpPr>
            <a:spLocks noGrp="1"/>
          </p:cNvSpPr>
          <p:nvPr>
            <p:ph type="title"/>
          </p:nvPr>
        </p:nvSpPr>
        <p:spPr>
          <a:xfrm>
            <a:off x="3563938" y="0"/>
            <a:ext cx="5602287" cy="765175"/>
          </a:xfrm>
        </p:spPr>
        <p:txBody>
          <a:bodyPr/>
          <a:lstStyle/>
          <a:p>
            <a:pPr eaLnBrk="1" hangingPunct="1"/>
            <a:r>
              <a:rPr lang="kk-KZ" altLang="ru-RU" smtClean="0">
                <a:solidFill>
                  <a:srgbClr val="B50B88"/>
                </a:solidFill>
              </a:rPr>
              <a:t>Жұмабеков Серік Үмбетұлы</a:t>
            </a:r>
            <a:endParaRPr lang="ru-RU" altLang="ru-RU" smtClean="0">
              <a:solidFill>
                <a:srgbClr val="B50B88"/>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b="17291"/>
          <a:stretch>
            <a:fillRect/>
          </a:stretch>
        </p:blipFill>
        <p:spPr bwMode="auto">
          <a:xfrm>
            <a:off x="611188" y="1052513"/>
            <a:ext cx="1573212" cy="274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l="16631" t="18445" r="14426" b="31209"/>
          <a:stretch>
            <a:fillRect/>
          </a:stretch>
        </p:blipFill>
        <p:spPr bwMode="auto">
          <a:xfrm>
            <a:off x="557213" y="517525"/>
            <a:ext cx="2857500" cy="3643313"/>
          </a:xfrm>
          <a:prstGeom prst="rect">
            <a:avLst/>
          </a:prstGeom>
          <a:noFill/>
          <a:ln w="3175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316" name="Заголовок 1"/>
          <p:cNvSpPr>
            <a:spLocks noGrp="1"/>
          </p:cNvSpPr>
          <p:nvPr>
            <p:ph type="title"/>
          </p:nvPr>
        </p:nvSpPr>
        <p:spPr>
          <a:xfrm>
            <a:off x="3786188" y="0"/>
            <a:ext cx="4614862" cy="990600"/>
          </a:xfrm>
        </p:spPr>
        <p:txBody>
          <a:bodyPr/>
          <a:lstStyle/>
          <a:p>
            <a:pPr algn="ctr" eaLnBrk="1" hangingPunct="1"/>
            <a:r>
              <a:rPr lang="kk-KZ" altLang="ru-RU" smtClean="0">
                <a:solidFill>
                  <a:srgbClr val="FF0000"/>
                </a:solidFill>
              </a:rPr>
              <a:t>Тоқтар Әбілжанов</a:t>
            </a:r>
            <a:endParaRPr lang="ru-RU" altLang="ru-RU" smtClean="0">
              <a:solidFill>
                <a:srgbClr val="FF0000"/>
              </a:solidFill>
            </a:endParaRPr>
          </a:p>
        </p:txBody>
      </p:sp>
      <p:sp>
        <p:nvSpPr>
          <p:cNvPr id="13317" name="TextBox 2"/>
          <p:cNvSpPr txBox="1">
            <a:spLocks noChangeArrowheads="1"/>
          </p:cNvSpPr>
          <p:nvPr/>
        </p:nvSpPr>
        <p:spPr bwMode="auto">
          <a:xfrm>
            <a:off x="3635375" y="1052513"/>
            <a:ext cx="5184775" cy="286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600">
                <a:solidFill>
                  <a:schemeClr val="tx1"/>
                </a:solidFill>
                <a:latin typeface="Calibri" pitchFamily="34" charset="0"/>
              </a:defRPr>
            </a:lvl1pPr>
            <a:lvl2pPr marL="742950" indent="-285750">
              <a:defRPr sz="2300">
                <a:solidFill>
                  <a:schemeClr val="tx2"/>
                </a:solidFill>
                <a:latin typeface="Calibri" pitchFamily="34" charset="0"/>
              </a:defRPr>
            </a:lvl2pPr>
            <a:lvl3pPr marL="1143000">
              <a:defRPr sz="2000">
                <a:solidFill>
                  <a:schemeClr val="tx1"/>
                </a:solidFill>
                <a:latin typeface="Calibri" pitchFamily="34" charset="0"/>
              </a:defRPr>
            </a:lvl3pPr>
            <a:lvl4pPr marL="1600200">
              <a:defRPr>
                <a:solidFill>
                  <a:schemeClr val="tx1"/>
                </a:solidFill>
                <a:latin typeface="Calibri" pitchFamily="34" charset="0"/>
              </a:defRPr>
            </a:lvl4pPr>
            <a:lvl5pPr marL="2057400">
              <a:defRPr sz="1600">
                <a:solidFill>
                  <a:schemeClr val="tx1"/>
                </a:solidFill>
                <a:latin typeface="Calibri" pitchFamily="34" charset="0"/>
              </a:defRPr>
            </a:lvl5pPr>
            <a:lvl6pPr marL="2514600" indent="-228600" eaLnBrk="0" fontAlgn="base" hangingPunct="0">
              <a:spcAft>
                <a:spcPct val="0"/>
              </a:spcAft>
              <a:buClr>
                <a:schemeClr val="accent2"/>
              </a:buClr>
              <a:buSzPct val="70000"/>
              <a:buFont typeface="Wingdings" pitchFamily="2" charset="2"/>
              <a:buChar char=""/>
              <a:defRPr sz="1600">
                <a:solidFill>
                  <a:schemeClr val="tx1"/>
                </a:solidFill>
                <a:latin typeface="Calibri" pitchFamily="34" charset="0"/>
              </a:defRPr>
            </a:lvl6pPr>
            <a:lvl7pPr marL="2971800" indent="-228600" eaLnBrk="0" fontAlgn="base" hangingPunct="0">
              <a:spcAft>
                <a:spcPct val="0"/>
              </a:spcAft>
              <a:buClr>
                <a:schemeClr val="accent2"/>
              </a:buClr>
              <a:buSzPct val="70000"/>
              <a:buFont typeface="Wingdings" pitchFamily="2" charset="2"/>
              <a:buChar char=""/>
              <a:defRPr sz="1600">
                <a:solidFill>
                  <a:schemeClr val="tx1"/>
                </a:solidFill>
                <a:latin typeface="Calibri" pitchFamily="34" charset="0"/>
              </a:defRPr>
            </a:lvl7pPr>
            <a:lvl8pPr marL="3429000" indent="-228600" eaLnBrk="0" fontAlgn="base" hangingPunct="0">
              <a:spcAft>
                <a:spcPct val="0"/>
              </a:spcAft>
              <a:buClr>
                <a:schemeClr val="accent2"/>
              </a:buClr>
              <a:buSzPct val="70000"/>
              <a:buFont typeface="Wingdings" pitchFamily="2" charset="2"/>
              <a:buChar char=""/>
              <a:defRPr sz="1600">
                <a:solidFill>
                  <a:schemeClr val="tx1"/>
                </a:solidFill>
                <a:latin typeface="Calibri" pitchFamily="34" charset="0"/>
              </a:defRPr>
            </a:lvl8pPr>
            <a:lvl9pPr marL="3886200" indent="-228600" eaLnBrk="0" fontAlgn="base" hangingPunct="0">
              <a:spcAft>
                <a:spcPct val="0"/>
              </a:spcAft>
              <a:buClr>
                <a:schemeClr val="accent2"/>
              </a:buClr>
              <a:buSzPct val="70000"/>
              <a:buFont typeface="Wingdings" pitchFamily="2" charset="2"/>
              <a:buChar char=""/>
              <a:defRPr sz="1600">
                <a:solidFill>
                  <a:schemeClr val="tx1"/>
                </a:solidFill>
                <a:latin typeface="Calibri" pitchFamily="34" charset="0"/>
              </a:defRPr>
            </a:lvl9pPr>
          </a:lstStyle>
          <a:p>
            <a:r>
              <a:rPr lang="kk-KZ" altLang="ru-RU" sz="1800">
                <a:solidFill>
                  <a:srgbClr val="0000FF"/>
                </a:solidFill>
                <a:latin typeface="Arial" charset="0"/>
              </a:rPr>
              <a:t>Тоқтар Әбілжанұлы  - 1945 жылы 15 мамырда Қостанай облысы, Аманкелді ауданы, Ағаштыкөл ауылында дүниеге келген. Техника  ғылымының докторы, Ауылшаруашылығы қоғамдастық академиясының корреспондент мүшесі, Қазақ ауылшаруашылығын  механикаландыру және электрлендіру ҒЗИ жетекші ғылыми қызметкері, 72 ғылыми еңбек, 15 авторлық куәлік пен Қазақстан Республикасының патенттерінің иесі.</a:t>
            </a:r>
            <a:endParaRPr lang="ru-RU" altLang="ru-RU" sz="1800">
              <a:solidFill>
                <a:srgbClr val="0000FF"/>
              </a:solidFill>
              <a:latin typeface="Arial" charset="0"/>
            </a:endParaRPr>
          </a:p>
        </p:txBody>
      </p:sp>
      <p:sp>
        <p:nvSpPr>
          <p:cNvPr id="13318" name="TextBox 3"/>
          <p:cNvSpPr txBox="1">
            <a:spLocks noChangeArrowheads="1"/>
          </p:cNvSpPr>
          <p:nvPr/>
        </p:nvSpPr>
        <p:spPr bwMode="auto">
          <a:xfrm>
            <a:off x="611188" y="4192588"/>
            <a:ext cx="7777162"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600">
                <a:solidFill>
                  <a:schemeClr val="tx1"/>
                </a:solidFill>
                <a:latin typeface="Calibri" pitchFamily="34" charset="0"/>
              </a:defRPr>
            </a:lvl1pPr>
            <a:lvl2pPr marL="742950" indent="-285750">
              <a:defRPr sz="2300">
                <a:solidFill>
                  <a:schemeClr val="tx2"/>
                </a:solidFill>
                <a:latin typeface="Calibri" pitchFamily="34" charset="0"/>
              </a:defRPr>
            </a:lvl2pPr>
            <a:lvl3pPr marL="1143000">
              <a:defRPr sz="2000">
                <a:solidFill>
                  <a:schemeClr val="tx1"/>
                </a:solidFill>
                <a:latin typeface="Calibri" pitchFamily="34" charset="0"/>
              </a:defRPr>
            </a:lvl3pPr>
            <a:lvl4pPr marL="1600200">
              <a:defRPr>
                <a:solidFill>
                  <a:schemeClr val="tx1"/>
                </a:solidFill>
                <a:latin typeface="Calibri" pitchFamily="34" charset="0"/>
              </a:defRPr>
            </a:lvl4pPr>
            <a:lvl5pPr marL="2057400">
              <a:defRPr sz="1600">
                <a:solidFill>
                  <a:schemeClr val="tx1"/>
                </a:solidFill>
                <a:latin typeface="Calibri" pitchFamily="34" charset="0"/>
              </a:defRPr>
            </a:lvl5pPr>
            <a:lvl6pPr marL="2514600" indent="-228600" eaLnBrk="0" fontAlgn="base" hangingPunct="0">
              <a:spcAft>
                <a:spcPct val="0"/>
              </a:spcAft>
              <a:buClr>
                <a:schemeClr val="accent2"/>
              </a:buClr>
              <a:buSzPct val="70000"/>
              <a:buFont typeface="Wingdings" pitchFamily="2" charset="2"/>
              <a:buChar char=""/>
              <a:defRPr sz="1600">
                <a:solidFill>
                  <a:schemeClr val="tx1"/>
                </a:solidFill>
                <a:latin typeface="Calibri" pitchFamily="34" charset="0"/>
              </a:defRPr>
            </a:lvl6pPr>
            <a:lvl7pPr marL="2971800" indent="-228600" eaLnBrk="0" fontAlgn="base" hangingPunct="0">
              <a:spcAft>
                <a:spcPct val="0"/>
              </a:spcAft>
              <a:buClr>
                <a:schemeClr val="accent2"/>
              </a:buClr>
              <a:buSzPct val="70000"/>
              <a:buFont typeface="Wingdings" pitchFamily="2" charset="2"/>
              <a:buChar char=""/>
              <a:defRPr sz="1600">
                <a:solidFill>
                  <a:schemeClr val="tx1"/>
                </a:solidFill>
                <a:latin typeface="Calibri" pitchFamily="34" charset="0"/>
              </a:defRPr>
            </a:lvl7pPr>
            <a:lvl8pPr marL="3429000" indent="-228600" eaLnBrk="0" fontAlgn="base" hangingPunct="0">
              <a:spcAft>
                <a:spcPct val="0"/>
              </a:spcAft>
              <a:buClr>
                <a:schemeClr val="accent2"/>
              </a:buClr>
              <a:buSzPct val="70000"/>
              <a:buFont typeface="Wingdings" pitchFamily="2" charset="2"/>
              <a:buChar char=""/>
              <a:defRPr sz="1600">
                <a:solidFill>
                  <a:schemeClr val="tx1"/>
                </a:solidFill>
                <a:latin typeface="Calibri" pitchFamily="34" charset="0"/>
              </a:defRPr>
            </a:lvl8pPr>
            <a:lvl9pPr marL="3886200" indent="-228600" eaLnBrk="0" fontAlgn="base" hangingPunct="0">
              <a:spcAft>
                <a:spcPct val="0"/>
              </a:spcAft>
              <a:buClr>
                <a:schemeClr val="accent2"/>
              </a:buClr>
              <a:buSzPct val="70000"/>
              <a:buFont typeface="Wingdings" pitchFamily="2" charset="2"/>
              <a:buChar char=""/>
              <a:defRPr sz="1600">
                <a:solidFill>
                  <a:schemeClr val="tx1"/>
                </a:solidFill>
                <a:latin typeface="Calibri" pitchFamily="34" charset="0"/>
              </a:defRPr>
            </a:lvl9pPr>
          </a:lstStyle>
          <a:p>
            <a:r>
              <a:rPr lang="kk-KZ" altLang="ru-RU" sz="1800">
                <a:solidFill>
                  <a:srgbClr val="0000FF"/>
                </a:solidFill>
                <a:latin typeface="Arial" charset="0"/>
              </a:rPr>
              <a:t>Ол жобасын жасаған азық дайындау машиналары республикамызда , Ресейде және Украинада енгізілген. Аталған еңбектері үшін «ССР өрентапқышы» белгісімен марапатталған. Бүгінде ол ұсақ, орташа, ірі фермерлік және жеке шаруа қожалықтары үшін азық ұсақтағыштар жасап ұсынуда. Техника саласындағы табыстарына қоса Тоқтар Әбілжанов өлең өлкесіне де барлау жасап жүрген ғалым.</a:t>
            </a:r>
            <a:endParaRPr lang="ru-RU" altLang="ru-RU" sz="1800">
              <a:solidFill>
                <a:srgbClr val="0000FF"/>
              </a:solidFill>
              <a:latin typeface="Arial" charset="0"/>
            </a:endParaRPr>
          </a:p>
        </p:txBody>
      </p:sp>
      <p:pic>
        <p:nvPicPr>
          <p:cNvPr id="13319"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r="59277" b="67647"/>
          <a:stretch>
            <a:fillRect/>
          </a:stretch>
        </p:blipFill>
        <p:spPr bwMode="auto">
          <a:xfrm rot="10800000">
            <a:off x="7143750" y="4657725"/>
            <a:ext cx="2000250" cy="220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0"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r="59277" b="67647"/>
          <a:stretch>
            <a:fillRect/>
          </a:stretch>
        </p:blipFill>
        <p:spPr bwMode="auto">
          <a:xfrm rot="5400000">
            <a:off x="7010401" y="-47625"/>
            <a:ext cx="2000250" cy="220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1"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r="59277" b="67647"/>
          <a:stretch>
            <a:fillRect/>
          </a:stretch>
        </p:blipFill>
        <p:spPr bwMode="auto">
          <a:xfrm>
            <a:off x="0" y="41275"/>
            <a:ext cx="2000250" cy="220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2"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r="59277" b="67647"/>
          <a:stretch>
            <a:fillRect/>
          </a:stretch>
        </p:blipFill>
        <p:spPr bwMode="auto">
          <a:xfrm rot="-5400000">
            <a:off x="100013" y="4657725"/>
            <a:ext cx="2000250" cy="220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3"/>
          <p:cNvPicPr>
            <a:picLocks noChangeAspect="1" noChangeArrowheads="1"/>
          </p:cNvPicPr>
          <p:nvPr/>
        </p:nvPicPr>
        <p:blipFill>
          <a:blip r:embed="rId2">
            <a:extLst>
              <a:ext uri="{28A0092B-C50C-407E-A947-70E740481C1C}">
                <a14:useLocalDpi xmlns:a14="http://schemas.microsoft.com/office/drawing/2010/main" val="0"/>
              </a:ext>
            </a:extLst>
          </a:blip>
          <a:srcRect l="27554" t="9123" r="27844" b="50000"/>
          <a:stretch>
            <a:fillRect/>
          </a:stretch>
        </p:blipFill>
        <p:spPr bwMode="auto">
          <a:xfrm>
            <a:off x="6011863" y="457200"/>
            <a:ext cx="2538412" cy="3305175"/>
          </a:xfrm>
          <a:prstGeom prst="rect">
            <a:avLst/>
          </a:prstGeom>
          <a:noFill/>
          <a:ln w="28575">
            <a:solidFill>
              <a:srgbClr val="FFC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339" name="Rectangle 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ltLang="ru-RU"/>
          </a:p>
        </p:txBody>
      </p:sp>
      <p:sp>
        <p:nvSpPr>
          <p:cNvPr id="14340" name="TextBox 6"/>
          <p:cNvSpPr txBox="1">
            <a:spLocks noChangeArrowheads="1"/>
          </p:cNvSpPr>
          <p:nvPr/>
        </p:nvSpPr>
        <p:spPr bwMode="auto">
          <a:xfrm>
            <a:off x="209550" y="530225"/>
            <a:ext cx="5611813" cy="323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600">
                <a:solidFill>
                  <a:schemeClr val="tx1"/>
                </a:solidFill>
                <a:latin typeface="Calibri" pitchFamily="34" charset="0"/>
              </a:defRPr>
            </a:lvl1pPr>
            <a:lvl2pPr marL="742950" indent="-285750">
              <a:defRPr sz="2300">
                <a:solidFill>
                  <a:schemeClr val="tx2"/>
                </a:solidFill>
                <a:latin typeface="Calibri" pitchFamily="34" charset="0"/>
              </a:defRPr>
            </a:lvl2pPr>
            <a:lvl3pPr marL="1143000">
              <a:defRPr sz="2000">
                <a:solidFill>
                  <a:schemeClr val="tx1"/>
                </a:solidFill>
                <a:latin typeface="Calibri" pitchFamily="34" charset="0"/>
              </a:defRPr>
            </a:lvl3pPr>
            <a:lvl4pPr marL="1600200">
              <a:defRPr>
                <a:solidFill>
                  <a:schemeClr val="tx1"/>
                </a:solidFill>
                <a:latin typeface="Calibri" pitchFamily="34" charset="0"/>
              </a:defRPr>
            </a:lvl4pPr>
            <a:lvl5pPr marL="2057400">
              <a:defRPr sz="1600">
                <a:solidFill>
                  <a:schemeClr val="tx1"/>
                </a:solidFill>
                <a:latin typeface="Calibri" pitchFamily="34" charset="0"/>
              </a:defRPr>
            </a:lvl5pPr>
            <a:lvl6pPr marL="2514600" indent="-228600" eaLnBrk="0" fontAlgn="base" hangingPunct="0">
              <a:spcAft>
                <a:spcPct val="0"/>
              </a:spcAft>
              <a:buClr>
                <a:schemeClr val="accent2"/>
              </a:buClr>
              <a:buSzPct val="70000"/>
              <a:buFont typeface="Wingdings" pitchFamily="2" charset="2"/>
              <a:buChar char=""/>
              <a:defRPr sz="1600">
                <a:solidFill>
                  <a:schemeClr val="tx1"/>
                </a:solidFill>
                <a:latin typeface="Calibri" pitchFamily="34" charset="0"/>
              </a:defRPr>
            </a:lvl6pPr>
            <a:lvl7pPr marL="2971800" indent="-228600" eaLnBrk="0" fontAlgn="base" hangingPunct="0">
              <a:spcAft>
                <a:spcPct val="0"/>
              </a:spcAft>
              <a:buClr>
                <a:schemeClr val="accent2"/>
              </a:buClr>
              <a:buSzPct val="70000"/>
              <a:buFont typeface="Wingdings" pitchFamily="2" charset="2"/>
              <a:buChar char=""/>
              <a:defRPr sz="1600">
                <a:solidFill>
                  <a:schemeClr val="tx1"/>
                </a:solidFill>
                <a:latin typeface="Calibri" pitchFamily="34" charset="0"/>
              </a:defRPr>
            </a:lvl7pPr>
            <a:lvl8pPr marL="3429000" indent="-228600" eaLnBrk="0" fontAlgn="base" hangingPunct="0">
              <a:spcAft>
                <a:spcPct val="0"/>
              </a:spcAft>
              <a:buClr>
                <a:schemeClr val="accent2"/>
              </a:buClr>
              <a:buSzPct val="70000"/>
              <a:buFont typeface="Wingdings" pitchFamily="2" charset="2"/>
              <a:buChar char=""/>
              <a:defRPr sz="1600">
                <a:solidFill>
                  <a:schemeClr val="tx1"/>
                </a:solidFill>
                <a:latin typeface="Calibri" pitchFamily="34" charset="0"/>
              </a:defRPr>
            </a:lvl8pPr>
            <a:lvl9pPr marL="3886200" indent="-228600" eaLnBrk="0" fontAlgn="base" hangingPunct="0">
              <a:spcAft>
                <a:spcPct val="0"/>
              </a:spcAft>
              <a:buClr>
                <a:schemeClr val="accent2"/>
              </a:buClr>
              <a:buSzPct val="70000"/>
              <a:buFont typeface="Wingdings" pitchFamily="2" charset="2"/>
              <a:buChar char=""/>
              <a:defRPr sz="1600">
                <a:solidFill>
                  <a:schemeClr val="tx1"/>
                </a:solidFill>
                <a:latin typeface="Calibri" pitchFamily="34" charset="0"/>
              </a:defRPr>
            </a:lvl9pPr>
          </a:lstStyle>
          <a:p>
            <a:r>
              <a:rPr lang="kk-KZ" altLang="ru-RU" sz="1200" b="1">
                <a:solidFill>
                  <a:srgbClr val="0000FF"/>
                </a:solidFill>
                <a:latin typeface="Times New Roman" pitchFamily="18" charset="0"/>
                <a:cs typeface="Times New Roman" pitchFamily="18" charset="0"/>
              </a:rPr>
              <a:t>(29.12.1936 ж. туған, </a:t>
            </a:r>
            <a:r>
              <a:rPr lang="kk-KZ" altLang="ru-RU" sz="1200" b="1" u="sng">
                <a:latin typeface="Times New Roman" pitchFamily="18" charset="0"/>
                <a:cs typeface="Times New Roman" pitchFamily="18" charset="0"/>
                <a:hlinkClick r:id="rId3" tooltip="Қостанай облысы"/>
              </a:rPr>
              <a:t>Қостанай облысының</a:t>
            </a:r>
            <a:r>
              <a:rPr lang="ru-RU" altLang="ru-RU" sz="1200" b="1">
                <a:latin typeface="Times New Roman" pitchFamily="18" charset="0"/>
                <a:cs typeface="Times New Roman" pitchFamily="18" charset="0"/>
              </a:rPr>
              <a:t> </a:t>
            </a:r>
            <a:r>
              <a:rPr lang="kk-KZ" altLang="ru-RU" sz="1200" b="1" u="sng">
                <a:latin typeface="Times New Roman" pitchFamily="18" charset="0"/>
                <a:cs typeface="Times New Roman" pitchFamily="18" charset="0"/>
                <a:hlinkClick r:id="rId4" tooltip="Амангелді ауданы"/>
              </a:rPr>
              <a:t>Амангелді ауданының</a:t>
            </a:r>
            <a:r>
              <a:rPr lang="kk-KZ" altLang="ru-RU" sz="1200" b="1">
                <a:latin typeface="Times New Roman" pitchFamily="18" charset="0"/>
                <a:cs typeface="Times New Roman" pitchFamily="18" charset="0"/>
              </a:rPr>
              <a:t> </a:t>
            </a:r>
            <a:r>
              <a:rPr lang="kk-KZ" altLang="ru-RU" sz="1200" b="1" u="sng">
                <a:latin typeface="Times New Roman" pitchFamily="18" charset="0"/>
                <a:cs typeface="Times New Roman" pitchFamily="18" charset="0"/>
                <a:hlinkClick r:id="rId5" tooltip="Ағаштыкөл ауылы (мұндай бет жоқ)"/>
              </a:rPr>
              <a:t>Ағаштыкөл ауылы</a:t>
            </a:r>
            <a:r>
              <a:rPr lang="kk-KZ" altLang="ru-RU" sz="1200" b="1">
                <a:latin typeface="Times New Roman" pitchFamily="18" charset="0"/>
                <a:cs typeface="Times New Roman" pitchFamily="18" charset="0"/>
              </a:rPr>
              <a:t>) </a:t>
            </a:r>
            <a:r>
              <a:rPr lang="kk-KZ" altLang="ru-RU" sz="1200" b="1">
                <a:solidFill>
                  <a:srgbClr val="0000FF"/>
                </a:solidFill>
                <a:latin typeface="Times New Roman" pitchFamily="18" charset="0"/>
                <a:cs typeface="Times New Roman" pitchFamily="18" charset="0"/>
              </a:rPr>
              <a:t>— журналист-жазушы, аудармашы, </a:t>
            </a:r>
            <a:r>
              <a:rPr lang="kk-KZ" altLang="ru-RU" sz="1200" b="1" u="sng">
                <a:solidFill>
                  <a:srgbClr val="0000FF"/>
                </a:solidFill>
                <a:latin typeface="Times New Roman" pitchFamily="18" charset="0"/>
                <a:cs typeface="Times New Roman" pitchFamily="18" charset="0"/>
                <a:hlinkClick r:id="rId6" tooltip="Энциклопедия"/>
              </a:rPr>
              <a:t>э</a:t>
            </a:r>
            <a:r>
              <a:rPr lang="kk-KZ" altLang="ru-RU" sz="1200" b="1" u="sng">
                <a:latin typeface="Times New Roman" pitchFamily="18" charset="0"/>
                <a:cs typeface="Times New Roman" pitchFamily="18" charset="0"/>
                <a:hlinkClick r:id="rId6" tooltip="Энциклопедия"/>
              </a:rPr>
              <a:t>нциклопедияшы</a:t>
            </a:r>
            <a:r>
              <a:rPr lang="kk-KZ" altLang="ru-RU" sz="1200" b="1">
                <a:latin typeface="Times New Roman" pitchFamily="18" charset="0"/>
                <a:cs typeface="Times New Roman" pitchFamily="18" charset="0"/>
              </a:rPr>
              <a:t>-ғ</a:t>
            </a:r>
            <a:r>
              <a:rPr lang="kk-KZ" altLang="ru-RU" sz="1200" b="1">
                <a:solidFill>
                  <a:srgbClr val="0000FF"/>
                </a:solidFill>
                <a:latin typeface="Times New Roman" pitchFamily="18" charset="0"/>
                <a:cs typeface="Times New Roman" pitchFamily="18" charset="0"/>
              </a:rPr>
              <a:t>алым, </a:t>
            </a:r>
            <a:r>
              <a:rPr lang="kk-KZ" altLang="ru-RU" sz="1200" b="1" u="sng">
                <a:solidFill>
                  <a:srgbClr val="0000FF"/>
                </a:solidFill>
                <a:latin typeface="Times New Roman" pitchFamily="18" charset="0"/>
                <a:cs typeface="Times New Roman" pitchFamily="18" charset="0"/>
                <a:hlinkClick r:id="rId7" tooltip="КСРО"/>
              </a:rPr>
              <a:t>КСРО</a:t>
            </a:r>
            <a:r>
              <a:rPr lang="kk-KZ" altLang="ru-RU" sz="1200" b="1">
                <a:solidFill>
                  <a:srgbClr val="0000FF"/>
                </a:solidFill>
                <a:latin typeface="Times New Roman" pitchFamily="18" charset="0"/>
                <a:cs typeface="Times New Roman" pitchFamily="18" charset="0"/>
              </a:rPr>
              <a:t> Баспасөзінің үздігі (</a:t>
            </a:r>
            <a:r>
              <a:rPr lang="kk-KZ" altLang="ru-RU" sz="1200" b="1" u="sng">
                <a:solidFill>
                  <a:srgbClr val="0000FF"/>
                </a:solidFill>
                <a:latin typeface="Times New Roman" pitchFamily="18" charset="0"/>
                <a:cs typeface="Times New Roman" pitchFamily="18" charset="0"/>
                <a:hlinkClick r:id="rId8" tooltip="1989"/>
              </a:rPr>
              <a:t>1989</a:t>
            </a:r>
            <a:r>
              <a:rPr lang="kk-KZ" altLang="ru-RU" sz="1200" b="1">
                <a:solidFill>
                  <a:srgbClr val="0000FF"/>
                </a:solidFill>
                <a:latin typeface="Times New Roman" pitchFamily="18" charset="0"/>
                <a:cs typeface="Times New Roman" pitchFamily="18" charset="0"/>
              </a:rPr>
              <a:t>), </a:t>
            </a:r>
            <a:r>
              <a:rPr lang="kk-KZ" altLang="ru-RU" sz="1200" b="1" u="sng">
                <a:solidFill>
                  <a:srgbClr val="0000FF"/>
                </a:solidFill>
                <a:latin typeface="Times New Roman" pitchFamily="18" charset="0"/>
                <a:cs typeface="Times New Roman" pitchFamily="18" charset="0"/>
                <a:hlinkClick r:id="rId9" tooltip="ҚР"/>
              </a:rPr>
              <a:t>ҚР</a:t>
            </a:r>
            <a:r>
              <a:rPr lang="kk-KZ" altLang="ru-RU" sz="1200" b="1">
                <a:solidFill>
                  <a:srgbClr val="0000FF"/>
                </a:solidFill>
                <a:latin typeface="Times New Roman" pitchFamily="18" charset="0"/>
                <a:cs typeface="Times New Roman" pitchFamily="18" charset="0"/>
              </a:rPr>
              <a:t> Баспасөз және </a:t>
            </a:r>
            <a:r>
              <a:rPr lang="kk-KZ" altLang="ru-RU" sz="1200" b="1" u="sng">
                <a:solidFill>
                  <a:srgbClr val="0000FF"/>
                </a:solidFill>
                <a:latin typeface="Times New Roman" pitchFamily="18" charset="0"/>
                <a:cs typeface="Times New Roman" pitchFamily="18" charset="0"/>
                <a:hlinkClick r:id="rId10" tooltip="Полиграфия"/>
              </a:rPr>
              <a:t>п</a:t>
            </a:r>
            <a:r>
              <a:rPr lang="kk-KZ" altLang="ru-RU" sz="1200" b="1" u="sng">
                <a:latin typeface="Times New Roman" pitchFamily="18" charset="0"/>
                <a:cs typeface="Times New Roman" pitchFamily="18" charset="0"/>
                <a:hlinkClick r:id="rId10" tooltip="Полиграфия"/>
              </a:rPr>
              <a:t>олиграфия</a:t>
            </a:r>
            <a:r>
              <a:rPr lang="kk-KZ" altLang="ru-RU" sz="1200" b="1">
                <a:latin typeface="Times New Roman" pitchFamily="18" charset="0"/>
                <a:cs typeface="Times New Roman" pitchFamily="18" charset="0"/>
              </a:rPr>
              <a:t> </a:t>
            </a:r>
            <a:r>
              <a:rPr lang="kk-KZ" altLang="ru-RU" sz="1200" b="1">
                <a:solidFill>
                  <a:srgbClr val="0000FF"/>
                </a:solidFill>
                <a:latin typeface="Times New Roman" pitchFamily="18" charset="0"/>
                <a:cs typeface="Times New Roman" pitchFamily="18" charset="0"/>
              </a:rPr>
              <a:t>ісінің еңбек сіңірген қайраткері (</a:t>
            </a:r>
            <a:r>
              <a:rPr lang="kk-KZ" altLang="ru-RU" sz="1200" b="1" u="sng">
                <a:solidFill>
                  <a:srgbClr val="0000FF"/>
                </a:solidFill>
                <a:latin typeface="Times New Roman" pitchFamily="18" charset="0"/>
                <a:cs typeface="Times New Roman" pitchFamily="18" charset="0"/>
                <a:hlinkClick r:id="rId11" tooltip="2004"/>
              </a:rPr>
              <a:t>2004</a:t>
            </a:r>
            <a:r>
              <a:rPr lang="kk-KZ" altLang="ru-RU" sz="1200" b="1">
                <a:solidFill>
                  <a:srgbClr val="0000FF"/>
                </a:solidFill>
                <a:latin typeface="Times New Roman" pitchFamily="18" charset="0"/>
                <a:cs typeface="Times New Roman" pitchFamily="18" charset="0"/>
              </a:rPr>
              <a:t>). </a:t>
            </a:r>
            <a:r>
              <a:rPr lang="ru-RU" altLang="ru-RU" sz="1200" b="1" u="sng">
                <a:solidFill>
                  <a:srgbClr val="0000FF"/>
                </a:solidFill>
                <a:latin typeface="Times New Roman" pitchFamily="18" charset="0"/>
                <a:cs typeface="Times New Roman" pitchFamily="18" charset="0"/>
                <a:hlinkClick r:id="rId12" tooltip="ҚазМУ"/>
              </a:rPr>
              <a:t>ҚазМУ</a:t>
            </a:r>
            <a:r>
              <a:rPr lang="ru-RU" altLang="ru-RU" sz="1200" b="1">
                <a:solidFill>
                  <a:srgbClr val="0000FF"/>
                </a:solidFill>
                <a:latin typeface="Times New Roman" pitchFamily="18" charset="0"/>
                <a:cs typeface="Times New Roman" pitchFamily="18" charset="0"/>
              </a:rPr>
              <a:t>-ды (қазіргі </a:t>
            </a:r>
            <a:r>
              <a:rPr lang="ru-RU" altLang="ru-RU" sz="1200" b="1" u="sng">
                <a:solidFill>
                  <a:srgbClr val="0000FF"/>
                </a:solidFill>
                <a:latin typeface="Times New Roman" pitchFamily="18" charset="0"/>
                <a:cs typeface="Times New Roman" pitchFamily="18" charset="0"/>
                <a:hlinkClick r:id="rId13" tooltip="ҚазҰУ"/>
              </a:rPr>
              <a:t>ҚазҰУ</a:t>
            </a:r>
            <a:r>
              <a:rPr lang="ru-RU" altLang="ru-RU" sz="1200" b="1">
                <a:solidFill>
                  <a:srgbClr val="0000FF"/>
                </a:solidFill>
                <a:latin typeface="Times New Roman" pitchFamily="18" charset="0"/>
                <a:cs typeface="Times New Roman" pitchFamily="18" charset="0"/>
              </a:rPr>
              <a:t>) бітірген (</a:t>
            </a:r>
            <a:r>
              <a:rPr lang="ru-RU" altLang="ru-RU" sz="1200" b="1" u="sng">
                <a:solidFill>
                  <a:srgbClr val="0000FF"/>
                </a:solidFill>
                <a:latin typeface="Times New Roman" pitchFamily="18" charset="0"/>
                <a:cs typeface="Times New Roman" pitchFamily="18" charset="0"/>
                <a:hlinkClick r:id="rId14" tooltip="1959"/>
              </a:rPr>
              <a:t>1959</a:t>
            </a:r>
            <a:r>
              <a:rPr lang="ru-RU" altLang="ru-RU" sz="1200" b="1">
                <a:solidFill>
                  <a:srgbClr val="0000FF"/>
                </a:solidFill>
                <a:latin typeface="Times New Roman" pitchFamily="18" charset="0"/>
                <a:cs typeface="Times New Roman" pitchFamily="18" charset="0"/>
              </a:rPr>
              <a:t>). Еңбек жолын 1959 ж. республикалық “Лениншіл жас” (қазіргі “Жас Алаш”) газетінде бастаған. 1967 — 70 ж. </a:t>
            </a:r>
            <a:r>
              <a:rPr lang="ru-RU" altLang="ru-RU" sz="1200" b="1" u="sng">
                <a:solidFill>
                  <a:srgbClr val="0000FF"/>
                </a:solidFill>
                <a:latin typeface="Times New Roman" pitchFamily="18" charset="0"/>
                <a:cs typeface="Times New Roman" pitchFamily="18" charset="0"/>
                <a:hlinkClick r:id="rId15" tooltip="Қазақ радиосы"/>
              </a:rPr>
              <a:t>Қазақ радиосында</a:t>
            </a:r>
            <a:r>
              <a:rPr lang="ru-RU" altLang="ru-RU" sz="1200" b="1">
                <a:solidFill>
                  <a:srgbClr val="0000FF"/>
                </a:solidFill>
                <a:latin typeface="Times New Roman" pitchFamily="18" charset="0"/>
                <a:cs typeface="Times New Roman" pitchFamily="18" charset="0"/>
              </a:rPr>
              <a:t> </a:t>
            </a:r>
            <a:r>
              <a:rPr lang="ru-RU" altLang="ru-RU" sz="1200" b="1" u="sng">
                <a:solidFill>
                  <a:srgbClr val="0000FF"/>
                </a:solidFill>
                <a:latin typeface="Times New Roman" pitchFamily="18" charset="0"/>
                <a:cs typeface="Times New Roman" pitchFamily="18" charset="0"/>
                <a:hlinkClick r:id="rId16" tooltip="Қазақ тілі"/>
              </a:rPr>
              <a:t>қазақ тіліндегі</a:t>
            </a:r>
            <a:r>
              <a:rPr lang="ru-RU" altLang="ru-RU" sz="1200" b="1">
                <a:solidFill>
                  <a:srgbClr val="0000FF"/>
                </a:solidFill>
                <a:latin typeface="Times New Roman" pitchFamily="18" charset="0"/>
                <a:cs typeface="Times New Roman" pitchFamily="18" charset="0"/>
              </a:rPr>
              <a:t> бағдарламалардың бас редакторы болды. Бұдан кейінгі жылдары бірқатар Республикалық баспасөз орындарында жауапты қызметтер атқарды. 1972 ж. </a:t>
            </a:r>
            <a:r>
              <a:rPr lang="ru-RU" altLang="ru-RU" sz="1200" b="1" u="sng">
                <a:solidFill>
                  <a:srgbClr val="0000FF"/>
                </a:solidFill>
                <a:latin typeface="Times New Roman" pitchFamily="18" charset="0"/>
                <a:cs typeface="Times New Roman" pitchFamily="18" charset="0"/>
                <a:hlinkClick r:id="rId17" tooltip="Торғай облысы"/>
              </a:rPr>
              <a:t>Торғай облысының</a:t>
            </a:r>
            <a:r>
              <a:rPr lang="ru-RU" altLang="ru-RU" sz="1200" b="1">
                <a:solidFill>
                  <a:srgbClr val="0000FF"/>
                </a:solidFill>
                <a:latin typeface="Times New Roman" pitchFamily="18" charset="0"/>
                <a:cs typeface="Times New Roman" pitchFamily="18" charset="0"/>
              </a:rPr>
              <a:t> </a:t>
            </a:r>
            <a:r>
              <a:rPr lang="ru-RU" altLang="ru-RU" sz="1200" b="1" u="sng">
                <a:solidFill>
                  <a:srgbClr val="0000FF"/>
                </a:solidFill>
                <a:latin typeface="Times New Roman" pitchFamily="18" charset="0"/>
                <a:cs typeface="Times New Roman" pitchFamily="18" charset="0"/>
                <a:hlinkClick r:id="rId18" tooltip="Амангелді Иманов"/>
              </a:rPr>
              <a:t>А.Иманов</a:t>
            </a:r>
            <a:r>
              <a:rPr lang="ru-RU" altLang="ru-RU" sz="1200" b="1">
                <a:solidFill>
                  <a:srgbClr val="0000FF"/>
                </a:solidFill>
                <a:latin typeface="Times New Roman" pitchFamily="18" charset="0"/>
                <a:cs typeface="Times New Roman" pitchFamily="18" charset="0"/>
              </a:rPr>
              <a:t> пен </a:t>
            </a:r>
            <a:r>
              <a:rPr lang="ru-RU" altLang="ru-RU" sz="1200" b="1" u="sng">
                <a:solidFill>
                  <a:srgbClr val="0000FF"/>
                </a:solidFill>
                <a:latin typeface="Times New Roman" pitchFamily="18" charset="0"/>
                <a:cs typeface="Times New Roman" pitchFamily="18" charset="0"/>
                <a:hlinkClick r:id="rId19" tooltip="Ә.Жангелдин (мұндай бет жоқ)"/>
              </a:rPr>
              <a:t>Ә.Жангелдин</a:t>
            </a:r>
            <a:r>
              <a:rPr lang="ru-RU" altLang="ru-RU" sz="1200" b="1">
                <a:solidFill>
                  <a:srgbClr val="0000FF"/>
                </a:solidFill>
                <a:latin typeface="Times New Roman" pitchFamily="18" charset="0"/>
                <a:cs typeface="Times New Roman" pitchFamily="18" charset="0"/>
              </a:rPr>
              <a:t> </a:t>
            </a:r>
            <a:r>
              <a:rPr lang="ru-RU" altLang="ru-RU" sz="1200" b="1" u="sng">
                <a:solidFill>
                  <a:srgbClr val="0000FF"/>
                </a:solidFill>
                <a:latin typeface="Times New Roman" pitchFamily="18" charset="0"/>
                <a:cs typeface="Times New Roman" pitchFamily="18" charset="0"/>
                <a:hlinkClick r:id="rId20" tooltip="Музей"/>
              </a:rPr>
              <a:t>музейінің</a:t>
            </a:r>
            <a:r>
              <a:rPr lang="ru-RU" altLang="ru-RU" sz="1200" b="1">
                <a:solidFill>
                  <a:srgbClr val="0000FF"/>
                </a:solidFill>
                <a:latin typeface="Times New Roman" pitchFamily="18" charset="0"/>
                <a:cs typeface="Times New Roman" pitchFamily="18" charset="0"/>
              </a:rPr>
              <a:t> алғашқы ұйымдастырушы-директоры болып, іргесін қалады. 1973 жылдан “</a:t>
            </a:r>
            <a:r>
              <a:rPr lang="ru-RU" altLang="ru-RU" sz="1200" b="1" u="sng">
                <a:solidFill>
                  <a:srgbClr val="0000FF"/>
                </a:solidFill>
                <a:latin typeface="Times New Roman" pitchFamily="18" charset="0"/>
                <a:cs typeface="Times New Roman" pitchFamily="18" charset="0"/>
                <a:hlinkClick r:id="rId21" tooltip="Қазақ энциклопедиясы"/>
              </a:rPr>
              <a:t>Қазақ энциклопедиясының</a:t>
            </a:r>
            <a:r>
              <a:rPr lang="ru-RU" altLang="ru-RU" sz="1200" b="1">
                <a:solidFill>
                  <a:srgbClr val="0000FF"/>
                </a:solidFill>
                <a:latin typeface="Times New Roman" pitchFamily="18" charset="0"/>
                <a:cs typeface="Times New Roman" pitchFamily="18" charset="0"/>
              </a:rPr>
              <a:t>” Бас редакциясында оның негізін қалаушылардың бірі ретінде ғылыми жағынан қалыптасуына көп еңбек сіңірді, аға ғылыми редактор, редакция меңгерушісі, орталық бастығы, 1-вице-президент қызметтерін атқарды. Рсаев “Қазақ энциклопедиясынан” жарық көрген барлық басылымдарға қатысып, автор болды. Рсаевтың тікелей басшылығымен әзірленіп, баспадан шыққан “</a:t>
            </a:r>
            <a:r>
              <a:rPr lang="ru-RU" altLang="ru-RU" sz="1200" b="1" u="sng">
                <a:solidFill>
                  <a:srgbClr val="FF0000"/>
                </a:solidFill>
                <a:latin typeface="Times New Roman" pitchFamily="18" charset="0"/>
                <a:cs typeface="Times New Roman" pitchFamily="18" charset="0"/>
                <a:hlinkClick r:id="rId22" tooltip="Абай энциклопедиясы"/>
              </a:rPr>
              <a:t>Абай энциклопедиясы</a:t>
            </a:r>
            <a:r>
              <a:rPr lang="ru-RU" altLang="ru-RU" sz="1200" b="1">
                <a:solidFill>
                  <a:srgbClr val="0000FF"/>
                </a:solidFill>
                <a:latin typeface="Times New Roman" pitchFamily="18" charset="0"/>
                <a:cs typeface="Times New Roman" pitchFamily="18" charset="0"/>
              </a:rPr>
              <a:t>" 1996 ж. </a:t>
            </a:r>
            <a:r>
              <a:rPr lang="ru-RU" altLang="ru-RU" sz="1200" b="1" u="sng">
                <a:latin typeface="Times New Roman" pitchFamily="18" charset="0"/>
                <a:cs typeface="Times New Roman" pitchFamily="18" charset="0"/>
                <a:hlinkClick r:id="rId23" tooltip="Қазақстан мемлекеттік сыйлығы (мұндай бет жоқ)"/>
              </a:rPr>
              <a:t>Қазақстан мемлекеттік сыйлығымен</a:t>
            </a:r>
            <a:r>
              <a:rPr lang="ru-RU" altLang="ru-RU" sz="1200" b="1">
                <a:latin typeface="Times New Roman" pitchFamily="18" charset="0"/>
                <a:cs typeface="Times New Roman" pitchFamily="18" charset="0"/>
              </a:rPr>
              <a:t> </a:t>
            </a:r>
            <a:r>
              <a:rPr lang="ru-RU" altLang="ru-RU" sz="1200" b="1">
                <a:solidFill>
                  <a:srgbClr val="0000FF"/>
                </a:solidFill>
                <a:latin typeface="Times New Roman" pitchFamily="18" charset="0"/>
                <a:cs typeface="Times New Roman" pitchFamily="18" charset="0"/>
              </a:rPr>
              <a:t>марапатталды</a:t>
            </a:r>
            <a:r>
              <a:rPr lang="ru-RU" altLang="ru-RU" sz="1200" b="1">
                <a:solidFill>
                  <a:srgbClr val="FF0000"/>
                </a:solidFill>
                <a:latin typeface="Times New Roman" pitchFamily="18" charset="0"/>
                <a:cs typeface="Times New Roman" pitchFamily="18" charset="0"/>
              </a:rPr>
              <a:t>. </a:t>
            </a:r>
            <a:endParaRPr lang="ru-RU" altLang="ru-RU" sz="1800">
              <a:latin typeface="Arial" charset="0"/>
            </a:endParaRPr>
          </a:p>
        </p:txBody>
      </p:sp>
      <p:sp>
        <p:nvSpPr>
          <p:cNvPr id="14341" name="TextBox 7"/>
          <p:cNvSpPr txBox="1">
            <a:spLocks noChangeArrowheads="1"/>
          </p:cNvSpPr>
          <p:nvPr/>
        </p:nvSpPr>
        <p:spPr bwMode="auto">
          <a:xfrm>
            <a:off x="209550" y="3752850"/>
            <a:ext cx="9031288" cy="273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600">
                <a:solidFill>
                  <a:schemeClr val="tx1"/>
                </a:solidFill>
                <a:latin typeface="Calibri" pitchFamily="34" charset="0"/>
              </a:defRPr>
            </a:lvl1pPr>
            <a:lvl2pPr marL="742950" indent="-285750">
              <a:defRPr sz="2300">
                <a:solidFill>
                  <a:schemeClr val="tx2"/>
                </a:solidFill>
                <a:latin typeface="Calibri" pitchFamily="34" charset="0"/>
              </a:defRPr>
            </a:lvl2pPr>
            <a:lvl3pPr marL="1143000">
              <a:defRPr sz="2000">
                <a:solidFill>
                  <a:schemeClr val="tx1"/>
                </a:solidFill>
                <a:latin typeface="Calibri" pitchFamily="34" charset="0"/>
              </a:defRPr>
            </a:lvl3pPr>
            <a:lvl4pPr marL="1600200">
              <a:defRPr>
                <a:solidFill>
                  <a:schemeClr val="tx1"/>
                </a:solidFill>
                <a:latin typeface="Calibri" pitchFamily="34" charset="0"/>
              </a:defRPr>
            </a:lvl4pPr>
            <a:lvl5pPr marL="2057400">
              <a:defRPr sz="1600">
                <a:solidFill>
                  <a:schemeClr val="tx1"/>
                </a:solidFill>
                <a:latin typeface="Calibri" pitchFamily="34" charset="0"/>
              </a:defRPr>
            </a:lvl5pPr>
            <a:lvl6pPr marL="2514600" indent="-228600" eaLnBrk="0" fontAlgn="base" hangingPunct="0">
              <a:spcAft>
                <a:spcPct val="0"/>
              </a:spcAft>
              <a:buClr>
                <a:schemeClr val="accent2"/>
              </a:buClr>
              <a:buSzPct val="70000"/>
              <a:buFont typeface="Wingdings" pitchFamily="2" charset="2"/>
              <a:buChar char=""/>
              <a:defRPr sz="1600">
                <a:solidFill>
                  <a:schemeClr val="tx1"/>
                </a:solidFill>
                <a:latin typeface="Calibri" pitchFamily="34" charset="0"/>
              </a:defRPr>
            </a:lvl6pPr>
            <a:lvl7pPr marL="2971800" indent="-228600" eaLnBrk="0" fontAlgn="base" hangingPunct="0">
              <a:spcAft>
                <a:spcPct val="0"/>
              </a:spcAft>
              <a:buClr>
                <a:schemeClr val="accent2"/>
              </a:buClr>
              <a:buSzPct val="70000"/>
              <a:buFont typeface="Wingdings" pitchFamily="2" charset="2"/>
              <a:buChar char=""/>
              <a:defRPr sz="1600">
                <a:solidFill>
                  <a:schemeClr val="tx1"/>
                </a:solidFill>
                <a:latin typeface="Calibri" pitchFamily="34" charset="0"/>
              </a:defRPr>
            </a:lvl7pPr>
            <a:lvl8pPr marL="3429000" indent="-228600" eaLnBrk="0" fontAlgn="base" hangingPunct="0">
              <a:spcAft>
                <a:spcPct val="0"/>
              </a:spcAft>
              <a:buClr>
                <a:schemeClr val="accent2"/>
              </a:buClr>
              <a:buSzPct val="70000"/>
              <a:buFont typeface="Wingdings" pitchFamily="2" charset="2"/>
              <a:buChar char=""/>
              <a:defRPr sz="1600">
                <a:solidFill>
                  <a:schemeClr val="tx1"/>
                </a:solidFill>
                <a:latin typeface="Calibri" pitchFamily="34" charset="0"/>
              </a:defRPr>
            </a:lvl8pPr>
            <a:lvl9pPr marL="3886200" indent="-228600" eaLnBrk="0" fontAlgn="base" hangingPunct="0">
              <a:spcAft>
                <a:spcPct val="0"/>
              </a:spcAft>
              <a:buClr>
                <a:schemeClr val="accent2"/>
              </a:buClr>
              <a:buSzPct val="70000"/>
              <a:buFont typeface="Wingdings" pitchFamily="2" charset="2"/>
              <a:buChar char=""/>
              <a:defRPr sz="1600">
                <a:solidFill>
                  <a:schemeClr val="tx1"/>
                </a:solidFill>
                <a:latin typeface="Calibri" pitchFamily="34" charset="0"/>
              </a:defRPr>
            </a:lvl9pPr>
          </a:lstStyle>
          <a:p>
            <a:r>
              <a:rPr lang="ru-RU" altLang="ru-RU" sz="1400" b="1">
                <a:solidFill>
                  <a:srgbClr val="0000FF"/>
                </a:solidFill>
                <a:latin typeface="Times New Roman" pitchFamily="18" charset="0"/>
                <a:cs typeface="Times New Roman" pitchFamily="18" charset="0"/>
              </a:rPr>
              <a:t>Бұл басылымға Рсаев 300-ден астам ғылыми мақала жазды. Көп томдық “</a:t>
            </a:r>
            <a:r>
              <a:rPr lang="ru-RU" altLang="ru-RU" sz="1400" b="1" u="sng">
                <a:solidFill>
                  <a:srgbClr val="0000FF"/>
                </a:solidFill>
                <a:latin typeface="Times New Roman" pitchFamily="18" charset="0"/>
                <a:cs typeface="Times New Roman" pitchFamily="18" charset="0"/>
                <a:hlinkClick r:id="rId24" tooltip="Қазақстан"/>
              </a:rPr>
              <a:t>Қазақстан</a:t>
            </a:r>
            <a:r>
              <a:rPr lang="ru-RU" altLang="ru-RU" sz="1400" b="1">
                <a:solidFill>
                  <a:srgbClr val="0000FF"/>
                </a:solidFill>
                <a:latin typeface="Times New Roman" pitchFamily="18" charset="0"/>
                <a:cs typeface="Times New Roman" pitchFamily="18" charset="0"/>
              </a:rPr>
              <a:t>” ұлттық </a:t>
            </a:r>
            <a:r>
              <a:rPr lang="ru-RU" altLang="ru-RU" sz="1400" b="1" u="sng">
                <a:solidFill>
                  <a:srgbClr val="0000FF"/>
                </a:solidFill>
                <a:latin typeface="Times New Roman" pitchFamily="18" charset="0"/>
                <a:cs typeface="Times New Roman" pitchFamily="18" charset="0"/>
                <a:hlinkClick r:id="rId6" tooltip="Энциклопедия"/>
              </a:rPr>
              <a:t>энциклопедиясының</a:t>
            </a:r>
            <a:r>
              <a:rPr lang="ru-RU" altLang="ru-RU" sz="1400" b="1">
                <a:solidFill>
                  <a:srgbClr val="0000FF"/>
                </a:solidFill>
                <a:latin typeface="Times New Roman" pitchFamily="18" charset="0"/>
                <a:cs typeface="Times New Roman" pitchFamily="18" charset="0"/>
              </a:rPr>
              <a:t> тұжырымдамасы мен сөзтізбесін әзірлеуге және баспадан шығаруға белсене араласты. Тұңғыш “</a:t>
            </a:r>
            <a:r>
              <a:rPr lang="ru-RU" altLang="ru-RU" sz="1400" b="1" u="sng">
                <a:solidFill>
                  <a:srgbClr val="0000FF"/>
                </a:solidFill>
                <a:latin typeface="Times New Roman" pitchFamily="18" charset="0"/>
                <a:cs typeface="Times New Roman" pitchFamily="18" charset="0"/>
                <a:hlinkClick r:id="rId24" tooltip="Қазақстан"/>
              </a:rPr>
              <a:t>Қазақстан</a:t>
            </a:r>
            <a:r>
              <a:rPr lang="ru-RU" altLang="ru-RU" sz="1400" b="1">
                <a:solidFill>
                  <a:srgbClr val="0000FF"/>
                </a:solidFill>
                <a:latin typeface="Times New Roman" pitchFamily="18" charset="0"/>
                <a:cs typeface="Times New Roman" pitchFamily="18" charset="0"/>
              </a:rPr>
              <a:t>” </a:t>
            </a:r>
            <a:r>
              <a:rPr lang="ru-RU" altLang="ru-RU" sz="1400" b="1" u="sng">
                <a:solidFill>
                  <a:srgbClr val="0000FF"/>
                </a:solidFill>
                <a:latin typeface="Times New Roman" pitchFamily="18" charset="0"/>
                <a:cs typeface="Times New Roman" pitchFamily="18" charset="0"/>
                <a:hlinkClick r:id="rId6" tooltip="Энциклопедия"/>
              </a:rPr>
              <a:t>энциклопедиясының</a:t>
            </a:r>
            <a:r>
              <a:rPr lang="ru-RU" altLang="ru-RU" sz="1400" b="1">
                <a:solidFill>
                  <a:srgbClr val="0000FF"/>
                </a:solidFill>
                <a:latin typeface="Times New Roman" pitchFamily="18" charset="0"/>
                <a:cs typeface="Times New Roman" pitchFamily="18" charset="0"/>
              </a:rPr>
              <a:t> сөздігін әзірлеуге тікелей жетекшілік етті. Журналист Рсаевтың көркем очерктері мен тарихи-әдеби зерттеулері “Самал” (1977), “Дала дауылпаздары” (2004) жинақтарына топтастырылған, “Жұлдызды жол” (1983), “Үндескен өмір” (1986) деректі повестері жарық көрген. Ол, әсіресе </a:t>
            </a:r>
            <a:r>
              <a:rPr lang="ru-RU" altLang="ru-RU" sz="1400" b="1" u="sng">
                <a:solidFill>
                  <a:srgbClr val="0000FF"/>
                </a:solidFill>
                <a:latin typeface="Times New Roman" pitchFamily="18" charset="0"/>
                <a:cs typeface="Times New Roman" pitchFamily="18" charset="0"/>
                <a:hlinkClick r:id="rId25" tooltip="Иман батыр (мұндай бет жоқ)"/>
              </a:rPr>
              <a:t>Иман батыр</a:t>
            </a:r>
            <a:r>
              <a:rPr lang="ru-RU" altLang="ru-RU" sz="1400" b="1">
                <a:solidFill>
                  <a:srgbClr val="0000FF"/>
                </a:solidFill>
                <a:latin typeface="Times New Roman" pitchFamily="18" charset="0"/>
                <a:cs typeface="Times New Roman" pitchFamily="18" charset="0"/>
              </a:rPr>
              <a:t>, А.Иманов, Ә.Жангелдин, К.Көкембаев өмірлеріне және 1916 жылғы </a:t>
            </a:r>
            <a:r>
              <a:rPr lang="ru-RU" altLang="ru-RU" sz="1400" b="1" u="sng">
                <a:solidFill>
                  <a:srgbClr val="0000FF"/>
                </a:solidFill>
                <a:latin typeface="Times New Roman" pitchFamily="18" charset="0"/>
                <a:cs typeface="Times New Roman" pitchFamily="18" charset="0"/>
                <a:hlinkClick r:id="rId26" tooltip="Торғай"/>
              </a:rPr>
              <a:t>Торғай</a:t>
            </a:r>
            <a:r>
              <a:rPr lang="ru-RU" altLang="ru-RU" sz="1400" b="1">
                <a:solidFill>
                  <a:srgbClr val="0000FF"/>
                </a:solidFill>
                <a:latin typeface="Times New Roman" pitchFamily="18" charset="0"/>
                <a:cs typeface="Times New Roman" pitchFamily="18" charset="0"/>
              </a:rPr>
              <a:t> көтерілісіне байланысты деректерді анықтауға көп еңбек сіңірді. Рсаев аударма ісіне де белсене араласып, Н.А. Кунның “Ежелгі грек аңыздары мен мифтерін”, С.А. Алексеевтің “Отанымыздың тарихы туралы әңгімелерін”, П.Вежиновтың “Тосқауыл” повесін, “Поляк новеллаларын”, “Өнердің ықшам тарихының” 3-томын, Н.Горбачевтің “Ақсу” романының 3-кітабын, т.б. шетел жазушыларының шығармаларын, 4-томдық “Көркемсуретті </a:t>
            </a:r>
            <a:r>
              <a:rPr lang="ru-RU" altLang="ru-RU" sz="1400" b="1" u="sng">
                <a:solidFill>
                  <a:srgbClr val="0000FF"/>
                </a:solidFill>
                <a:latin typeface="Times New Roman" pitchFamily="18" charset="0"/>
                <a:cs typeface="Times New Roman" pitchFamily="18" charset="0"/>
                <a:hlinkClick r:id="rId27" tooltip="Қазақстан тарихы"/>
              </a:rPr>
              <a:t>Қазақстан тарихын</a:t>
            </a:r>
            <a:r>
              <a:rPr lang="ru-RU" altLang="ru-RU" sz="1400" b="1">
                <a:solidFill>
                  <a:srgbClr val="0000FF"/>
                </a:solidFill>
                <a:latin typeface="Times New Roman" pitchFamily="18" charset="0"/>
                <a:cs typeface="Times New Roman" pitchFamily="18" charset="0"/>
              </a:rPr>
              <a:t>” аударды. </a:t>
            </a:r>
            <a:r>
              <a:rPr lang="ru-RU" altLang="ru-RU" sz="1400" b="1" u="sng" baseline="30000">
                <a:solidFill>
                  <a:srgbClr val="0000FF"/>
                </a:solidFill>
                <a:latin typeface="Times New Roman" pitchFamily="18" charset="0"/>
                <a:cs typeface="Times New Roman" pitchFamily="18" charset="0"/>
              </a:rPr>
              <a:t>[1]</a:t>
            </a:r>
            <a:endParaRPr lang="ru-RU" altLang="ru-RU" sz="1400">
              <a:solidFill>
                <a:srgbClr val="0000FF"/>
              </a:solidFill>
              <a:latin typeface="Times New Roman" pitchFamily="18" charset="0"/>
              <a:cs typeface="Times New Roman" pitchFamily="18" charset="0"/>
            </a:endParaRPr>
          </a:p>
          <a:p>
            <a:endParaRPr lang="ru-RU" altLang="ru-RU" sz="1800">
              <a:latin typeface="Arial" charset="0"/>
            </a:endParaRPr>
          </a:p>
        </p:txBody>
      </p:sp>
      <p:sp>
        <p:nvSpPr>
          <p:cNvPr id="14342" name="TextBox 1"/>
          <p:cNvSpPr txBox="1">
            <a:spLocks noChangeArrowheads="1"/>
          </p:cNvSpPr>
          <p:nvPr/>
        </p:nvSpPr>
        <p:spPr bwMode="auto">
          <a:xfrm>
            <a:off x="639763" y="87313"/>
            <a:ext cx="47513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600">
                <a:solidFill>
                  <a:schemeClr val="tx1"/>
                </a:solidFill>
                <a:latin typeface="Calibri" pitchFamily="34" charset="0"/>
              </a:defRPr>
            </a:lvl1pPr>
            <a:lvl2pPr marL="742950" indent="-285750">
              <a:defRPr sz="2300">
                <a:solidFill>
                  <a:schemeClr val="tx2"/>
                </a:solidFill>
                <a:latin typeface="Calibri" pitchFamily="34" charset="0"/>
              </a:defRPr>
            </a:lvl2pPr>
            <a:lvl3pPr marL="1143000">
              <a:defRPr sz="2000">
                <a:solidFill>
                  <a:schemeClr val="tx1"/>
                </a:solidFill>
                <a:latin typeface="Calibri" pitchFamily="34" charset="0"/>
              </a:defRPr>
            </a:lvl3pPr>
            <a:lvl4pPr marL="1600200">
              <a:defRPr>
                <a:solidFill>
                  <a:schemeClr val="tx1"/>
                </a:solidFill>
                <a:latin typeface="Calibri" pitchFamily="34" charset="0"/>
              </a:defRPr>
            </a:lvl4pPr>
            <a:lvl5pPr marL="2057400">
              <a:defRPr sz="1600">
                <a:solidFill>
                  <a:schemeClr val="tx1"/>
                </a:solidFill>
                <a:latin typeface="Calibri" pitchFamily="34" charset="0"/>
              </a:defRPr>
            </a:lvl5pPr>
            <a:lvl6pPr marL="2514600" indent="-228600" eaLnBrk="0" fontAlgn="base" hangingPunct="0">
              <a:spcAft>
                <a:spcPct val="0"/>
              </a:spcAft>
              <a:buClr>
                <a:schemeClr val="accent2"/>
              </a:buClr>
              <a:buSzPct val="70000"/>
              <a:buFont typeface="Wingdings" pitchFamily="2" charset="2"/>
              <a:buChar char=""/>
              <a:defRPr sz="1600">
                <a:solidFill>
                  <a:schemeClr val="tx1"/>
                </a:solidFill>
                <a:latin typeface="Calibri" pitchFamily="34" charset="0"/>
              </a:defRPr>
            </a:lvl6pPr>
            <a:lvl7pPr marL="2971800" indent="-228600" eaLnBrk="0" fontAlgn="base" hangingPunct="0">
              <a:spcAft>
                <a:spcPct val="0"/>
              </a:spcAft>
              <a:buClr>
                <a:schemeClr val="accent2"/>
              </a:buClr>
              <a:buSzPct val="70000"/>
              <a:buFont typeface="Wingdings" pitchFamily="2" charset="2"/>
              <a:buChar char=""/>
              <a:defRPr sz="1600">
                <a:solidFill>
                  <a:schemeClr val="tx1"/>
                </a:solidFill>
                <a:latin typeface="Calibri" pitchFamily="34" charset="0"/>
              </a:defRPr>
            </a:lvl7pPr>
            <a:lvl8pPr marL="3429000" indent="-228600" eaLnBrk="0" fontAlgn="base" hangingPunct="0">
              <a:spcAft>
                <a:spcPct val="0"/>
              </a:spcAft>
              <a:buClr>
                <a:schemeClr val="accent2"/>
              </a:buClr>
              <a:buSzPct val="70000"/>
              <a:buFont typeface="Wingdings" pitchFamily="2" charset="2"/>
              <a:buChar char=""/>
              <a:defRPr sz="1600">
                <a:solidFill>
                  <a:schemeClr val="tx1"/>
                </a:solidFill>
                <a:latin typeface="Calibri" pitchFamily="34" charset="0"/>
              </a:defRPr>
            </a:lvl8pPr>
            <a:lvl9pPr marL="3886200" indent="-228600" eaLnBrk="0" fontAlgn="base" hangingPunct="0">
              <a:spcAft>
                <a:spcPct val="0"/>
              </a:spcAft>
              <a:buClr>
                <a:schemeClr val="accent2"/>
              </a:buClr>
              <a:buSzPct val="70000"/>
              <a:buFont typeface="Wingdings" pitchFamily="2" charset="2"/>
              <a:buChar char=""/>
              <a:defRPr sz="1600">
                <a:solidFill>
                  <a:schemeClr val="tx1"/>
                </a:solidFill>
                <a:latin typeface="Calibri" pitchFamily="34" charset="0"/>
              </a:defRPr>
            </a:lvl9pPr>
          </a:lstStyle>
          <a:p>
            <a:pPr algn="ctr"/>
            <a:r>
              <a:rPr lang="kk-KZ" altLang="ru-RU" sz="1800" b="1">
                <a:solidFill>
                  <a:srgbClr val="FF0000"/>
                </a:solidFill>
                <a:latin typeface="Times New Roman" pitchFamily="18" charset="0"/>
                <a:cs typeface="Times New Roman" pitchFamily="18" charset="0"/>
              </a:rPr>
              <a:t>Таңатқан Барақұлы Рсаев</a:t>
            </a:r>
            <a:endParaRPr lang="ru-RU" altLang="ru-RU" sz="1800">
              <a:solidFill>
                <a:srgbClr val="FF0000"/>
              </a:solidFill>
              <a:latin typeface="Arial" charset="0"/>
            </a:endParaRPr>
          </a:p>
        </p:txBody>
      </p:sp>
      <p:pic>
        <p:nvPicPr>
          <p:cNvPr id="14343" name="Picture 5"/>
          <p:cNvPicPr>
            <a:picLocks noChangeAspect="1" noChangeArrowheads="1"/>
          </p:cNvPicPr>
          <p:nvPr/>
        </p:nvPicPr>
        <p:blipFill>
          <a:blip r:embed="rId28" cstate="print">
            <a:extLst>
              <a:ext uri="{28A0092B-C50C-407E-A947-70E740481C1C}">
                <a14:useLocalDpi xmlns:a14="http://schemas.microsoft.com/office/drawing/2010/main" val="0"/>
              </a:ext>
            </a:extLst>
          </a:blip>
          <a:srcRect r="59277" b="67647"/>
          <a:stretch>
            <a:fillRect/>
          </a:stretch>
        </p:blipFill>
        <p:spPr bwMode="auto">
          <a:xfrm rot="10800000">
            <a:off x="7812088" y="5392738"/>
            <a:ext cx="1331912" cy="146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4" name="Picture 5"/>
          <p:cNvPicPr>
            <a:picLocks noChangeAspect="1" noChangeArrowheads="1"/>
          </p:cNvPicPr>
          <p:nvPr/>
        </p:nvPicPr>
        <p:blipFill>
          <a:blip r:embed="rId28" cstate="print">
            <a:extLst>
              <a:ext uri="{28A0092B-C50C-407E-A947-70E740481C1C}">
                <a14:useLocalDpi xmlns:a14="http://schemas.microsoft.com/office/drawing/2010/main" val="0"/>
              </a:ext>
            </a:extLst>
          </a:blip>
          <a:srcRect r="59277" b="67647"/>
          <a:stretch>
            <a:fillRect/>
          </a:stretch>
        </p:blipFill>
        <p:spPr bwMode="auto">
          <a:xfrm rot="5400000">
            <a:off x="7726362" y="-66674"/>
            <a:ext cx="1331913" cy="146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 y="1054100"/>
            <a:ext cx="2916238" cy="3887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Лента лицом вниз 3"/>
          <p:cNvSpPr/>
          <p:nvPr/>
        </p:nvSpPr>
        <p:spPr>
          <a:xfrm>
            <a:off x="539750" y="260350"/>
            <a:ext cx="6624638" cy="720725"/>
          </a:xfrm>
          <a:prstGeom prst="ribbon">
            <a:avLst/>
          </a:prstGeom>
          <a:solidFill>
            <a:schemeClr val="bg1"/>
          </a:solidFill>
          <a:ln w="28575" cmpd="dbl">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kk-KZ" dirty="0">
                <a:solidFill>
                  <a:schemeClr val="tx1"/>
                </a:solidFill>
              </a:rPr>
              <a:t>Бақыткерей Ысқақтың мұражайдағы  шығармалары</a:t>
            </a:r>
            <a:endParaRPr lang="ru-RU" dirty="0">
              <a:solidFill>
                <a:schemeClr val="tx1"/>
              </a:solidFill>
            </a:endParaRPr>
          </a:p>
        </p:txBody>
      </p:sp>
      <p:pic>
        <p:nvPicPr>
          <p:cNvPr id="15364" name="Picture 3"/>
          <p:cNvPicPr>
            <a:picLocks noChangeAspect="1" noChangeArrowheads="1"/>
          </p:cNvPicPr>
          <p:nvPr/>
        </p:nvPicPr>
        <p:blipFill>
          <a:blip r:embed="rId3">
            <a:extLst>
              <a:ext uri="{28A0092B-C50C-407E-A947-70E740481C1C}">
                <a14:useLocalDpi xmlns:a14="http://schemas.microsoft.com/office/drawing/2010/main" val="0"/>
              </a:ext>
            </a:extLst>
          </a:blip>
          <a:srcRect t="17183" r="17418"/>
          <a:stretch>
            <a:fillRect/>
          </a:stretch>
        </p:blipFill>
        <p:spPr bwMode="auto">
          <a:xfrm>
            <a:off x="6194425" y="2565400"/>
            <a:ext cx="2789238" cy="3868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5" name="Picture 4"/>
          <p:cNvPicPr>
            <a:picLocks noChangeAspect="1" noChangeArrowheads="1"/>
          </p:cNvPicPr>
          <p:nvPr/>
        </p:nvPicPr>
        <p:blipFill>
          <a:blip r:embed="rId4">
            <a:extLst>
              <a:ext uri="{28A0092B-C50C-407E-A947-70E740481C1C}">
                <a14:useLocalDpi xmlns:a14="http://schemas.microsoft.com/office/drawing/2010/main" val="0"/>
              </a:ext>
            </a:extLst>
          </a:blip>
          <a:srcRect t="5740"/>
          <a:stretch>
            <a:fillRect/>
          </a:stretch>
        </p:blipFill>
        <p:spPr bwMode="auto">
          <a:xfrm>
            <a:off x="3098800" y="1628775"/>
            <a:ext cx="3079750" cy="3868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6"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r="59277" b="67647"/>
          <a:stretch>
            <a:fillRect/>
          </a:stretch>
        </p:blipFill>
        <p:spPr bwMode="auto">
          <a:xfrm rot="-5400000">
            <a:off x="175419" y="4780756"/>
            <a:ext cx="1924050" cy="211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7"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r="59277" b="67647"/>
          <a:stretch>
            <a:fillRect/>
          </a:stretch>
        </p:blipFill>
        <p:spPr bwMode="auto">
          <a:xfrm rot="5400000">
            <a:off x="7129463" y="-76200"/>
            <a:ext cx="1924050"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Рисунок 1" descr="http://adebiportal.kz/images/w211-h211-cct-si/upload/iblock/f03/f0394c14e65c7c4b9c531ef48c0f054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 y="125413"/>
            <a:ext cx="2852738" cy="409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Прямоугольник 3"/>
          <p:cNvSpPr>
            <a:spLocks noChangeArrowheads="1"/>
          </p:cNvSpPr>
          <p:nvPr/>
        </p:nvSpPr>
        <p:spPr bwMode="auto">
          <a:xfrm>
            <a:off x="2749550" y="187325"/>
            <a:ext cx="6394450" cy="329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ru-RU" altLang="ru-RU" sz="1600" b="1">
                <a:latin typeface="Times New Roman" pitchFamily="18" charset="0"/>
                <a:cs typeface="Times New Roman" pitchFamily="18" charset="0"/>
              </a:rPr>
              <a:t>Бақыткерей Ысқақов </a:t>
            </a:r>
            <a:r>
              <a:rPr lang="ru-RU" altLang="ru-RU" sz="1600" b="1">
                <a:solidFill>
                  <a:srgbClr val="0070C0"/>
                </a:solidFill>
                <a:latin typeface="Times New Roman" pitchFamily="18" charset="0"/>
                <a:cs typeface="Times New Roman" pitchFamily="18" charset="0"/>
              </a:rPr>
              <a:t>1945 жылы 9 мамырда Қостанай облысы, Арқалық ауданындағы Қайыңды ауылында туған. 1968 жылға дейін Аманкелді, Арқалық аудандарында жүргізуші болып еңбек еткен. 1972 жылы Абай атындағы Қазақ педагогикалық институтын бітіргеннен кейін, Жазушылар одағында көркем әдебиетті насихаттау бюросының нұсқаушысы, 1975 жылы Баспа комитетінде аға редактор, 1976 жылы «Жалын» баспасының балалар әдебиеті редакциясында, 1979–1994 жж. «Жазушы» баспасында редактор болып қызмет істеді. Аманкелді ауданының Құрметті азаматы (1995). Алғашқы өлеңдері 1975 жылы «Жалын» баспасынан шыққан «Көктем тынысы» атты жинаққа енген. Татар ақыны М.Хұсайыновтың «Сүйемін сені», монғол ақыны Ж.Дашдондогтың «Күншуақ» атты өлең кітаптарын аударған. </a:t>
            </a:r>
            <a:r>
              <a:rPr lang="ru-RU" altLang="ru-RU" sz="1600" b="1">
                <a:latin typeface="Times New Roman" pitchFamily="18" charset="0"/>
                <a:cs typeface="Times New Roman" pitchFamily="18" charset="0"/>
              </a:rPr>
              <a:t> </a:t>
            </a:r>
            <a:endParaRPr lang="ru-RU" altLang="ru-RU" sz="1600">
              <a:latin typeface="Times New Roman" pitchFamily="18" charset="0"/>
              <a:cs typeface="Times New Roman" pitchFamily="18" charset="0"/>
            </a:endParaRPr>
          </a:p>
        </p:txBody>
      </p:sp>
      <p:sp>
        <p:nvSpPr>
          <p:cNvPr id="16388" name="TextBox 4"/>
          <p:cNvSpPr txBox="1">
            <a:spLocks noChangeArrowheads="1"/>
          </p:cNvSpPr>
          <p:nvPr/>
        </p:nvSpPr>
        <p:spPr bwMode="auto">
          <a:xfrm>
            <a:off x="142875" y="3436938"/>
            <a:ext cx="9001125" cy="332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600">
                <a:solidFill>
                  <a:schemeClr val="tx1"/>
                </a:solidFill>
                <a:latin typeface="Calibri" pitchFamily="34" charset="0"/>
              </a:defRPr>
            </a:lvl1pPr>
            <a:lvl2pPr marL="742950" indent="-285750">
              <a:defRPr sz="2300">
                <a:solidFill>
                  <a:schemeClr val="tx2"/>
                </a:solidFill>
                <a:latin typeface="Calibri" pitchFamily="34" charset="0"/>
              </a:defRPr>
            </a:lvl2pPr>
            <a:lvl3pPr marL="1143000">
              <a:defRPr sz="2000">
                <a:solidFill>
                  <a:schemeClr val="tx1"/>
                </a:solidFill>
                <a:latin typeface="Calibri" pitchFamily="34" charset="0"/>
              </a:defRPr>
            </a:lvl3pPr>
            <a:lvl4pPr marL="1600200">
              <a:defRPr>
                <a:solidFill>
                  <a:schemeClr val="tx1"/>
                </a:solidFill>
                <a:latin typeface="Calibri" pitchFamily="34" charset="0"/>
              </a:defRPr>
            </a:lvl4pPr>
            <a:lvl5pPr marL="2057400">
              <a:defRPr sz="1600">
                <a:solidFill>
                  <a:schemeClr val="tx1"/>
                </a:solidFill>
                <a:latin typeface="Calibri" pitchFamily="34" charset="0"/>
              </a:defRPr>
            </a:lvl5pPr>
            <a:lvl6pPr marL="2514600" indent="-228600" eaLnBrk="0" fontAlgn="base" hangingPunct="0">
              <a:spcAft>
                <a:spcPct val="0"/>
              </a:spcAft>
              <a:buClr>
                <a:schemeClr val="accent2"/>
              </a:buClr>
              <a:buSzPct val="70000"/>
              <a:buFont typeface="Wingdings" pitchFamily="2" charset="2"/>
              <a:buChar char=""/>
              <a:defRPr sz="1600">
                <a:solidFill>
                  <a:schemeClr val="tx1"/>
                </a:solidFill>
                <a:latin typeface="Calibri" pitchFamily="34" charset="0"/>
              </a:defRPr>
            </a:lvl6pPr>
            <a:lvl7pPr marL="2971800" indent="-228600" eaLnBrk="0" fontAlgn="base" hangingPunct="0">
              <a:spcAft>
                <a:spcPct val="0"/>
              </a:spcAft>
              <a:buClr>
                <a:schemeClr val="accent2"/>
              </a:buClr>
              <a:buSzPct val="70000"/>
              <a:buFont typeface="Wingdings" pitchFamily="2" charset="2"/>
              <a:buChar char=""/>
              <a:defRPr sz="1600">
                <a:solidFill>
                  <a:schemeClr val="tx1"/>
                </a:solidFill>
                <a:latin typeface="Calibri" pitchFamily="34" charset="0"/>
              </a:defRPr>
            </a:lvl7pPr>
            <a:lvl8pPr marL="3429000" indent="-228600" eaLnBrk="0" fontAlgn="base" hangingPunct="0">
              <a:spcAft>
                <a:spcPct val="0"/>
              </a:spcAft>
              <a:buClr>
                <a:schemeClr val="accent2"/>
              </a:buClr>
              <a:buSzPct val="70000"/>
              <a:buFont typeface="Wingdings" pitchFamily="2" charset="2"/>
              <a:buChar char=""/>
              <a:defRPr sz="1600">
                <a:solidFill>
                  <a:schemeClr val="tx1"/>
                </a:solidFill>
                <a:latin typeface="Calibri" pitchFamily="34" charset="0"/>
              </a:defRPr>
            </a:lvl8pPr>
            <a:lvl9pPr marL="3886200" indent="-228600" eaLnBrk="0" fontAlgn="base" hangingPunct="0">
              <a:spcAft>
                <a:spcPct val="0"/>
              </a:spcAft>
              <a:buClr>
                <a:schemeClr val="accent2"/>
              </a:buClr>
              <a:buSzPct val="70000"/>
              <a:buFont typeface="Wingdings" pitchFamily="2" charset="2"/>
              <a:buChar char=""/>
              <a:defRPr sz="1600">
                <a:solidFill>
                  <a:schemeClr val="tx1"/>
                </a:solidFill>
                <a:latin typeface="Calibri" pitchFamily="34" charset="0"/>
              </a:defRPr>
            </a:lvl9pPr>
          </a:lstStyle>
          <a:p>
            <a:r>
              <a:rPr lang="ru-RU" altLang="ru-RU" sz="1600" b="1">
                <a:solidFill>
                  <a:srgbClr val="0070C0"/>
                </a:solidFill>
                <a:latin typeface="Times New Roman" pitchFamily="18" charset="0"/>
                <a:cs typeface="Times New Roman" pitchFamily="18" charset="0"/>
              </a:rPr>
              <a:t>Сондай-ақ Т.Шевченко, Тоқтағұл, М.Исаковский, Б.Слуцкий, В.Кулемин, Я.Козловский, О.Фокина, М.Познанская, т.б. ақындардың өлеңдерін аударуға қатысты. Өлең-жырлары орыс, татар, қырғыз, ұйғыр тілдеріне аударылды. Бірнеше дүркін республикалық, аймақтық жыр мүшәйраларының жүлдегері. Шығармалары: Ғашық жүрек. Өлеңдер. А., «Жалын», 1977; Тәкаппар таулар. Өлеңдер мен поэма. А., «Жалын», 1979; Маржан тұма. Өлеңдер. А., «Жалын», 1982, Шыршалы шың. Өлеңдер мен поэма. А., «Жазушы», 1982; Жол айырығы. Өлеңдер. А., «Жазушы», 1985; Найзағай жарқылы. Өлеңдер. А., «Жалын», 1986; Бұлттар таудан тарайды. Өлеңдер. А., «Жазушы», 1989; Бұлттағы бұлақ. Таңдамалы өлеңдер. А., «Жазушы», 1992; Той төбе. Өлеңдер мен поэма. А., «Жазушы», 1996; Бес тас. Өлеңдер. А., «Балауса», 1993; Разбег. Стихи. А., «Жалын», 1986; Горная высь. Стихи. А., «Жалын», 1988; Жүрегім жұлдыздар ұясы. Аст., «Фолиант», 2004; «Тәңір құсым». «Мектеп», 2005; «Күн – ілгері». «Мектеп», 2009.</a:t>
            </a:r>
            <a:endParaRPr lang="ru-RU" altLang="ru-RU" sz="1600">
              <a:solidFill>
                <a:srgbClr val="0070C0"/>
              </a:solidFill>
              <a:latin typeface="Times New Roman" pitchFamily="18" charset="0"/>
              <a:cs typeface="Times New Roman" pitchFamily="18" charset="0"/>
            </a:endParaRPr>
          </a:p>
          <a:p>
            <a:endParaRPr lang="ru-RU" altLang="ru-RU" sz="1800">
              <a:solidFill>
                <a:srgbClr val="0070C0"/>
              </a:solidFill>
              <a:latin typeface="Arial" charset="0"/>
            </a:endParaRPr>
          </a:p>
        </p:txBody>
      </p:sp>
      <p:pic>
        <p:nvPicPr>
          <p:cNvPr id="1638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r="59277" b="67647"/>
          <a:stretch>
            <a:fillRect/>
          </a:stretch>
        </p:blipFill>
        <p:spPr bwMode="auto">
          <a:xfrm rot="10800000">
            <a:off x="7667625" y="5303838"/>
            <a:ext cx="1414463" cy="155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Начальная">
  <a:themeElements>
    <a:clrScheme name="Начальная">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Начальная">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Начальная">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Override1.xml><?xml version="1.0" encoding="utf-8"?>
<a:themeOverride xmlns:a="http://schemas.openxmlformats.org/drawingml/2006/main">
  <a:clrScheme name="Начальная">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2.xml><?xml version="1.0" encoding="utf-8"?>
<a:themeOverride xmlns:a="http://schemas.openxmlformats.org/drawingml/2006/main">
  <a:clrScheme name="Начальная">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docProps/app.xml><?xml version="1.0" encoding="utf-8"?>
<Properties xmlns="http://schemas.openxmlformats.org/officeDocument/2006/extended-properties" xmlns:vt="http://schemas.openxmlformats.org/officeDocument/2006/docPropsVTypes">
  <Template>Origin</Template>
  <TotalTime>189</TotalTime>
  <Words>1252</Words>
  <Application>Microsoft Office PowerPoint</Application>
  <PresentationFormat>Экран (4:3)</PresentationFormat>
  <Paragraphs>64</Paragraphs>
  <Slides>11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Начальная</vt:lpstr>
      <vt:lpstr>Рухани жаңғыру </vt:lpstr>
      <vt:lpstr>Презентация PowerPoint</vt:lpstr>
      <vt:lpstr>Презентация PowerPoint</vt:lpstr>
      <vt:lpstr>Шөптібай Байділдин</vt:lpstr>
      <vt:lpstr>Жұмабеков Серік Үмбетұлы</vt:lpstr>
      <vt:lpstr>Тоқтар Әбілжанов</vt:lpstr>
      <vt:lpstr>Презентация PowerPoint</vt:lpstr>
      <vt:lpstr>Презентация PowerPoint</vt:lpstr>
      <vt:lpstr>Презентация PowerPoint</vt:lpstr>
      <vt:lpstr>Презентация PowerPoint</vt:lpstr>
      <vt:lpstr>Әнуар Боранбаев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Real</dc:creator>
  <cp:lastModifiedBy>1</cp:lastModifiedBy>
  <cp:revision>31</cp:revision>
  <cp:lastPrinted>2019-12-22T11:11:27Z</cp:lastPrinted>
  <dcterms:created xsi:type="dcterms:W3CDTF">2018-01-23T17:20:20Z</dcterms:created>
  <dcterms:modified xsi:type="dcterms:W3CDTF">2019-12-22T11:11:31Z</dcterms:modified>
</cp:coreProperties>
</file>