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5" r:id="rId4"/>
    <p:sldId id="260" r:id="rId5"/>
    <p:sldId id="264" r:id="rId6"/>
    <p:sldId id="269" r:id="rId7"/>
    <p:sldId id="261" r:id="rId8"/>
    <p:sldId id="262" r:id="rId9"/>
    <p:sldId id="266" r:id="rId10"/>
    <p:sldId id="263" r:id="rId11"/>
    <p:sldId id="268" r:id="rId12"/>
  </p:sldIdLst>
  <p:sldSz cx="9144000" cy="6858000" type="screen4x3"/>
  <p:notesSz cx="7099300" cy="10229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C56CB-CCD9-47D0-BA4B-9DDD23D6B933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0575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2838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17088"/>
            <a:ext cx="307657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17088"/>
            <a:ext cx="3076575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2D746-81B0-455E-80A8-FCFB8EE2B6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2D746-81B0-455E-80A8-FCFB8EE2B6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78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-box.ru/images/stories/pokaz/shablony-dlya-prezentaziy-1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001"/>
            <a:ext cx="9144000" cy="673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2976" y="1857364"/>
            <a:ext cx="67151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Оқу мақсатым: </a:t>
            </a: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3.1.1.1 тыңдалған материал бойынша тірек сөздерді белгілеу, ашық және жабық сұрақтарға жауап беру;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3.2.5.1 берілген тақырып / сұрақ бойынша түрлі дереккөздерден (мәтін,сөздік, сызба,кесте,карта) алынған ақпаратарда кездесетін жаңа сөздердің мағынасын сөздіктер арқылы ашужүйелеу, сағлұматтардың маңызы тұсарын анықтау;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3.4.1.1 Э дыбысы бар сөздерді сауатты жазу;</a:t>
            </a:r>
            <a:endParaRPr lang="kk-KZ" sz="2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2016042717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5869" y="48267"/>
            <a:ext cx="1688132" cy="12752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F:\364894.jpg"/>
          <p:cNvPicPr>
            <a:picLocks noChangeAspect="1" noChangeArrowheads="1"/>
          </p:cNvPicPr>
          <p:nvPr/>
        </p:nvPicPr>
        <p:blipFill>
          <a:blip r:embed="rId4"/>
          <a:srcRect l="31250" t="3731" r="3749" b="2985"/>
          <a:stretch>
            <a:fillRect/>
          </a:stretch>
        </p:blipFill>
        <p:spPr bwMode="auto">
          <a:xfrm>
            <a:off x="7038294" y="5013176"/>
            <a:ext cx="1188325" cy="1049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75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vlast.kz/media/pages/0l/1456383664kg0dz_1000x7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6" t="1430" r="20952" b="27777"/>
          <a:stretch/>
        </p:blipFill>
        <p:spPr bwMode="auto">
          <a:xfrm>
            <a:off x="26031" y="1"/>
            <a:ext cx="9117969" cy="684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714488"/>
            <a:ext cx="8229600" cy="2786082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am proud of my </a:t>
            </a:r>
            <a:r>
              <a:rPr lang="en-US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citi</a:t>
            </a:r>
            <a:r>
              <a:rPr lang="kk-KZ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Біз  өз қаламызбен мақтанамыз.</a:t>
            </a:r>
            <a:br>
              <a:rPr lang="kk-K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гордимся своим городом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G:\ \маманын док\126 фоны для презентаций\53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38" y="0"/>
            <a:ext cx="398086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811" y="2492896"/>
            <a:ext cx="637392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6600" dirty="0" smtClean="0">
                <a:solidFill>
                  <a:srgbClr val="131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</a:t>
            </a:r>
          </a:p>
          <a:p>
            <a:pPr algn="ctr"/>
            <a:r>
              <a:rPr lang="kk-KZ" sz="6600" dirty="0" smtClean="0">
                <a:solidFill>
                  <a:srgbClr val="1313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рахмет!</a:t>
            </a:r>
            <a:endParaRPr lang="ru-RU" sz="6600" dirty="0">
              <a:solidFill>
                <a:srgbClr val="1313D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6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507694"/>
            <a:ext cx="6120680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 оқып сабақты,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Әдеп сақтау сәніміз.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Сәлем бердік сңздерге,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Басымызды иіп бәріміз.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201701191256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8" t="11806" r="29121" b="-22"/>
          <a:stretch/>
        </p:blipFill>
        <p:spPr bwMode="auto">
          <a:xfrm>
            <a:off x="7020272" y="3140968"/>
            <a:ext cx="1872208" cy="2927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141277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 дайындық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F:\20160427173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9127" y="713914"/>
            <a:ext cx="1752027" cy="13235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2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Картинки по запросу фоны для презентац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229600" cy="3643338"/>
          </a:xfrm>
        </p:spPr>
        <p:txBody>
          <a:bodyPr>
            <a:normAutofit/>
          </a:bodyPr>
          <a:lstStyle/>
          <a:p>
            <a:pPr>
              <a:buNone/>
            </a:pPr>
            <a:endParaRPr lang="kk-KZ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" name="AutoShape 4" descr="Картинки по запросу фоны для презентац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 descr="C:\Users\777\Desktop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02" y="142853"/>
            <a:ext cx="1607354" cy="1071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777\Desktop\giph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79" y="4857760"/>
            <a:ext cx="1465273" cy="1766176"/>
          </a:xfrm>
          <a:prstGeom prst="rect">
            <a:avLst/>
          </a:prstGeom>
          <a:noFill/>
        </p:spPr>
      </p:pic>
      <p:pic>
        <p:nvPicPr>
          <p:cNvPr id="8197" name="Picture 5" descr="C:\Users\777\Desktop\sova-animatsionnaya-kartinka-009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4143380"/>
            <a:ext cx="2357454" cy="257386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51783" y="422545"/>
            <a:ext cx="6631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пысықтау</a:t>
            </a:r>
            <a:endParaRPr lang="ru-RU" sz="40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034524"/>
              </p:ext>
            </p:extLst>
          </p:nvPr>
        </p:nvGraphicFramePr>
        <p:xfrm>
          <a:off x="1524000" y="1397000"/>
          <a:ext cx="6096000" cy="2865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20208"/>
                <a:gridCol w="11757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Дескриптор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</a:rPr>
                        <a:t>Балл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Бірінші сөйлем тыныс белгісін дұрыс қойылды;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Екінші сөйлем тыныс белгісін дұрыс қойылды;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Үшінші сөйлем тыныс белгісі дұрыс қойылды;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Сөйлемді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</a:rPr>
                        <a:t> қатесіз қөшіру;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>
                          <a:solidFill>
                            <a:srgbClr val="002060"/>
                          </a:solidFill>
                        </a:rPr>
                        <a:t>Көркем</a:t>
                      </a:r>
                      <a:r>
                        <a:rPr lang="kk-KZ" baseline="0" dirty="0" smtClean="0">
                          <a:solidFill>
                            <a:srgbClr val="002060"/>
                          </a:solidFill>
                        </a:rPr>
                        <a:t> жазу;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                                           </a:t>
                      </a:r>
                      <a:r>
                        <a:rPr lang="kk-KZ" dirty="0" smtClean="0">
                          <a:solidFill>
                            <a:srgbClr val="FF0000"/>
                          </a:solidFill>
                        </a:rPr>
                        <a:t>                Барлығы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kk-KZ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6948264" y="4002629"/>
            <a:ext cx="288032" cy="22474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951783" y="4643446"/>
            <a:ext cx="334201" cy="29772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55213" y="4632891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5 </a:t>
            </a:r>
            <a:r>
              <a:rPr lang="kk-KZ" dirty="0" smtClean="0"/>
              <a:t>балл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771800" y="5040338"/>
            <a:ext cx="360040" cy="3326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432925" y="5060982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4 -3 </a:t>
            </a:r>
            <a:r>
              <a:rPr lang="kk-KZ" dirty="0" smtClean="0"/>
              <a:t>балл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32925" y="5633691"/>
            <a:ext cx="346987" cy="3155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034604" y="569049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2-1 </a:t>
            </a:r>
            <a:r>
              <a:rPr lang="kk-KZ" dirty="0" smtClean="0"/>
              <a:t>балл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ptforschool.ru/fony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8"/>
            <a:ext cx="9118104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k-KZ" sz="6000" b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Мәтінді оқы</a:t>
            </a:r>
            <a:endParaRPr lang="ru-RU" sz="60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8571"/>
            <a:ext cx="8712968" cy="37576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</a:t>
            </a:r>
            <a:r>
              <a:rPr lang="en-A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бүкіләлемдік көрме. Ол ең алғаш Ұлыбритания</a:t>
            </a:r>
            <a:r>
              <a:rPr lang="en-A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өткен.</a:t>
            </a:r>
          </a:p>
          <a:p>
            <a:pPr marL="0" indent="0">
              <a:buNone/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ЭКСПО</a:t>
            </a:r>
            <a:r>
              <a:rPr lang="en-A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-2017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көрмесі Астанада өткізу </a:t>
            </a:r>
            <a:r>
              <a:rPr lang="en-A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ірі жетістіктерінің бірі.</a:t>
            </a:r>
            <a:r>
              <a:rPr lang="en-A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 ТМД елдерінде өткен алғашқы көрме болды.</a:t>
            </a:r>
          </a:p>
          <a:p>
            <a:pPr marL="0" indent="0">
              <a:buNone/>
            </a:pPr>
            <a:r>
              <a:rPr lang="kk-KZ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Көрменің тақырыбы «Болашақтың энергиясы» деп аалады.Онда күн сайын әлемнің көптеген елдердің әр алуан іс</a:t>
            </a:r>
            <a:r>
              <a:rPr lang="en-A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 өткізілді.</a:t>
            </a:r>
          </a:p>
          <a:p>
            <a:pPr marL="0" indent="0">
              <a:buNone/>
            </a:pPr>
            <a:r>
              <a:rPr lang="kk-KZ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Оның бәрі эфирден көрсетілді.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9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фоны для презентац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42852"/>
            <a:ext cx="8215370" cy="802928"/>
          </a:xfrm>
        </p:spPr>
        <p:txBody>
          <a:bodyPr>
            <a:normAutofit/>
          </a:bodyPr>
          <a:lstStyle/>
          <a:p>
            <a:r>
              <a:rPr lang="kk-KZ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Суретту</a:t>
            </a:r>
            <a:r>
              <a:rPr lang="kk-KZ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диктант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16042717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007" y="0"/>
            <a:ext cx="1251993" cy="945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AutoShape 6" descr="Картинки по запросу город семе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город семе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 descr="ÓÐ»ÐµÐ¼Ð´ÐµÐ³Ñ ÐµÒ£ ÐµÑÐµÐºÑÐµ ÑÑÐºÐ°Ð»Ð°ÑÐ¾ÑÐ»Ð°Ñ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0015"/>
            <a:ext cx="2952328" cy="1530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3012" y="1268760"/>
            <a:ext cx="587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Суреттегі заттардың атауын жаз</a:t>
            </a:r>
            <a:endParaRPr lang="ru-RU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https://media2.picsearch.com/is?BfqEWbHZRP4665C1yg6NHSU1x_0_ApIloNTjOJtECmc&amp;height=26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98936"/>
            <a:ext cx="3060080" cy="153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haracter light bulb dressed as a doctor. 3d illustration Ð¤Ð¾ÑÐ¾ ÑÐ¾ ÑÑÐ¾ÐºÐ° - 734252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33" y="4348905"/>
            <a:ext cx="2921263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ÐÐ¾Ð»Ð¾Ð´ÑÐµ Ð¿Ð¸Ð»Ð¾ÑÑ Ð² Ð¸Ð¼Ð¸ÑÐ°ÑÐ¾Ñ Ð¿Ð¾Ð»ÐµÑÐ° â ÑÑÐ¾ÐºÐ¾Ð²Ð¾Ðµ ÑÐ¾ÑÐ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399" y="4301267"/>
            <a:ext cx="2982769" cy="15578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787565" y="3646813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_______________________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62344" y="3685782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_________________________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6191848"/>
            <a:ext cx="731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__________________                                          _________________________</a:t>
            </a:r>
            <a:endParaRPr lang="ru-RU" dirty="0"/>
          </a:p>
        </p:txBody>
      </p:sp>
      <p:pic>
        <p:nvPicPr>
          <p:cNvPr id="24" name="Рисунок 23" descr="ÓÐ»ÐµÐ¼Ð´ÐµÐ³Ñ ÐµÒ£ ÐµÑÐµÐºÑÐµ ÑÑÐºÐ°Ð»Ð°ÑÐ¾ÑÐ»Ð°Ñ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4567"/>
            <a:ext cx="2952328" cy="153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s://media2.picsearch.com/is?BfqEWbHZRP4665C1yg6NHSU1x_0_ApIloNTjOJtECmc&amp;height=26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89" y="1914567"/>
            <a:ext cx="3060080" cy="153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фоны для презентац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3323" y="538069"/>
            <a:ext cx="8215370" cy="802928"/>
          </a:xfrm>
        </p:spPr>
        <p:txBody>
          <a:bodyPr>
            <a:normAutofit/>
          </a:bodyPr>
          <a:lstStyle/>
          <a:p>
            <a:r>
              <a:rPr lang="en-AU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уретті</a:t>
            </a:r>
            <a:r>
              <a:rPr lang="kk-KZ" sz="4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диктант</a:t>
            </a:r>
            <a:endParaRPr lang="ru-RU" sz="4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20160427173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2007" y="0"/>
            <a:ext cx="1251993" cy="9457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6" name="AutoShape 6" descr="Картинки по запросу город семе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AutoShape 8" descr="Картинки по запросу город семей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7975" y="1936443"/>
            <a:ext cx="8676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dirty="0" smtClean="0">
                <a:solidFill>
                  <a:srgbClr val="002060"/>
                </a:solidFill>
              </a:rPr>
              <a:t>ЭСКАЛАТОР, ЭКСКАВАТОР, ЭЛЕКТР, ЭКИПАЖ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375" y="3212976"/>
            <a:ext cx="8434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>
                <a:solidFill>
                  <a:srgbClr val="FF0000"/>
                </a:solidFill>
              </a:rPr>
              <a:t>Escalator </a:t>
            </a:r>
            <a:r>
              <a:rPr lang="en-AU" dirty="0" smtClean="0"/>
              <a:t>                   </a:t>
            </a:r>
            <a:r>
              <a:rPr lang="en-AU" sz="3200" dirty="0" smtClean="0">
                <a:solidFill>
                  <a:srgbClr val="FF0000"/>
                </a:solidFill>
              </a:rPr>
              <a:t>excavator</a:t>
            </a:r>
            <a:r>
              <a:rPr lang="en-AU" sz="2000" dirty="0" smtClean="0"/>
              <a:t>                </a:t>
            </a:r>
            <a:r>
              <a:rPr lang="en-AU" sz="2800" dirty="0" err="1" smtClean="0">
                <a:solidFill>
                  <a:srgbClr val="FF0000"/>
                </a:solidFill>
              </a:rPr>
              <a:t>electra</a:t>
            </a:r>
            <a:r>
              <a:rPr lang="en-AU" sz="2800" dirty="0" smtClean="0">
                <a:solidFill>
                  <a:srgbClr val="FF0000"/>
                </a:solidFill>
              </a:rPr>
              <a:t>             crew      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ÓÐ»ÐµÐ¼Ð´ÐµÐ³Ñ ÐµÒ£ ÐµÑÐµÐºÑÐµ ÑÑÐºÐ°Ð»Ð°ÑÐ¾ÑÐ»Ð°Ñ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8" y="4534883"/>
            <a:ext cx="1710982" cy="153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s://media2.picsearch.com/is?BfqEWbHZRP4665C1yg6NHSU1x_0_ApIloNTjOJtECmc&amp;height=26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80" y="4501790"/>
            <a:ext cx="1642712" cy="156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haracter light bulb dressed as a doctor. 3d illustration Ð¤Ð¾ÑÐ¾ ÑÐ¾ ÑÑÐ¾ÐºÐ° - 734252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r="12903"/>
          <a:stretch/>
        </p:blipFill>
        <p:spPr bwMode="auto">
          <a:xfrm>
            <a:off x="5125024" y="4443932"/>
            <a:ext cx="1656184" cy="1584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ÐÐ¾Ð»Ð¾Ð´ÑÐµ Ð¿Ð¸Ð»Ð¾ÑÑ Ð² Ð¸Ð¼Ð¸ÑÐ°ÑÐ¾Ñ Ð¿Ð¾Ð»ÐµÑÐ° â ÑÑÐ¾ÐºÐ¾Ð²Ð¾Ðµ ÑÐ¾ÑÐ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3" y="4528442"/>
            <a:ext cx="1698968" cy="1415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9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0"/>
          <a:stretch/>
        </p:blipFill>
        <p:spPr bwMode="auto">
          <a:xfrm>
            <a:off x="0" y="0"/>
            <a:ext cx="9144000" cy="682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167844" y="2132856"/>
            <a:ext cx="2988332" cy="1340768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дыбысы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147844" y="1772816"/>
            <a:ext cx="1097931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832013" y="1473870"/>
            <a:ext cx="648326" cy="8750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323528" y="432048"/>
            <a:ext cx="2520280" cy="1340768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132525" y="291366"/>
            <a:ext cx="2376264" cy="122413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 басында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6129916" y="271350"/>
            <a:ext cx="2546540" cy="150146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Сөздің басында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2321942" y="4994412"/>
            <a:ext cx="3834234" cy="1224136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Орыс тілінен енген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4115451" y="3666047"/>
            <a:ext cx="168517" cy="12031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ptforschool.ru/fony/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6" y="-171400"/>
            <a:ext cx="9118104" cy="684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49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 жұмыс</a:t>
            </a:r>
            <a:br>
              <a:rPr lang="kk-KZ" sz="49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F:\2017011912563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5575" r="54944"/>
          <a:stretch/>
        </p:blipFill>
        <p:spPr bwMode="auto">
          <a:xfrm>
            <a:off x="6516216" y="3501008"/>
            <a:ext cx="2305809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416836"/>
            <a:ext cx="74991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 дыбысынан келетін сөздер жазу</a:t>
            </a:r>
            <a:endParaRPr lang="kk-KZ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«Экипаж» сөзіне дыбыстық талдау жасау</a:t>
            </a:r>
            <a:endParaRPr lang="kk-KZ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k-KZ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 керекті сөздерді қойып толықтыр.</a:t>
            </a:r>
            <a:endParaRPr lang="kk-KZ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ЭКСПО жайында эссе жазу.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F:\201604271733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93320"/>
            <a:ext cx="1752027" cy="1463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3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all-free-download.com/images/graphicthumb/wave_vector_4_1616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420888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Шығармашылық үзіліс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42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262</Words>
  <Application>Microsoft Office PowerPoint</Application>
  <PresentationFormat>Экран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Мәтінді оқы</vt:lpstr>
      <vt:lpstr>Презентация PowerPoint</vt:lpstr>
      <vt:lpstr>Презентация PowerPoint</vt:lpstr>
      <vt:lpstr>Презентация PowerPoint</vt:lpstr>
      <vt:lpstr> Топтық жұмыс </vt:lpstr>
      <vt:lpstr>Шығармашылық үзіліс</vt:lpstr>
      <vt:lpstr>I am proud of my citi  Біз  өз қаламызбен мақтанамыз.  Мы гордимся своим городом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Сабақтың тақырыбы:</dc:title>
  <dc:creator>Еркеш</dc:creator>
  <cp:lastModifiedBy>user</cp:lastModifiedBy>
  <cp:revision>77</cp:revision>
  <dcterms:created xsi:type="dcterms:W3CDTF">2017-11-26T10:01:03Z</dcterms:created>
  <dcterms:modified xsi:type="dcterms:W3CDTF">2018-10-10T17:17:02Z</dcterms:modified>
</cp:coreProperties>
</file>