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4" r:id="rId7"/>
    <p:sldId id="260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тұз\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20688"/>
            <a:ext cx="7344816" cy="551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827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тұз\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437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тұз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54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тұз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184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тұз\iDDQ2P7Y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275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тұз\1531459379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6262"/>
            <a:ext cx="85725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319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тұз\iNLX2C5B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191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тұз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405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тұз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078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тұз\iWG56SIV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3" y="476672"/>
            <a:ext cx="7680853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68470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2019-04-18T03:50:26Z</dcterms:created>
  <dcterms:modified xsi:type="dcterms:W3CDTF">2019-04-18T04:00:18Z</dcterms:modified>
</cp:coreProperties>
</file>