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20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87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3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7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0895-6FF9-4FC2-8C60-DF599AC2C52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E17BF-44D4-40B0-9FE2-9487631D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3200" dirty="0" smtClean="0"/>
              <a:t>«</a:t>
            </a:r>
            <a:r>
              <a:rPr lang="en-US" sz="3200" dirty="0" err="1" smtClean="0"/>
              <a:t>Kolashy</a:t>
            </a:r>
            <a:r>
              <a:rPr lang="en-US" sz="3200" dirty="0" smtClean="0"/>
              <a:t> </a:t>
            </a:r>
            <a:r>
              <a:rPr lang="en-US" sz="3200" dirty="0" err="1" smtClean="0"/>
              <a:t>secondry</a:t>
            </a:r>
            <a:r>
              <a:rPr lang="en-US" sz="3200" dirty="0" smtClean="0"/>
              <a:t> school</a:t>
            </a:r>
            <a:r>
              <a:rPr lang="kk-KZ" sz="3200" dirty="0" smtClean="0"/>
              <a:t>»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8223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Open lesson: A description of a wildlife photo </a:t>
            </a:r>
            <a:endParaRPr lang="kk-KZ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Grade: 6 </a:t>
            </a:r>
            <a:r>
              <a:rPr lang="kk-KZ" dirty="0" smtClean="0">
                <a:solidFill>
                  <a:srgbClr val="00B0F0"/>
                </a:solidFill>
              </a:rPr>
              <a:t>«Ә»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Teacher name: </a:t>
            </a:r>
            <a:r>
              <a:rPr lang="en-US" dirty="0" err="1" smtClean="0">
                <a:solidFill>
                  <a:srgbClr val="00B0F0"/>
                </a:solidFill>
              </a:rPr>
              <a:t>Kutlimuratova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Guzal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248356"/>
            <a:ext cx="4572000" cy="3353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78" y="248356"/>
            <a:ext cx="3748091" cy="33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killer whale or orca (</a:t>
            </a:r>
            <a:r>
              <a:rPr lang="en-US" sz="2800" dirty="0" err="1"/>
              <a:t>Orcinus</a:t>
            </a:r>
            <a:r>
              <a:rPr lang="en-US" sz="2800" dirty="0"/>
              <a:t> orca) is a toothed whale belonging to the oceanic dolphin family, of which it is the largest member.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Speaking about Red list animals: The orca</a:t>
            </a:r>
          </a:p>
          <a:p>
            <a:r>
              <a:rPr lang="en-US" dirty="0"/>
              <a:t>( </a:t>
            </a:r>
            <a:r>
              <a:rPr lang="en-US" dirty="0" err="1"/>
              <a:t>Kосатка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animals in this photo are orcas or  “killer whales”. In fact, an orca is not whale, but a type of dolphin. Here they are swimming </a:t>
            </a:r>
          </a:p>
          <a:p>
            <a:r>
              <a:rPr lang="en-US" dirty="0" smtClean="0"/>
              <a:t>In a group near the shore. Maybe they are </a:t>
            </a:r>
            <a:r>
              <a:rPr lang="en-US" dirty="0" err="1" smtClean="0"/>
              <a:t>huntihg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seals. Orcas live in all of the worlds oceans. </a:t>
            </a:r>
          </a:p>
          <a:p>
            <a:r>
              <a:rPr lang="en-US" dirty="0" smtClean="0"/>
              <a:t>They hunt and play in groups. They are aggressive </a:t>
            </a:r>
          </a:p>
          <a:p>
            <a:r>
              <a:rPr lang="en-US" dirty="0" smtClean="0"/>
              <a:t>And they usually eat fish, squid, seals and turtles.</a:t>
            </a:r>
          </a:p>
          <a:p>
            <a:r>
              <a:rPr lang="en-US" dirty="0" smtClean="0"/>
              <a:t>Females have one baby, called a calf, every two </a:t>
            </a:r>
          </a:p>
          <a:p>
            <a:r>
              <a:rPr lang="en-US" dirty="0" smtClean="0"/>
              <a:t>Or three years.</a:t>
            </a:r>
            <a:endParaRPr lang="en-US" dirty="0"/>
          </a:p>
        </p:txBody>
      </p:sp>
      <p:pic>
        <p:nvPicPr>
          <p:cNvPr id="4" name="Рисунок 3" descr="ÐÐ°ÑÑÐ¸Ð½ÐºÐ¸ Ð¿Ð¾ Ð·Ð°Ð¿ÑÐ¾ÑÑ The orc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489" y="3601155"/>
            <a:ext cx="2810297" cy="244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7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Answers: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1. or 2.but 3.and 4. because 5. also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words: because, and, also, but, or.</a:t>
            </a:r>
          </a:p>
          <a:p>
            <a:r>
              <a:rPr lang="en-US" dirty="0"/>
              <a:t>Put a right linking word:</a:t>
            </a:r>
          </a:p>
          <a:p>
            <a:r>
              <a:rPr lang="en-US" dirty="0"/>
              <a:t>1.These animals are orcas___ "killer whales".</a:t>
            </a:r>
          </a:p>
          <a:p>
            <a:r>
              <a:rPr lang="en-US" dirty="0"/>
              <a:t>2.An orca is not a whale,______ a type of dolphin.</a:t>
            </a:r>
          </a:p>
          <a:p>
            <a:r>
              <a:rPr lang="en-US" dirty="0"/>
              <a:t>3.They are aggressive___ they eat fish.</a:t>
            </a:r>
          </a:p>
          <a:p>
            <a:r>
              <a:rPr lang="en-US" dirty="0"/>
              <a:t>4.They are in danger___ there is a pollution in the sea.</a:t>
            </a:r>
          </a:p>
          <a:p>
            <a:r>
              <a:rPr lang="en-US" dirty="0"/>
              <a:t>5.They ____ die in fishing nets.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78" y="462844"/>
            <a:ext cx="3917244" cy="2765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458812"/>
            <a:ext cx="3048000" cy="3156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1956"/>
            <a:ext cx="2743380" cy="18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7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modal text and answer the questions.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1.Which paragraph describes the life and habitat of the orca? Which describes a problem? </a:t>
            </a:r>
          </a:p>
          <a:p>
            <a:r>
              <a:rPr lang="en-US" dirty="0" smtClean="0"/>
              <a:t>2. Do orcas live in groups? </a:t>
            </a:r>
          </a:p>
          <a:p>
            <a:r>
              <a:rPr lang="en-US" dirty="0" smtClean="0"/>
              <a:t>3.What do orcas live in groups? </a:t>
            </a:r>
          </a:p>
          <a:p>
            <a:r>
              <a:rPr lang="en-US" dirty="0" smtClean="0"/>
              <a:t>4. How often do females have calves? </a:t>
            </a:r>
          </a:p>
          <a:p>
            <a:r>
              <a:rPr lang="en-US" dirty="0" smtClean="0"/>
              <a:t>5. Why are they becoming extinct?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117387"/>
            <a:ext cx="1836825" cy="23435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09" y="117387"/>
            <a:ext cx="2030413" cy="2343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6" y="117387"/>
            <a:ext cx="2222325" cy="2343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74" y="95250"/>
            <a:ext cx="2391659" cy="2365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" y="2573866"/>
            <a:ext cx="2747134" cy="2709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15" y="2573866"/>
            <a:ext cx="2911741" cy="2709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48" y="2573866"/>
            <a:ext cx="2764985" cy="27093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24" y="259645"/>
            <a:ext cx="1908617" cy="23142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96" y="2731910"/>
            <a:ext cx="1986845" cy="25512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1" y="5396086"/>
            <a:ext cx="2456105" cy="13433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7" y="5396086"/>
            <a:ext cx="2348090" cy="13433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48" y="5441242"/>
            <a:ext cx="2968976" cy="12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10250310" cy="5836356"/>
          </a:xfrm>
        </p:spPr>
      </p:pic>
    </p:spTree>
    <p:extLst>
      <p:ext uri="{BB962C8B-B14F-4D97-AF65-F5344CB8AC3E}">
        <p14:creationId xmlns:p14="http://schemas.microsoft.com/office/powerpoint/2010/main" val="2408536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283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«Kolashy secondry school»</vt:lpstr>
      <vt:lpstr>The killer whale or orca (Orcinus orca) is a toothed whale belonging to the oceanic dolphin family, of which it is the largest member.</vt:lpstr>
      <vt:lpstr>Answers: 1. or 2.but 3.and 4. because 5. also</vt:lpstr>
      <vt:lpstr>Read the modal text and answer the questions.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«Kolashy secondry school»</dc:title>
  <dc:creator>RePack by Diakov</dc:creator>
  <cp:lastModifiedBy>RePack by Diakov</cp:lastModifiedBy>
  <cp:revision>8</cp:revision>
  <dcterms:created xsi:type="dcterms:W3CDTF">2019-11-16T13:54:09Z</dcterms:created>
  <dcterms:modified xsi:type="dcterms:W3CDTF">2019-11-16T15:09:50Z</dcterms:modified>
</cp:coreProperties>
</file>