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0F3C-F860-4D59-AE56-8A8A8FCBB1B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F6EB-74EA-459C-98E7-0FC03A36A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33759" t="20672" r="18645" b="163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ч\Pictures\сурет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661" cy="6858000"/>
          </a:xfrm>
          <a:prstGeom prst="rect">
            <a:avLst/>
          </a:prstGeom>
          <a:noFill/>
        </p:spPr>
      </p:pic>
      <p:pic>
        <p:nvPicPr>
          <p:cNvPr id="6" name="Picture 2" descr="http://www.elkamos.ru/khimki/images/item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076056" cy="6048672"/>
          </a:xfrm>
          <a:prstGeom prst="rect">
            <a:avLst/>
          </a:prstGeom>
          <a:noFill/>
        </p:spPr>
      </p:pic>
      <p:pic>
        <p:nvPicPr>
          <p:cNvPr id="7" name="Picture 4" descr="http://foto-ramki.com/noviy/noviy-god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2376264" cy="1932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692696"/>
            <a:ext cx="54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«КӨҢІЛ КҮЙ 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шЫРШАСЫ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ОҚУШЫЛАРҒА ҚАҒАЗДАН ШЫРША ОЙЫНШЫҚТАРЫ ҚИЫЛЫП,ТАРАТЫЛАДЫ.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оған өз көңіл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күйлерін бейнелеп, шыршаға жапсырады.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6309320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АЛИЯ  КАЛДЫБЕК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0297" r="18926" b="17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1281" r="18926" b="15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0297" r="18926" b="15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oiuyrewssertyuo</dc:creator>
  <cp:lastModifiedBy>oiuyrewssertyuo</cp:lastModifiedBy>
  <cp:revision>4</cp:revision>
  <dcterms:created xsi:type="dcterms:W3CDTF">2015-11-04T13:40:07Z</dcterms:created>
  <dcterms:modified xsi:type="dcterms:W3CDTF">2017-11-18T09:37:42Z</dcterms:modified>
</cp:coreProperties>
</file>