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60" r:id="rId6"/>
    <p:sldId id="265" r:id="rId7"/>
    <p:sldId id="266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CCF978-9897-4919-AB61-240E13333379}" type="datetimeFigureOut">
              <a:rPr lang="ru-RU" smtClean="0"/>
              <a:pPr/>
              <a:t>23.05.2016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8E3409-21EA-4897-8311-6AB42DEBFF7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851648" cy="3200400"/>
          </a:xfrm>
        </p:spPr>
        <p:txBody>
          <a:bodyPr>
            <a:normAutofit/>
          </a:bodyPr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Үлгерімі төмен оқушылармен жұмыс бағыттары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8931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Денсаулығы дұрыс кез- келген оқушы мектеп бағдарламасын толық игеруі керек, дегенмен, оқушылардың басым көпшілігі оқу бағдарласын қиындықпен, тіпті кей біреулері негізгі пәндерден ұзақ уақыт бойы үлгермейді.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Бұның себебін айқындауда ғылымдар оны ірі төрт топқа бөлген:</a:t>
            </a:r>
          </a:p>
          <a:p>
            <a:pPr>
              <a:buNone/>
            </a:pPr>
            <a:endParaRPr lang="kk-KZ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Педагогикалық  себептерге:</a:t>
            </a:r>
          </a:p>
          <a:p>
            <a:pPr>
              <a:buFont typeface="Wingdings" pitchFamily="2" charset="2"/>
              <a:buChar char="Ø"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Әлеуметтік –тұрмыстық себептерге:</a:t>
            </a:r>
          </a:p>
          <a:p>
            <a:pPr>
              <a:buFont typeface="Wingdings" pitchFamily="2" charset="2"/>
              <a:buChar char="Ø"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Физилогиялық себептерге:</a:t>
            </a:r>
          </a:p>
          <a:p>
            <a:pPr>
              <a:buFont typeface="Wingdings" pitchFamily="2" charset="2"/>
              <a:buChar char="Ø"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Психологиялық себептерге: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қсаты: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00808"/>
            <a:ext cx="8229600" cy="36876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Үлгерімі  төмен оқушылармен жыл бойы жұмыс жүргізе отырып, қабілеті төмен оқушылардың жеке тұлғалық мүмкіндіктерін ашуға көмектесу, пәнге деген қызығушылығын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арттыру.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Міндеттері: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Әр сыныптағы үлгерімі төмен оқушыларды анықтау</a:t>
            </a:r>
          </a:p>
          <a:p>
            <a:endPara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осымша білім меңгерте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отырып, жыл бойы жұмыс жүргізу арқылы үлгерімін жоғарылату</a:t>
            </a:r>
          </a:p>
          <a:p>
            <a:endPara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Үлгерімі төмен оқушыларға психологиялық-педагогикалық көмек көрсету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Болжамдап отырған нәтиже: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293720"/>
          </a:xfrm>
        </p:spPr>
        <p:txBody>
          <a:bodyPr>
            <a:normAutofit/>
          </a:bodyPr>
          <a:lstStyle/>
          <a:p>
            <a:pPr algn="ctr"/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бағдарламасына сай білімді өз дәрежесінде меңгерген, ұлттық сана сезімі жетілген жеке ішкі жан дүниесін тануға, өзін өзгелермен салыстыруға мүмкіндігі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жоғары  тұлға қалыптастыру.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Жүргізілетін жұмыс түрлері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628800"/>
            <a:ext cx="3168352" cy="136815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Үлгермеуші оқушылардың пән бойынша әр сыныптан анықтау, жүргізілетін жоспарды құру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628800"/>
            <a:ext cx="2736304" cy="129614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Жазуға байланысты</a:t>
            </a:r>
          </a:p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жүргізілетін жұмыстар.</a:t>
            </a:r>
          </a:p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(көшіру, есте ұстау</a:t>
            </a:r>
          </a:p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арқылы көшіру, т.б)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3212976"/>
            <a:ext cx="3024336" cy="122413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Диктанттар</a:t>
            </a:r>
          </a:p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шығармашылық, ерікті т.б)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4869160"/>
            <a:ext cx="2952328" cy="122413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Сөздік жұмысын жүргізу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5013176"/>
            <a:ext cx="2808312" cy="10801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Оқушылардың оқыған</a:t>
            </a:r>
          </a:p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әңгімерінің мазмұнын       </a:t>
            </a:r>
          </a:p>
          <a:p>
            <a:pPr marL="514350" indent="-514350"/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жазу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3212976"/>
            <a:ext cx="2808312" cy="122413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Сурет бойынша әңгіме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805264"/>
            <a:ext cx="6465912" cy="420656"/>
          </a:xfrm>
        </p:spPr>
        <p:txBody>
          <a:bodyPr>
            <a:normAutofit/>
          </a:bodyPr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Оқушымен жұмыс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20160523_1037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6"/>
            <a:ext cx="3225816" cy="19978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Админ\Desktop\20160523_1038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05064" y="-5168652"/>
            <a:ext cx="13609512" cy="4133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Админ\Desktop\20160523_1038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908720"/>
            <a:ext cx="3384376" cy="20162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Админ\Desktop\20160523_1038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356992"/>
            <a:ext cx="3960440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3816424"/>
          </a:xfrm>
        </p:spPr>
        <p:txBody>
          <a:bodyPr/>
          <a:lstStyle/>
          <a:p>
            <a:pPr algn="just"/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Оқытуда түрлі жұптық, топтық жұмыс түрлерін қолданудамын.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сапасы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төмен оқушылармен жұмыс жүргізіп, өз жұмысымда әр түрлі бақылау формаларын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тесттер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сұхбат,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шығармашылық 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орындатамын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Өзіне сенімі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жоқ, үлгерімі төмен оқушыны қолдап-қуаттау қажет.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Қандай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ұнамды сапасын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педагог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арқылы балада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сенім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оятады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ұмтылыс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дербестік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кедергілерден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сескенбеу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қасиетіне баулиды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2132856"/>
            <a:ext cx="664015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Назарларыңызға </a:t>
            </a:r>
          </a:p>
          <a:p>
            <a:pPr algn="ctr"/>
            <a:r>
              <a:rPr lang="kk-KZ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рахмет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</TotalTime>
  <Words>270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Үлгерімі төмен оқушылармен жұмыс бағыттары</vt:lpstr>
      <vt:lpstr>Слайд 2</vt:lpstr>
      <vt:lpstr>                    Мақсаты:</vt:lpstr>
      <vt:lpstr>Міндеттері:</vt:lpstr>
      <vt:lpstr>Болжамдап отырған нәтиже:</vt:lpstr>
      <vt:lpstr>Жүргізілетін жұмыс түрлері</vt:lpstr>
      <vt:lpstr>Оқушымен жұмыс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19</cp:revision>
  <dcterms:created xsi:type="dcterms:W3CDTF">2016-05-23T05:46:25Z</dcterms:created>
  <dcterms:modified xsi:type="dcterms:W3CDTF">2016-05-23T11:13:46Z</dcterms:modified>
</cp:coreProperties>
</file>