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0" r:id="rId6"/>
    <p:sldId id="265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CCF978-9897-4919-AB61-240E13333379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8E3409-21EA-4897-8311-6AB42DEBFF7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851648" cy="320040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Үлгерімі төмен оқушылармен жұмыс бағыттары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931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Денсаулығы дұрыс кез- келген оқушы мектеп бағдарламасын толық игеруі керек, дегенмен, оқушылардың басым көпшілігі оқу бағдарласын қиындықпен, тіпті кей біреулері негізгі пәндерден ұзақ уақыт бойы үлгермейді.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Бұның себебін айқындауда ғылымдар оны ірі төрт топқа бөлген:</a:t>
            </a:r>
          </a:p>
          <a:p>
            <a:pPr>
              <a:buNone/>
            </a:pPr>
            <a:endParaRPr lang="kk-KZ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Педагогикалық  себептерге:</a:t>
            </a:r>
          </a:p>
          <a:p>
            <a:pPr>
              <a:buFont typeface="Wingdings" pitchFamily="2" charset="2"/>
              <a:buChar char="Ø"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Әлеуметтік –тұрмыстық себептерге:</a:t>
            </a:r>
          </a:p>
          <a:p>
            <a:pPr>
              <a:buFont typeface="Wingdings" pitchFamily="2" charset="2"/>
              <a:buChar char="Ø"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Физилогиялық себептерге:</a:t>
            </a:r>
          </a:p>
          <a:p>
            <a:pPr>
              <a:buFont typeface="Wingdings" pitchFamily="2" charset="2"/>
              <a:buChar char="Ø"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Психологиялық себептерге: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қсаты: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3687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Үлгерімі  төмен оқушылармен жыл бойы жұмыс жүргізе отырып, қабілеті төмен оқушылардың жеке тұлғалық мүмкіндіктерін ашуға көмектесу, пәнге деген қызығушылығын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арттыру.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Міндеттері: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Әр сыныптағы үлгерімі төмен оқушыларды анықтау</a:t>
            </a:r>
          </a:p>
          <a:p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осымша білім меңгерте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отырып, жыл бойы жұмыс жүргізу арқылы үлгерімін жоғарылату</a:t>
            </a:r>
          </a:p>
          <a:p>
            <a:endParaRPr lang="kk-K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Үлгерімі төмен оқушыларға психологиялық-педагогикалық көмек көрсету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Болжамдап отырған нәтиже: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293720"/>
          </a:xfrm>
        </p:spPr>
        <p:txBody>
          <a:bodyPr>
            <a:normAutofit/>
          </a:bodyPr>
          <a:lstStyle/>
          <a:p>
            <a:pPr algn="ctr"/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бағдарламасына сай білімді өз дәрежесінде меңгерген, ұлттық сана сезімі жетілген жеке ішкі жан дүниесін тануға, өзін өзгелермен салыстыруға мүмкіндігі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жоғары  тұлға қалыптастыру.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Жүргізілетін жұмыс түрлері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3168352" cy="13681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Үлгермеуші оқушылардың пән бойынша әр сыныптан анықтау, жүргізілетін жоспарды құру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628800"/>
            <a:ext cx="2736304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Жазуға байланысты</a:t>
            </a:r>
          </a:p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жүргізілетін жұмыстар.</a:t>
            </a:r>
          </a:p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(көшіру, есте ұстау</a:t>
            </a:r>
          </a:p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 көшіру, т.б)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212976"/>
            <a:ext cx="3024336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Диктанттар</a:t>
            </a:r>
          </a:p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шығармашылық, ерікті т.б)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869160"/>
            <a:ext cx="2952328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Сөздік жұмысын жүргізу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013176"/>
            <a:ext cx="2808312" cy="1080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Оқушылардың оқыған</a:t>
            </a:r>
          </a:p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әңгімерінің мазмұнын       </a:t>
            </a:r>
          </a:p>
          <a:p>
            <a:pPr marL="514350" indent="-514350"/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жазу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212976"/>
            <a:ext cx="2808312" cy="12241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Сурет бойынша әңгіме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6465912" cy="420656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Оқушымен жұмыс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20160523_10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225816" cy="1997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20160523_103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5064" y="-5168652"/>
            <a:ext cx="13609512" cy="413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дмин\Desktop\20160523_103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384376" cy="2016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\Desktop\20160523_103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396044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816424"/>
          </a:xfrm>
        </p:spPr>
        <p:txBody>
          <a:bodyPr/>
          <a:lstStyle/>
          <a:p>
            <a:pPr algn="just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Оқытуда түрлі жұптық, топтық жұмыс түрлерін қолданудамын.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сапасы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төмен оқушылармен жұмыс жүргізіп, өз жұмысымда әр түрлі бақылау формаларын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тесттер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сұхбат,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шығармашылық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тапсырмаларды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орындатамын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Өзіне сенімі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жоқ, үлгерімі төмен оқушыны қолдап-қуаттау қажет.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ұнамды сапасын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педагог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 балада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сенім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оятады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ұмтылыс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дербестік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кедергілерден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сескенбеу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қасиетіне баулиды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132856"/>
            <a:ext cx="66401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Назарларыңызға </a:t>
            </a:r>
          </a:p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рахмет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270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Үлгерімі төмен оқушылармен жұмыс бағыттары</vt:lpstr>
      <vt:lpstr>Слайд 2</vt:lpstr>
      <vt:lpstr>                    Мақсаты:</vt:lpstr>
      <vt:lpstr>Міндеттері:</vt:lpstr>
      <vt:lpstr>Болжамдап отырған нәтиже:</vt:lpstr>
      <vt:lpstr>Жүргізілетін жұмыс түрлері</vt:lpstr>
      <vt:lpstr>Оқушымен жұмыс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19</cp:revision>
  <dcterms:created xsi:type="dcterms:W3CDTF">2016-05-23T05:46:25Z</dcterms:created>
  <dcterms:modified xsi:type="dcterms:W3CDTF">2016-05-23T11:13:46Z</dcterms:modified>
</cp:coreProperties>
</file>