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9" r:id="rId3"/>
    <p:sldId id="258" r:id="rId4"/>
    <p:sldId id="260" r:id="rId5"/>
    <p:sldId id="291" r:id="rId6"/>
    <p:sldId id="288" r:id="rId7"/>
    <p:sldId id="282" r:id="rId8"/>
    <p:sldId id="281" r:id="rId9"/>
    <p:sldId id="283" r:id="rId10"/>
    <p:sldId id="284" r:id="rId11"/>
    <p:sldId id="285" r:id="rId12"/>
    <p:sldId id="286" r:id="rId13"/>
    <p:sldId id="290" r:id="rId14"/>
    <p:sldId id="28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46" autoAdjust="0"/>
    <p:restoredTop sz="94660"/>
  </p:normalViewPr>
  <p:slideViewPr>
    <p:cSldViewPr snapToGrid="0">
      <p:cViewPr varScale="1">
        <p:scale>
          <a:sx n="72" d="100"/>
          <a:sy n="72" d="100"/>
        </p:scale>
        <p:origin x="-42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7190C-2567-48D1-B55E-E433D1CF5DFF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CF65E6-A94C-4CF5-8D57-D9890249DD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80243-A797-426B-A44D-103E9C735094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24936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498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44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23278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952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0202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9465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8473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6121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3648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3681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4B32C-E847-4622-94D9-038F89CC3475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90016-4FAF-432A-AAA1-7B7E1AD456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572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7oom.ru/powerpoint/fon-dlya-prezentacii-vesna-09.jpg?ver=3.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886"/>
            <a:ext cx="11798301" cy="64231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95400" y="1447800"/>
            <a:ext cx="104521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</a:t>
            </a:r>
          </a:p>
          <a:p>
            <a:pPr algn="ctr"/>
            <a:endParaRPr lang="en-US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</a:t>
            </a: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 сөз тіркесі.</a:t>
            </a:r>
          </a:p>
          <a:p>
            <a:pPr algn="ctr"/>
            <a:endParaRPr lang="kk-KZ" sz="4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4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7009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38mama.ru/forum/uavatars/avatar_8056_133669863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762227" y="1214423"/>
            <a:ext cx="6858048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i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Сергіту</a:t>
            </a:r>
            <a:endParaRPr lang="ru-RU" sz="8800" b="1" i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800" b="1" i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800" b="1" i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сәті</a:t>
            </a:r>
            <a:endParaRPr lang="ru-RU" sz="8800" b="1" i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go4.imgsmail.ru/imgpreview?key=64afada9526e295d&amp;mb=imgdb_preview_14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14" y="4286257"/>
            <a:ext cx="3048021" cy="20445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photoshop-orange.org/wp-content/images/backgrounds/backgrounds_006/bg0006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148740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26080" y="476673"/>
            <a:ext cx="793216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kk-KZ" sz="8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Топтық жұмыс</a:t>
            </a:r>
          </a:p>
        </p:txBody>
      </p:sp>
    </p:spTree>
    <p:extLst>
      <p:ext uri="{BB962C8B-B14F-4D97-AF65-F5344CB8AC3E}">
        <p14:creationId xmlns:p14="http://schemas.microsoft.com/office/powerpoint/2010/main" xmlns="" val="307701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go2.imgsmail.ru/imgpreview?key=77e8396420c520f9&amp;mb=imgdb_preview_167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1"/>
            <a:ext cx="1220961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83766" y="1484784"/>
            <a:ext cx="536076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Шығармашылық</a:t>
            </a:r>
            <a:endParaRPr lang="ru-RU" sz="54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kk-KZ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тапсырмалар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3707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16" descr="Background (анимационные фоны).- звездочки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23836" y="1477156"/>
            <a:ext cx="11430080" cy="6311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3" name="WordArt 6"/>
          <p:cNvSpPr>
            <a:spLocks noChangeArrowheads="1" noChangeShapeType="1" noTextEdit="1"/>
          </p:cNvSpPr>
          <p:nvPr/>
        </p:nvSpPr>
        <p:spPr bwMode="auto">
          <a:xfrm>
            <a:off x="952464" y="1500174"/>
            <a:ext cx="10572824" cy="46434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17"/>
              </a:avLst>
            </a:prstTxWarp>
          </a:bodyPr>
          <a:lstStyle/>
          <a:p>
            <a:pPr algn="ctr"/>
            <a:r>
              <a:rPr lang="kk-KZ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“Бес саусақ” әдісі</a:t>
            </a:r>
          </a:p>
          <a:p>
            <a:pPr algn="ctr"/>
            <a:r>
              <a:rPr lang="kk-KZ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Бас бармақ: </a:t>
            </a:r>
            <a:r>
              <a:rPr lang="kk-KZ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Бүгінгі сабақтан не үйрендің?</a:t>
            </a:r>
          </a:p>
          <a:p>
            <a:pPr algn="ctr"/>
            <a:r>
              <a:rPr lang="kk-KZ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Балаң үйрек: </a:t>
            </a:r>
            <a:r>
              <a:rPr lang="kk-KZ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Сабақ барысында не ерекше  ұнады?</a:t>
            </a:r>
          </a:p>
          <a:p>
            <a:pPr algn="ctr"/>
            <a:r>
              <a:rPr lang="kk-KZ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Ортан терек: </a:t>
            </a:r>
            <a:r>
              <a:rPr lang="kk-KZ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Көңіл-күйің қалай?</a:t>
            </a:r>
          </a:p>
          <a:p>
            <a:pPr algn="ctr"/>
            <a:r>
              <a:rPr lang="kk-KZ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Шылдыр шүмек: </a:t>
            </a:r>
            <a:r>
              <a:rPr lang="kk-KZ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Қай тапсырма қиындық келтірді?</a:t>
            </a:r>
          </a:p>
          <a:p>
            <a:pPr algn="ctr"/>
            <a:r>
              <a:rPr lang="kk-KZ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Кішкене бөбек: </a:t>
            </a:r>
            <a:r>
              <a:rPr lang="kk-KZ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Бір тілек</a:t>
            </a:r>
            <a:endParaRPr lang="ru-RU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6084" name="WordArt 7"/>
          <p:cNvSpPr>
            <a:spLocks noChangeArrowheads="1" noChangeShapeType="1" noTextEdit="1"/>
          </p:cNvSpPr>
          <p:nvPr/>
        </p:nvSpPr>
        <p:spPr bwMode="auto">
          <a:xfrm>
            <a:off x="2256367" y="404813"/>
            <a:ext cx="8316415" cy="1223962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kk-KZ" sz="3600" b="1" i="1" kern="10" dirty="0" smtClean="0">
                <a:ln w="9525" cap="rnd">
                  <a:solidFill>
                    <a:srgbClr val="9933FF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Кері байланыс</a:t>
            </a:r>
            <a:endParaRPr lang="ru-RU" sz="3600" b="1" i="1" kern="10" dirty="0">
              <a:ln w="9525" cap="rnd">
                <a:solidFill>
                  <a:srgbClr val="9933FF"/>
                </a:solidFill>
                <a:prstDash val="sysDot"/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5" name="Picture 7" descr="пгшлпг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7" y="1"/>
            <a:ext cx="1219200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пгшлпг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" y="6777038"/>
            <a:ext cx="1219200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пгшлпг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757445" y="3401748"/>
            <a:ext cx="6811963" cy="154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5" descr="1d9fb8229707cbc9365a60e7f0149813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801351" y="260351"/>
            <a:ext cx="1032933" cy="10080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23525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alltor.com/images/wallpaper/dreamy-lilies-flowers-graphic-lily-flowers-19201600--wallpaper-1023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461" y="1428737"/>
            <a:ext cx="8211030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Назарларыңызға</a:t>
            </a:r>
          </a:p>
          <a:p>
            <a:pPr algn="ctr"/>
            <a:r>
              <a:rPr lang="kk-KZ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рахмет!</a:t>
            </a:r>
            <a:endParaRPr lang="ru-RU" sz="8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1047716" y="785814"/>
            <a:ext cx="10191821" cy="6072187"/>
            <a:chOff x="1920" y="1584"/>
            <a:chExt cx="1872" cy="1152"/>
          </a:xfrm>
        </p:grpSpPr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1920" y="1584"/>
              <a:ext cx="1872" cy="1152"/>
              <a:chOff x="1338" y="981"/>
              <a:chExt cx="3901" cy="2767"/>
            </a:xfrm>
          </p:grpSpPr>
          <p:sp>
            <p:nvSpPr>
              <p:cNvPr id="8" name="Freeform 24"/>
              <p:cNvSpPr>
                <a:spLocks/>
              </p:cNvSpPr>
              <p:nvPr/>
            </p:nvSpPr>
            <p:spPr bwMode="auto">
              <a:xfrm>
                <a:off x="2902" y="3705"/>
                <a:ext cx="146" cy="43"/>
              </a:xfrm>
              <a:custGeom>
                <a:avLst/>
                <a:gdLst>
                  <a:gd name="T0" fmla="*/ 54429 w 70"/>
                  <a:gd name="T1" fmla="*/ 233646 h 21"/>
                  <a:gd name="T2" fmla="*/ 26096 w 70"/>
                  <a:gd name="T3" fmla="*/ 180518 h 21"/>
                  <a:gd name="T4" fmla="*/ 12512 w 70"/>
                  <a:gd name="T5" fmla="*/ 146206 h 21"/>
                  <a:gd name="T6" fmla="*/ 0 w 70"/>
                  <a:gd name="T7" fmla="*/ 108780 h 21"/>
                  <a:gd name="T8" fmla="*/ 12512 w 70"/>
                  <a:gd name="T9" fmla="*/ 76665 h 21"/>
                  <a:gd name="T10" fmla="*/ 101687 w 70"/>
                  <a:gd name="T11" fmla="*/ 65831 h 21"/>
                  <a:gd name="T12" fmla="*/ 182356 w 70"/>
                  <a:gd name="T13" fmla="*/ 53125 h 21"/>
                  <a:gd name="T14" fmla="*/ 256674 w 70"/>
                  <a:gd name="T15" fmla="*/ 43055 h 21"/>
                  <a:gd name="T16" fmla="*/ 338424 w 70"/>
                  <a:gd name="T17" fmla="*/ 32150 h 21"/>
                  <a:gd name="T18" fmla="*/ 442359 w 70"/>
                  <a:gd name="T19" fmla="*/ 21027 h 21"/>
                  <a:gd name="T20" fmla="*/ 562699 w 70"/>
                  <a:gd name="T21" fmla="*/ 21027 h 21"/>
                  <a:gd name="T22" fmla="*/ 753408 w 70"/>
                  <a:gd name="T23" fmla="*/ 10269 h 21"/>
                  <a:gd name="T24" fmla="*/ 975468 w 70"/>
                  <a:gd name="T25" fmla="*/ 0 h 21"/>
                  <a:gd name="T26" fmla="*/ 991271 w 70"/>
                  <a:gd name="T27" fmla="*/ 76665 h 21"/>
                  <a:gd name="T28" fmla="*/ 922634 w 70"/>
                  <a:gd name="T29" fmla="*/ 134797 h 21"/>
                  <a:gd name="T30" fmla="*/ 793285 w 70"/>
                  <a:gd name="T31" fmla="*/ 167231 h 21"/>
                  <a:gd name="T32" fmla="*/ 622763 w 70"/>
                  <a:gd name="T33" fmla="*/ 201793 h 21"/>
                  <a:gd name="T34" fmla="*/ 442359 w 70"/>
                  <a:gd name="T35" fmla="*/ 212619 h 21"/>
                  <a:gd name="T36" fmla="*/ 269787 w 70"/>
                  <a:gd name="T37" fmla="*/ 222740 h 21"/>
                  <a:gd name="T38" fmla="*/ 129350 w 70"/>
                  <a:gd name="T39" fmla="*/ 233646 h 21"/>
                  <a:gd name="T40" fmla="*/ 54429 w 70"/>
                  <a:gd name="T41" fmla="*/ 233646 h 21"/>
                  <a:gd name="T42" fmla="*/ 54429 w 70"/>
                  <a:gd name="T43" fmla="*/ 233646 h 21"/>
                  <a:gd name="T44" fmla="*/ 54429 w 70"/>
                  <a:gd name="T45" fmla="*/ 233646 h 2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70"/>
                  <a:gd name="T70" fmla="*/ 0 h 21"/>
                  <a:gd name="T71" fmla="*/ 70 w 70"/>
                  <a:gd name="T72" fmla="*/ 21 h 2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70" h="21">
                    <a:moveTo>
                      <a:pt x="4" y="21"/>
                    </a:moveTo>
                    <a:lnTo>
                      <a:pt x="2" y="16"/>
                    </a:lnTo>
                    <a:lnTo>
                      <a:pt x="1" y="13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7" y="6"/>
                    </a:lnTo>
                    <a:lnTo>
                      <a:pt x="13" y="5"/>
                    </a:lnTo>
                    <a:lnTo>
                      <a:pt x="18" y="4"/>
                    </a:lnTo>
                    <a:lnTo>
                      <a:pt x="24" y="3"/>
                    </a:lnTo>
                    <a:lnTo>
                      <a:pt x="31" y="2"/>
                    </a:lnTo>
                    <a:lnTo>
                      <a:pt x="40" y="2"/>
                    </a:lnTo>
                    <a:lnTo>
                      <a:pt x="53" y="1"/>
                    </a:lnTo>
                    <a:lnTo>
                      <a:pt x="69" y="0"/>
                    </a:lnTo>
                    <a:lnTo>
                      <a:pt x="70" y="7"/>
                    </a:lnTo>
                    <a:lnTo>
                      <a:pt x="65" y="12"/>
                    </a:lnTo>
                    <a:lnTo>
                      <a:pt x="56" y="15"/>
                    </a:lnTo>
                    <a:lnTo>
                      <a:pt x="44" y="18"/>
                    </a:lnTo>
                    <a:lnTo>
                      <a:pt x="31" y="19"/>
                    </a:lnTo>
                    <a:lnTo>
                      <a:pt x="19" y="20"/>
                    </a:lnTo>
                    <a:lnTo>
                      <a:pt x="9" y="21"/>
                    </a:lnTo>
                    <a:lnTo>
                      <a:pt x="4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Freeform 25"/>
              <p:cNvSpPr>
                <a:spLocks/>
              </p:cNvSpPr>
              <p:nvPr/>
            </p:nvSpPr>
            <p:spPr bwMode="auto">
              <a:xfrm>
                <a:off x="2697" y="3497"/>
                <a:ext cx="431" cy="69"/>
              </a:xfrm>
              <a:custGeom>
                <a:avLst/>
                <a:gdLst>
                  <a:gd name="T0" fmla="*/ 187083 w 205"/>
                  <a:gd name="T1" fmla="*/ 336306 h 34"/>
                  <a:gd name="T2" fmla="*/ 128173 w 205"/>
                  <a:gd name="T3" fmla="*/ 298443 h 34"/>
                  <a:gd name="T4" fmla="*/ 96201 w 205"/>
                  <a:gd name="T5" fmla="*/ 278454 h 34"/>
                  <a:gd name="T6" fmla="*/ 60964 w 205"/>
                  <a:gd name="T7" fmla="*/ 269360 h 34"/>
                  <a:gd name="T8" fmla="*/ 0 w 205"/>
                  <a:gd name="T9" fmla="*/ 259162 h 34"/>
                  <a:gd name="T10" fmla="*/ 13792 w 205"/>
                  <a:gd name="T11" fmla="*/ 238133 h 34"/>
                  <a:gd name="T12" fmla="*/ 13792 w 205"/>
                  <a:gd name="T13" fmla="*/ 218858 h 34"/>
                  <a:gd name="T14" fmla="*/ 13792 w 205"/>
                  <a:gd name="T15" fmla="*/ 199030 h 34"/>
                  <a:gd name="T16" fmla="*/ 28997 w 205"/>
                  <a:gd name="T17" fmla="*/ 179769 h 34"/>
                  <a:gd name="T18" fmla="*/ 60964 w 205"/>
                  <a:gd name="T19" fmla="*/ 170540 h 34"/>
                  <a:gd name="T20" fmla="*/ 112968 w 205"/>
                  <a:gd name="T21" fmla="*/ 170540 h 34"/>
                  <a:gd name="T22" fmla="*/ 157290 w 205"/>
                  <a:gd name="T23" fmla="*/ 147059 h 34"/>
                  <a:gd name="T24" fmla="*/ 251149 w 205"/>
                  <a:gd name="T25" fmla="*/ 147059 h 34"/>
                  <a:gd name="T26" fmla="*/ 373370 w 205"/>
                  <a:gd name="T27" fmla="*/ 147059 h 34"/>
                  <a:gd name="T28" fmla="*/ 581762 w 205"/>
                  <a:gd name="T29" fmla="*/ 147059 h 34"/>
                  <a:gd name="T30" fmla="*/ 852512 w 205"/>
                  <a:gd name="T31" fmla="*/ 147059 h 34"/>
                  <a:gd name="T32" fmla="*/ 1191152 w 205"/>
                  <a:gd name="T33" fmla="*/ 147059 h 34"/>
                  <a:gd name="T34" fmla="*/ 1409414 w 205"/>
                  <a:gd name="T35" fmla="*/ 117341 h 34"/>
                  <a:gd name="T36" fmla="*/ 1663650 w 205"/>
                  <a:gd name="T37" fmla="*/ 88582 h 34"/>
                  <a:gd name="T38" fmla="*/ 1908760 w 205"/>
                  <a:gd name="T39" fmla="*/ 67610 h 34"/>
                  <a:gd name="T40" fmla="*/ 2178396 w 205"/>
                  <a:gd name="T41" fmla="*/ 37997 h 34"/>
                  <a:gd name="T42" fmla="*/ 2430254 w 205"/>
                  <a:gd name="T43" fmla="*/ 28491 h 34"/>
                  <a:gd name="T44" fmla="*/ 2700234 w 205"/>
                  <a:gd name="T45" fmla="*/ 9226 h 34"/>
                  <a:gd name="T46" fmla="*/ 2944815 w 205"/>
                  <a:gd name="T47" fmla="*/ 0 h 34"/>
                  <a:gd name="T48" fmla="*/ 3199054 w 205"/>
                  <a:gd name="T49" fmla="*/ 0 h 34"/>
                  <a:gd name="T50" fmla="*/ 3214455 w 205"/>
                  <a:gd name="T51" fmla="*/ 9226 h 34"/>
                  <a:gd name="T52" fmla="*/ 3214455 w 205"/>
                  <a:gd name="T53" fmla="*/ 28491 h 34"/>
                  <a:gd name="T54" fmla="*/ 3199054 w 205"/>
                  <a:gd name="T55" fmla="*/ 48326 h 34"/>
                  <a:gd name="T56" fmla="*/ 3185771 w 205"/>
                  <a:gd name="T57" fmla="*/ 98073 h 34"/>
                  <a:gd name="T58" fmla="*/ 2944815 w 205"/>
                  <a:gd name="T59" fmla="*/ 117341 h 34"/>
                  <a:gd name="T60" fmla="*/ 2713543 w 205"/>
                  <a:gd name="T61" fmla="*/ 137209 h 34"/>
                  <a:gd name="T62" fmla="*/ 2461687 w 205"/>
                  <a:gd name="T63" fmla="*/ 170540 h 34"/>
                  <a:gd name="T64" fmla="*/ 2230661 w 205"/>
                  <a:gd name="T65" fmla="*/ 189805 h 34"/>
                  <a:gd name="T66" fmla="*/ 1989771 w 205"/>
                  <a:gd name="T67" fmla="*/ 209632 h 34"/>
                  <a:gd name="T68" fmla="*/ 1752953 w 205"/>
                  <a:gd name="T69" fmla="*/ 228924 h 34"/>
                  <a:gd name="T70" fmla="*/ 1521592 w 205"/>
                  <a:gd name="T71" fmla="*/ 247357 h 34"/>
                  <a:gd name="T72" fmla="*/ 1305941 w 205"/>
                  <a:gd name="T73" fmla="*/ 269360 h 34"/>
                  <a:gd name="T74" fmla="*/ 1097093 w 205"/>
                  <a:gd name="T75" fmla="*/ 278454 h 34"/>
                  <a:gd name="T76" fmla="*/ 907879 w 205"/>
                  <a:gd name="T77" fmla="*/ 298443 h 34"/>
                  <a:gd name="T78" fmla="*/ 737563 w 205"/>
                  <a:gd name="T79" fmla="*/ 308509 h 34"/>
                  <a:gd name="T80" fmla="*/ 581762 w 205"/>
                  <a:gd name="T81" fmla="*/ 317587 h 34"/>
                  <a:gd name="T82" fmla="*/ 440575 w 205"/>
                  <a:gd name="T83" fmla="*/ 326812 h 34"/>
                  <a:gd name="T84" fmla="*/ 330693 w 205"/>
                  <a:gd name="T85" fmla="*/ 326812 h 34"/>
                  <a:gd name="T86" fmla="*/ 251149 w 205"/>
                  <a:gd name="T87" fmla="*/ 336306 h 34"/>
                  <a:gd name="T88" fmla="*/ 187083 w 205"/>
                  <a:gd name="T89" fmla="*/ 336306 h 34"/>
                  <a:gd name="T90" fmla="*/ 187083 w 205"/>
                  <a:gd name="T91" fmla="*/ 336306 h 34"/>
                  <a:gd name="T92" fmla="*/ 187083 w 205"/>
                  <a:gd name="T93" fmla="*/ 336306 h 3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205"/>
                  <a:gd name="T142" fmla="*/ 0 h 34"/>
                  <a:gd name="T143" fmla="*/ 205 w 205"/>
                  <a:gd name="T144" fmla="*/ 34 h 3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205" h="34">
                    <a:moveTo>
                      <a:pt x="12" y="34"/>
                    </a:moveTo>
                    <a:lnTo>
                      <a:pt x="8" y="30"/>
                    </a:lnTo>
                    <a:lnTo>
                      <a:pt x="6" y="28"/>
                    </a:lnTo>
                    <a:lnTo>
                      <a:pt x="4" y="27"/>
                    </a:lnTo>
                    <a:lnTo>
                      <a:pt x="0" y="26"/>
                    </a:lnTo>
                    <a:lnTo>
                      <a:pt x="1" y="24"/>
                    </a:lnTo>
                    <a:lnTo>
                      <a:pt x="1" y="22"/>
                    </a:lnTo>
                    <a:lnTo>
                      <a:pt x="1" y="20"/>
                    </a:lnTo>
                    <a:lnTo>
                      <a:pt x="2" y="18"/>
                    </a:lnTo>
                    <a:lnTo>
                      <a:pt x="4" y="17"/>
                    </a:lnTo>
                    <a:lnTo>
                      <a:pt x="7" y="17"/>
                    </a:lnTo>
                    <a:lnTo>
                      <a:pt x="10" y="15"/>
                    </a:lnTo>
                    <a:lnTo>
                      <a:pt x="16" y="15"/>
                    </a:lnTo>
                    <a:lnTo>
                      <a:pt x="24" y="15"/>
                    </a:lnTo>
                    <a:lnTo>
                      <a:pt x="37" y="15"/>
                    </a:lnTo>
                    <a:lnTo>
                      <a:pt x="54" y="15"/>
                    </a:lnTo>
                    <a:lnTo>
                      <a:pt x="76" y="15"/>
                    </a:lnTo>
                    <a:lnTo>
                      <a:pt x="90" y="12"/>
                    </a:lnTo>
                    <a:lnTo>
                      <a:pt x="106" y="9"/>
                    </a:lnTo>
                    <a:lnTo>
                      <a:pt x="122" y="7"/>
                    </a:lnTo>
                    <a:lnTo>
                      <a:pt x="139" y="4"/>
                    </a:lnTo>
                    <a:lnTo>
                      <a:pt x="155" y="3"/>
                    </a:lnTo>
                    <a:lnTo>
                      <a:pt x="172" y="1"/>
                    </a:lnTo>
                    <a:lnTo>
                      <a:pt x="188" y="0"/>
                    </a:lnTo>
                    <a:lnTo>
                      <a:pt x="204" y="0"/>
                    </a:lnTo>
                    <a:lnTo>
                      <a:pt x="205" y="1"/>
                    </a:lnTo>
                    <a:lnTo>
                      <a:pt x="205" y="3"/>
                    </a:lnTo>
                    <a:lnTo>
                      <a:pt x="204" y="5"/>
                    </a:lnTo>
                    <a:lnTo>
                      <a:pt x="203" y="10"/>
                    </a:lnTo>
                    <a:lnTo>
                      <a:pt x="188" y="12"/>
                    </a:lnTo>
                    <a:lnTo>
                      <a:pt x="173" y="14"/>
                    </a:lnTo>
                    <a:lnTo>
                      <a:pt x="157" y="17"/>
                    </a:lnTo>
                    <a:lnTo>
                      <a:pt x="142" y="19"/>
                    </a:lnTo>
                    <a:lnTo>
                      <a:pt x="127" y="21"/>
                    </a:lnTo>
                    <a:lnTo>
                      <a:pt x="112" y="23"/>
                    </a:lnTo>
                    <a:lnTo>
                      <a:pt x="97" y="25"/>
                    </a:lnTo>
                    <a:lnTo>
                      <a:pt x="83" y="27"/>
                    </a:lnTo>
                    <a:lnTo>
                      <a:pt x="70" y="28"/>
                    </a:lnTo>
                    <a:lnTo>
                      <a:pt x="58" y="30"/>
                    </a:lnTo>
                    <a:lnTo>
                      <a:pt x="47" y="31"/>
                    </a:lnTo>
                    <a:lnTo>
                      <a:pt x="37" y="32"/>
                    </a:lnTo>
                    <a:lnTo>
                      <a:pt x="28" y="33"/>
                    </a:lnTo>
                    <a:lnTo>
                      <a:pt x="21" y="33"/>
                    </a:lnTo>
                    <a:lnTo>
                      <a:pt x="16" y="34"/>
                    </a:lnTo>
                    <a:lnTo>
                      <a:pt x="12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Freeform 26"/>
              <p:cNvSpPr>
                <a:spLocks/>
              </p:cNvSpPr>
              <p:nvPr/>
            </p:nvSpPr>
            <p:spPr bwMode="auto">
              <a:xfrm>
                <a:off x="3378" y="3445"/>
                <a:ext cx="255" cy="35"/>
              </a:xfrm>
              <a:custGeom>
                <a:avLst/>
                <a:gdLst>
                  <a:gd name="T0" fmla="*/ 1807935 w 120"/>
                  <a:gd name="T1" fmla="*/ 421089 h 16"/>
                  <a:gd name="T2" fmla="*/ 1567451 w 120"/>
                  <a:gd name="T3" fmla="*/ 421089 h 16"/>
                  <a:gd name="T4" fmla="*/ 1333459 w 120"/>
                  <a:gd name="T5" fmla="*/ 393339 h 16"/>
                  <a:gd name="T6" fmla="*/ 1101817 w 120"/>
                  <a:gd name="T7" fmla="*/ 393339 h 16"/>
                  <a:gd name="T8" fmla="*/ 882642 w 120"/>
                  <a:gd name="T9" fmla="*/ 373850 h 16"/>
                  <a:gd name="T10" fmla="*/ 655682 w 120"/>
                  <a:gd name="T11" fmla="*/ 333850 h 16"/>
                  <a:gd name="T12" fmla="*/ 432047 w 120"/>
                  <a:gd name="T13" fmla="*/ 313055 h 16"/>
                  <a:gd name="T14" fmla="*/ 220001 w 120"/>
                  <a:gd name="T15" fmla="*/ 263624 h 16"/>
                  <a:gd name="T16" fmla="*/ 0 w 120"/>
                  <a:gd name="T17" fmla="*/ 213336 h 16"/>
                  <a:gd name="T18" fmla="*/ 113084 w 120"/>
                  <a:gd name="T19" fmla="*/ 152617 h 16"/>
                  <a:gd name="T20" fmla="*/ 308556 w 120"/>
                  <a:gd name="T21" fmla="*/ 130583 h 16"/>
                  <a:gd name="T22" fmla="*/ 595376 w 120"/>
                  <a:gd name="T23" fmla="*/ 82200 h 16"/>
                  <a:gd name="T24" fmla="*/ 918100 w 120"/>
                  <a:gd name="T25" fmla="*/ 50286 h 16"/>
                  <a:gd name="T26" fmla="*/ 1265174 w 120"/>
                  <a:gd name="T27" fmla="*/ 22988 h 16"/>
                  <a:gd name="T28" fmla="*/ 1585125 w 120"/>
                  <a:gd name="T29" fmla="*/ 22988 h 16"/>
                  <a:gd name="T30" fmla="*/ 1839421 w 120"/>
                  <a:gd name="T31" fmla="*/ 0 h 16"/>
                  <a:gd name="T32" fmla="*/ 2002874 w 120"/>
                  <a:gd name="T33" fmla="*/ 0 h 16"/>
                  <a:gd name="T34" fmla="*/ 2035765 w 120"/>
                  <a:gd name="T35" fmla="*/ 50286 h 16"/>
                  <a:gd name="T36" fmla="*/ 2111064 w 120"/>
                  <a:gd name="T37" fmla="*/ 130583 h 16"/>
                  <a:gd name="T38" fmla="*/ 2162899 w 120"/>
                  <a:gd name="T39" fmla="*/ 263624 h 16"/>
                  <a:gd name="T40" fmla="*/ 2162899 w 120"/>
                  <a:gd name="T41" fmla="*/ 421089 h 16"/>
                  <a:gd name="T42" fmla="*/ 2067778 w 120"/>
                  <a:gd name="T43" fmla="*/ 421089 h 16"/>
                  <a:gd name="T44" fmla="*/ 1982897 w 120"/>
                  <a:gd name="T45" fmla="*/ 421089 h 16"/>
                  <a:gd name="T46" fmla="*/ 1891072 w 120"/>
                  <a:gd name="T47" fmla="*/ 421089 h 16"/>
                  <a:gd name="T48" fmla="*/ 1807935 w 120"/>
                  <a:gd name="T49" fmla="*/ 421089 h 16"/>
                  <a:gd name="T50" fmla="*/ 1807935 w 120"/>
                  <a:gd name="T51" fmla="*/ 421089 h 16"/>
                  <a:gd name="T52" fmla="*/ 1807935 w 120"/>
                  <a:gd name="T53" fmla="*/ 421089 h 1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20"/>
                  <a:gd name="T82" fmla="*/ 0 h 16"/>
                  <a:gd name="T83" fmla="*/ 120 w 120"/>
                  <a:gd name="T84" fmla="*/ 16 h 1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20" h="16">
                    <a:moveTo>
                      <a:pt x="100" y="16"/>
                    </a:moveTo>
                    <a:lnTo>
                      <a:pt x="87" y="16"/>
                    </a:lnTo>
                    <a:lnTo>
                      <a:pt x="74" y="15"/>
                    </a:lnTo>
                    <a:lnTo>
                      <a:pt x="61" y="15"/>
                    </a:lnTo>
                    <a:lnTo>
                      <a:pt x="49" y="14"/>
                    </a:lnTo>
                    <a:lnTo>
                      <a:pt x="36" y="13"/>
                    </a:lnTo>
                    <a:lnTo>
                      <a:pt x="24" y="12"/>
                    </a:lnTo>
                    <a:lnTo>
                      <a:pt x="12" y="10"/>
                    </a:lnTo>
                    <a:lnTo>
                      <a:pt x="0" y="8"/>
                    </a:lnTo>
                    <a:lnTo>
                      <a:pt x="6" y="6"/>
                    </a:lnTo>
                    <a:lnTo>
                      <a:pt x="17" y="5"/>
                    </a:lnTo>
                    <a:lnTo>
                      <a:pt x="33" y="3"/>
                    </a:lnTo>
                    <a:lnTo>
                      <a:pt x="51" y="2"/>
                    </a:lnTo>
                    <a:lnTo>
                      <a:pt x="70" y="1"/>
                    </a:lnTo>
                    <a:lnTo>
                      <a:pt x="88" y="1"/>
                    </a:lnTo>
                    <a:lnTo>
                      <a:pt x="102" y="0"/>
                    </a:lnTo>
                    <a:lnTo>
                      <a:pt x="111" y="0"/>
                    </a:lnTo>
                    <a:lnTo>
                      <a:pt x="113" y="2"/>
                    </a:lnTo>
                    <a:lnTo>
                      <a:pt x="117" y="5"/>
                    </a:lnTo>
                    <a:lnTo>
                      <a:pt x="120" y="10"/>
                    </a:lnTo>
                    <a:lnTo>
                      <a:pt x="120" y="16"/>
                    </a:lnTo>
                    <a:lnTo>
                      <a:pt x="115" y="16"/>
                    </a:lnTo>
                    <a:lnTo>
                      <a:pt x="110" y="16"/>
                    </a:lnTo>
                    <a:lnTo>
                      <a:pt x="105" y="16"/>
                    </a:lnTo>
                    <a:lnTo>
                      <a:pt x="100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27"/>
              <p:cNvSpPr>
                <a:spLocks/>
              </p:cNvSpPr>
              <p:nvPr/>
            </p:nvSpPr>
            <p:spPr bwMode="auto">
              <a:xfrm>
                <a:off x="2747" y="3285"/>
                <a:ext cx="167" cy="43"/>
              </a:xfrm>
              <a:custGeom>
                <a:avLst/>
                <a:gdLst>
                  <a:gd name="T0" fmla="*/ 110979 w 81"/>
                  <a:gd name="T1" fmla="*/ 418095 h 20"/>
                  <a:gd name="T2" fmla="*/ 45781 w 81"/>
                  <a:gd name="T3" fmla="*/ 312393 h 20"/>
                  <a:gd name="T4" fmla="*/ 10770 w 81"/>
                  <a:gd name="T5" fmla="*/ 253358 h 20"/>
                  <a:gd name="T6" fmla="*/ 0 w 81"/>
                  <a:gd name="T7" fmla="*/ 168781 h 20"/>
                  <a:gd name="T8" fmla="*/ 22205 w 81"/>
                  <a:gd name="T9" fmla="*/ 86237 h 20"/>
                  <a:gd name="T10" fmla="*/ 94388 w 81"/>
                  <a:gd name="T11" fmla="*/ 86237 h 20"/>
                  <a:gd name="T12" fmla="*/ 218036 w 81"/>
                  <a:gd name="T13" fmla="*/ 58843 h 20"/>
                  <a:gd name="T14" fmla="*/ 355539 w 81"/>
                  <a:gd name="T15" fmla="*/ 40110 h 20"/>
                  <a:gd name="T16" fmla="*/ 512296 w 81"/>
                  <a:gd name="T17" fmla="*/ 0 h 20"/>
                  <a:gd name="T18" fmla="*/ 654896 w 81"/>
                  <a:gd name="T19" fmla="*/ 0 h 20"/>
                  <a:gd name="T20" fmla="*/ 800786 w 81"/>
                  <a:gd name="T21" fmla="*/ 0 h 20"/>
                  <a:gd name="T22" fmla="*/ 916040 w 81"/>
                  <a:gd name="T23" fmla="*/ 18656 h 20"/>
                  <a:gd name="T24" fmla="*/ 984038 w 81"/>
                  <a:gd name="T25" fmla="*/ 58843 h 20"/>
                  <a:gd name="T26" fmla="*/ 984038 w 81"/>
                  <a:gd name="T27" fmla="*/ 86237 h 20"/>
                  <a:gd name="T28" fmla="*/ 984038 w 81"/>
                  <a:gd name="T29" fmla="*/ 126512 h 20"/>
                  <a:gd name="T30" fmla="*/ 984038 w 81"/>
                  <a:gd name="T31" fmla="*/ 145299 h 20"/>
                  <a:gd name="T32" fmla="*/ 984038 w 81"/>
                  <a:gd name="T33" fmla="*/ 185410 h 20"/>
                  <a:gd name="T34" fmla="*/ 872983 w 81"/>
                  <a:gd name="T35" fmla="*/ 213250 h 20"/>
                  <a:gd name="T36" fmla="*/ 767212 w 81"/>
                  <a:gd name="T37" fmla="*/ 253358 h 20"/>
                  <a:gd name="T38" fmla="*/ 654896 w 81"/>
                  <a:gd name="T39" fmla="*/ 272001 h 20"/>
                  <a:gd name="T40" fmla="*/ 549143 w 81"/>
                  <a:gd name="T41" fmla="*/ 291772 h 20"/>
                  <a:gd name="T42" fmla="*/ 436860 w 81"/>
                  <a:gd name="T43" fmla="*/ 331883 h 20"/>
                  <a:gd name="T44" fmla="*/ 329011 w 81"/>
                  <a:gd name="T45" fmla="*/ 362879 h 20"/>
                  <a:gd name="T46" fmla="*/ 218036 w 81"/>
                  <a:gd name="T47" fmla="*/ 398631 h 20"/>
                  <a:gd name="T48" fmla="*/ 110979 w 81"/>
                  <a:gd name="T49" fmla="*/ 418095 h 20"/>
                  <a:gd name="T50" fmla="*/ 110979 w 81"/>
                  <a:gd name="T51" fmla="*/ 418095 h 20"/>
                  <a:gd name="T52" fmla="*/ 110979 w 81"/>
                  <a:gd name="T53" fmla="*/ 418095 h 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81"/>
                  <a:gd name="T82" fmla="*/ 0 h 20"/>
                  <a:gd name="T83" fmla="*/ 81 w 81"/>
                  <a:gd name="T84" fmla="*/ 20 h 20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81" h="20">
                    <a:moveTo>
                      <a:pt x="9" y="20"/>
                    </a:moveTo>
                    <a:lnTo>
                      <a:pt x="4" y="15"/>
                    </a:lnTo>
                    <a:lnTo>
                      <a:pt x="1" y="12"/>
                    </a:lnTo>
                    <a:lnTo>
                      <a:pt x="0" y="8"/>
                    </a:lnTo>
                    <a:lnTo>
                      <a:pt x="2" y="4"/>
                    </a:lnTo>
                    <a:lnTo>
                      <a:pt x="8" y="4"/>
                    </a:lnTo>
                    <a:lnTo>
                      <a:pt x="18" y="3"/>
                    </a:lnTo>
                    <a:lnTo>
                      <a:pt x="29" y="2"/>
                    </a:lnTo>
                    <a:lnTo>
                      <a:pt x="42" y="0"/>
                    </a:lnTo>
                    <a:lnTo>
                      <a:pt x="54" y="0"/>
                    </a:lnTo>
                    <a:lnTo>
                      <a:pt x="66" y="0"/>
                    </a:lnTo>
                    <a:lnTo>
                      <a:pt x="75" y="1"/>
                    </a:lnTo>
                    <a:lnTo>
                      <a:pt x="81" y="3"/>
                    </a:lnTo>
                    <a:lnTo>
                      <a:pt x="81" y="4"/>
                    </a:lnTo>
                    <a:lnTo>
                      <a:pt x="81" y="6"/>
                    </a:lnTo>
                    <a:lnTo>
                      <a:pt x="81" y="7"/>
                    </a:lnTo>
                    <a:lnTo>
                      <a:pt x="81" y="9"/>
                    </a:lnTo>
                    <a:lnTo>
                      <a:pt x="72" y="10"/>
                    </a:lnTo>
                    <a:lnTo>
                      <a:pt x="63" y="12"/>
                    </a:lnTo>
                    <a:lnTo>
                      <a:pt x="54" y="13"/>
                    </a:lnTo>
                    <a:lnTo>
                      <a:pt x="45" y="14"/>
                    </a:lnTo>
                    <a:lnTo>
                      <a:pt x="36" y="16"/>
                    </a:lnTo>
                    <a:lnTo>
                      <a:pt x="27" y="17"/>
                    </a:lnTo>
                    <a:lnTo>
                      <a:pt x="18" y="19"/>
                    </a:lnTo>
                    <a:lnTo>
                      <a:pt x="9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28"/>
              <p:cNvSpPr>
                <a:spLocks/>
              </p:cNvSpPr>
              <p:nvPr/>
            </p:nvSpPr>
            <p:spPr bwMode="auto">
              <a:xfrm>
                <a:off x="2973" y="3276"/>
                <a:ext cx="79" cy="35"/>
              </a:xfrm>
              <a:custGeom>
                <a:avLst/>
                <a:gdLst>
                  <a:gd name="T0" fmla="*/ 105765 w 39"/>
                  <a:gd name="T1" fmla="*/ 914695 h 15"/>
                  <a:gd name="T2" fmla="*/ 85130 w 39"/>
                  <a:gd name="T3" fmla="*/ 861159 h 15"/>
                  <a:gd name="T4" fmla="*/ 56929 w 39"/>
                  <a:gd name="T5" fmla="*/ 779497 h 15"/>
                  <a:gd name="T6" fmla="*/ 28104 w 39"/>
                  <a:gd name="T7" fmla="*/ 779497 h 15"/>
                  <a:gd name="T8" fmla="*/ 9109 w 39"/>
                  <a:gd name="T9" fmla="*/ 727531 h 15"/>
                  <a:gd name="T10" fmla="*/ 0 w 39"/>
                  <a:gd name="T11" fmla="*/ 602917 h 15"/>
                  <a:gd name="T12" fmla="*/ 0 w 39"/>
                  <a:gd name="T13" fmla="*/ 545648 h 15"/>
                  <a:gd name="T14" fmla="*/ 0 w 39"/>
                  <a:gd name="T15" fmla="*/ 412020 h 15"/>
                  <a:gd name="T16" fmla="*/ 0 w 39"/>
                  <a:gd name="T17" fmla="*/ 369068 h 15"/>
                  <a:gd name="T18" fmla="*/ 28104 w 39"/>
                  <a:gd name="T19" fmla="*/ 233849 h 15"/>
                  <a:gd name="T20" fmla="*/ 66070 w 39"/>
                  <a:gd name="T21" fmla="*/ 176580 h 15"/>
                  <a:gd name="T22" fmla="*/ 105765 w 39"/>
                  <a:gd name="T23" fmla="*/ 133628 h 15"/>
                  <a:gd name="T24" fmla="*/ 153365 w 39"/>
                  <a:gd name="T25" fmla="*/ 57269 h 15"/>
                  <a:gd name="T26" fmla="*/ 205033 w 39"/>
                  <a:gd name="T27" fmla="*/ 57269 h 15"/>
                  <a:gd name="T28" fmla="*/ 252581 w 39"/>
                  <a:gd name="T29" fmla="*/ 57269 h 15"/>
                  <a:gd name="T30" fmla="*/ 301288 w 39"/>
                  <a:gd name="T31" fmla="*/ 0 h 15"/>
                  <a:gd name="T32" fmla="*/ 349308 w 39"/>
                  <a:gd name="T33" fmla="*/ 0 h 15"/>
                  <a:gd name="T34" fmla="*/ 358265 w 39"/>
                  <a:gd name="T35" fmla="*/ 133628 h 15"/>
                  <a:gd name="T36" fmla="*/ 367299 w 39"/>
                  <a:gd name="T37" fmla="*/ 176580 h 15"/>
                  <a:gd name="T38" fmla="*/ 367299 w 39"/>
                  <a:gd name="T39" fmla="*/ 311799 h 15"/>
                  <a:gd name="T40" fmla="*/ 376717 w 39"/>
                  <a:gd name="T41" fmla="*/ 492233 h 15"/>
                  <a:gd name="T42" fmla="*/ 330297 w 39"/>
                  <a:gd name="T43" fmla="*/ 727531 h 15"/>
                  <a:gd name="T44" fmla="*/ 252581 w 39"/>
                  <a:gd name="T45" fmla="*/ 861159 h 15"/>
                  <a:gd name="T46" fmla="*/ 172443 w 39"/>
                  <a:gd name="T47" fmla="*/ 914695 h 15"/>
                  <a:gd name="T48" fmla="*/ 105765 w 39"/>
                  <a:gd name="T49" fmla="*/ 914695 h 15"/>
                  <a:gd name="T50" fmla="*/ 105765 w 39"/>
                  <a:gd name="T51" fmla="*/ 914695 h 15"/>
                  <a:gd name="T52" fmla="*/ 105765 w 39"/>
                  <a:gd name="T53" fmla="*/ 914695 h 1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39"/>
                  <a:gd name="T82" fmla="*/ 0 h 15"/>
                  <a:gd name="T83" fmla="*/ 39 w 39"/>
                  <a:gd name="T84" fmla="*/ 15 h 15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39" h="15">
                    <a:moveTo>
                      <a:pt x="11" y="15"/>
                    </a:moveTo>
                    <a:lnTo>
                      <a:pt x="9" y="14"/>
                    </a:lnTo>
                    <a:lnTo>
                      <a:pt x="6" y="13"/>
                    </a:lnTo>
                    <a:lnTo>
                      <a:pt x="3" y="13"/>
                    </a:lnTo>
                    <a:lnTo>
                      <a:pt x="1" y="12"/>
                    </a:lnTo>
                    <a:lnTo>
                      <a:pt x="0" y="10"/>
                    </a:lnTo>
                    <a:lnTo>
                      <a:pt x="0" y="9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3" y="4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6" y="1"/>
                    </a:lnTo>
                    <a:lnTo>
                      <a:pt x="21" y="1"/>
                    </a:lnTo>
                    <a:lnTo>
                      <a:pt x="26" y="1"/>
                    </a:lnTo>
                    <a:lnTo>
                      <a:pt x="31" y="0"/>
                    </a:lnTo>
                    <a:lnTo>
                      <a:pt x="36" y="0"/>
                    </a:lnTo>
                    <a:lnTo>
                      <a:pt x="37" y="2"/>
                    </a:lnTo>
                    <a:lnTo>
                      <a:pt x="38" y="3"/>
                    </a:lnTo>
                    <a:lnTo>
                      <a:pt x="38" y="5"/>
                    </a:lnTo>
                    <a:lnTo>
                      <a:pt x="39" y="8"/>
                    </a:lnTo>
                    <a:lnTo>
                      <a:pt x="34" y="12"/>
                    </a:lnTo>
                    <a:lnTo>
                      <a:pt x="26" y="14"/>
                    </a:lnTo>
                    <a:lnTo>
                      <a:pt x="18" y="15"/>
                    </a:lnTo>
                    <a:lnTo>
                      <a:pt x="11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29"/>
              <p:cNvSpPr>
                <a:spLocks/>
              </p:cNvSpPr>
              <p:nvPr/>
            </p:nvSpPr>
            <p:spPr bwMode="auto">
              <a:xfrm>
                <a:off x="2634" y="3021"/>
                <a:ext cx="293" cy="47"/>
              </a:xfrm>
              <a:custGeom>
                <a:avLst/>
                <a:gdLst>
                  <a:gd name="T0" fmla="*/ 150276 w 141"/>
                  <a:gd name="T1" fmla="*/ 740906 h 21"/>
                  <a:gd name="T2" fmla="*/ 52879 w 141"/>
                  <a:gd name="T3" fmla="*/ 677903 h 21"/>
                  <a:gd name="T4" fmla="*/ 12246 w 141"/>
                  <a:gd name="T5" fmla="*/ 570493 h 21"/>
                  <a:gd name="T6" fmla="*/ 0 w 141"/>
                  <a:gd name="T7" fmla="*/ 457603 h 21"/>
                  <a:gd name="T8" fmla="*/ 12246 w 141"/>
                  <a:gd name="T9" fmla="*/ 283298 h 21"/>
                  <a:gd name="T10" fmla="*/ 214503 w 141"/>
                  <a:gd name="T11" fmla="*/ 142287 h 21"/>
                  <a:gd name="T12" fmla="*/ 427618 w 141"/>
                  <a:gd name="T13" fmla="*/ 28406 h 21"/>
                  <a:gd name="T14" fmla="*/ 674083 w 141"/>
                  <a:gd name="T15" fmla="*/ 0 h 21"/>
                  <a:gd name="T16" fmla="*/ 914750 w 141"/>
                  <a:gd name="T17" fmla="*/ 0 h 21"/>
                  <a:gd name="T18" fmla="*/ 1172729 w 141"/>
                  <a:gd name="T19" fmla="*/ 0 h 21"/>
                  <a:gd name="T20" fmla="*/ 1426222 w 141"/>
                  <a:gd name="T21" fmla="*/ 28406 h 21"/>
                  <a:gd name="T22" fmla="*/ 1672689 w 141"/>
                  <a:gd name="T23" fmla="*/ 28406 h 21"/>
                  <a:gd name="T24" fmla="*/ 1900863 w 141"/>
                  <a:gd name="T25" fmla="*/ 63575 h 21"/>
                  <a:gd name="T26" fmla="*/ 1887161 w 141"/>
                  <a:gd name="T27" fmla="*/ 113892 h 21"/>
                  <a:gd name="T28" fmla="*/ 1859060 w 141"/>
                  <a:gd name="T29" fmla="*/ 113892 h 21"/>
                  <a:gd name="T30" fmla="*/ 1803498 w 141"/>
                  <a:gd name="T31" fmla="*/ 142287 h 21"/>
                  <a:gd name="T32" fmla="*/ 1713019 w 141"/>
                  <a:gd name="T33" fmla="*/ 204461 h 21"/>
                  <a:gd name="T34" fmla="*/ 1574925 w 141"/>
                  <a:gd name="T35" fmla="*/ 283298 h 21"/>
                  <a:gd name="T36" fmla="*/ 1360422 w 141"/>
                  <a:gd name="T37" fmla="*/ 346882 h 21"/>
                  <a:gd name="T38" fmla="*/ 1064280 w 141"/>
                  <a:gd name="T39" fmla="*/ 486029 h 21"/>
                  <a:gd name="T40" fmla="*/ 674083 w 141"/>
                  <a:gd name="T41" fmla="*/ 677903 h 21"/>
                  <a:gd name="T42" fmla="*/ 608561 w 141"/>
                  <a:gd name="T43" fmla="*/ 677903 h 21"/>
                  <a:gd name="T44" fmla="*/ 536067 w 141"/>
                  <a:gd name="T45" fmla="*/ 712726 h 21"/>
                  <a:gd name="T46" fmla="*/ 474490 w 141"/>
                  <a:gd name="T47" fmla="*/ 712726 h 21"/>
                  <a:gd name="T48" fmla="*/ 414749 w 141"/>
                  <a:gd name="T49" fmla="*/ 712726 h 21"/>
                  <a:gd name="T50" fmla="*/ 349692 w 141"/>
                  <a:gd name="T51" fmla="*/ 712726 h 21"/>
                  <a:gd name="T52" fmla="*/ 284056 w 141"/>
                  <a:gd name="T53" fmla="*/ 712726 h 21"/>
                  <a:gd name="T54" fmla="*/ 214503 w 141"/>
                  <a:gd name="T55" fmla="*/ 740906 h 21"/>
                  <a:gd name="T56" fmla="*/ 150276 w 141"/>
                  <a:gd name="T57" fmla="*/ 740906 h 21"/>
                  <a:gd name="T58" fmla="*/ 150276 w 141"/>
                  <a:gd name="T59" fmla="*/ 740906 h 21"/>
                  <a:gd name="T60" fmla="*/ 150276 w 141"/>
                  <a:gd name="T61" fmla="*/ 740906 h 2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41"/>
                  <a:gd name="T94" fmla="*/ 0 h 21"/>
                  <a:gd name="T95" fmla="*/ 141 w 141"/>
                  <a:gd name="T96" fmla="*/ 21 h 2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41" h="21">
                    <a:moveTo>
                      <a:pt x="11" y="21"/>
                    </a:moveTo>
                    <a:lnTo>
                      <a:pt x="4" y="19"/>
                    </a:lnTo>
                    <a:lnTo>
                      <a:pt x="1" y="16"/>
                    </a:lnTo>
                    <a:lnTo>
                      <a:pt x="0" y="13"/>
                    </a:lnTo>
                    <a:lnTo>
                      <a:pt x="1" y="8"/>
                    </a:lnTo>
                    <a:lnTo>
                      <a:pt x="16" y="4"/>
                    </a:lnTo>
                    <a:lnTo>
                      <a:pt x="32" y="1"/>
                    </a:lnTo>
                    <a:lnTo>
                      <a:pt x="50" y="0"/>
                    </a:lnTo>
                    <a:lnTo>
                      <a:pt x="68" y="0"/>
                    </a:lnTo>
                    <a:lnTo>
                      <a:pt x="87" y="0"/>
                    </a:lnTo>
                    <a:lnTo>
                      <a:pt x="106" y="1"/>
                    </a:lnTo>
                    <a:lnTo>
                      <a:pt x="124" y="1"/>
                    </a:lnTo>
                    <a:lnTo>
                      <a:pt x="141" y="2"/>
                    </a:lnTo>
                    <a:lnTo>
                      <a:pt x="140" y="3"/>
                    </a:lnTo>
                    <a:lnTo>
                      <a:pt x="138" y="3"/>
                    </a:lnTo>
                    <a:lnTo>
                      <a:pt x="134" y="4"/>
                    </a:lnTo>
                    <a:lnTo>
                      <a:pt x="127" y="6"/>
                    </a:lnTo>
                    <a:lnTo>
                      <a:pt x="117" y="8"/>
                    </a:lnTo>
                    <a:lnTo>
                      <a:pt x="101" y="10"/>
                    </a:lnTo>
                    <a:lnTo>
                      <a:pt x="79" y="14"/>
                    </a:lnTo>
                    <a:lnTo>
                      <a:pt x="50" y="19"/>
                    </a:lnTo>
                    <a:lnTo>
                      <a:pt x="45" y="19"/>
                    </a:lnTo>
                    <a:lnTo>
                      <a:pt x="40" y="20"/>
                    </a:lnTo>
                    <a:lnTo>
                      <a:pt x="35" y="20"/>
                    </a:lnTo>
                    <a:lnTo>
                      <a:pt x="31" y="20"/>
                    </a:lnTo>
                    <a:lnTo>
                      <a:pt x="26" y="20"/>
                    </a:lnTo>
                    <a:lnTo>
                      <a:pt x="21" y="20"/>
                    </a:lnTo>
                    <a:lnTo>
                      <a:pt x="16" y="21"/>
                    </a:lnTo>
                    <a:lnTo>
                      <a:pt x="11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30"/>
              <p:cNvSpPr>
                <a:spLocks/>
              </p:cNvSpPr>
              <p:nvPr/>
            </p:nvSpPr>
            <p:spPr bwMode="auto">
              <a:xfrm>
                <a:off x="2977" y="3003"/>
                <a:ext cx="79" cy="35"/>
              </a:xfrm>
              <a:custGeom>
                <a:avLst/>
                <a:gdLst>
                  <a:gd name="T0" fmla="*/ 37988 w 37"/>
                  <a:gd name="T1" fmla="*/ 914695 h 15"/>
                  <a:gd name="T2" fmla="*/ 17792 w 37"/>
                  <a:gd name="T3" fmla="*/ 727531 h 15"/>
                  <a:gd name="T4" fmla="*/ 0 w 37"/>
                  <a:gd name="T5" fmla="*/ 602917 h 15"/>
                  <a:gd name="T6" fmla="*/ 17792 w 37"/>
                  <a:gd name="T7" fmla="*/ 412020 h 15"/>
                  <a:gd name="T8" fmla="*/ 17792 w 37"/>
                  <a:gd name="T9" fmla="*/ 311799 h 15"/>
                  <a:gd name="T10" fmla="*/ 96743 w 37"/>
                  <a:gd name="T11" fmla="*/ 233849 h 15"/>
                  <a:gd name="T12" fmla="*/ 189126 w 37"/>
                  <a:gd name="T13" fmla="*/ 176580 h 15"/>
                  <a:gd name="T14" fmla="*/ 270511 w 37"/>
                  <a:gd name="T15" fmla="*/ 133628 h 15"/>
                  <a:gd name="T16" fmla="*/ 340210 w 37"/>
                  <a:gd name="T17" fmla="*/ 57269 h 15"/>
                  <a:gd name="T18" fmla="*/ 441031 w 37"/>
                  <a:gd name="T19" fmla="*/ 57269 h 15"/>
                  <a:gd name="T20" fmla="*/ 521754 w 37"/>
                  <a:gd name="T21" fmla="*/ 0 h 15"/>
                  <a:gd name="T22" fmla="*/ 610369 w 37"/>
                  <a:gd name="T23" fmla="*/ 57269 h 15"/>
                  <a:gd name="T24" fmla="*/ 710868 w 37"/>
                  <a:gd name="T25" fmla="*/ 57269 h 15"/>
                  <a:gd name="T26" fmla="*/ 688985 w 37"/>
                  <a:gd name="T27" fmla="*/ 412020 h 15"/>
                  <a:gd name="T28" fmla="*/ 626244 w 37"/>
                  <a:gd name="T29" fmla="*/ 678148 h 15"/>
                  <a:gd name="T30" fmla="*/ 555131 w 37"/>
                  <a:gd name="T31" fmla="*/ 779497 h 15"/>
                  <a:gd name="T32" fmla="*/ 458191 w 37"/>
                  <a:gd name="T33" fmla="*/ 861159 h 15"/>
                  <a:gd name="T34" fmla="*/ 369765 w 37"/>
                  <a:gd name="T35" fmla="*/ 914695 h 15"/>
                  <a:gd name="T36" fmla="*/ 270511 w 37"/>
                  <a:gd name="T37" fmla="*/ 914695 h 15"/>
                  <a:gd name="T38" fmla="*/ 151133 w 37"/>
                  <a:gd name="T39" fmla="*/ 914695 h 15"/>
                  <a:gd name="T40" fmla="*/ 37988 w 37"/>
                  <a:gd name="T41" fmla="*/ 914695 h 15"/>
                  <a:gd name="T42" fmla="*/ 37988 w 37"/>
                  <a:gd name="T43" fmla="*/ 914695 h 15"/>
                  <a:gd name="T44" fmla="*/ 37988 w 37"/>
                  <a:gd name="T45" fmla="*/ 914695 h 15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37"/>
                  <a:gd name="T70" fmla="*/ 0 h 15"/>
                  <a:gd name="T71" fmla="*/ 37 w 37"/>
                  <a:gd name="T72" fmla="*/ 15 h 15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37" h="15">
                    <a:moveTo>
                      <a:pt x="2" y="15"/>
                    </a:moveTo>
                    <a:lnTo>
                      <a:pt x="1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1" y="5"/>
                    </a:lnTo>
                    <a:lnTo>
                      <a:pt x="5" y="4"/>
                    </a:lnTo>
                    <a:lnTo>
                      <a:pt x="10" y="3"/>
                    </a:lnTo>
                    <a:lnTo>
                      <a:pt x="14" y="2"/>
                    </a:lnTo>
                    <a:lnTo>
                      <a:pt x="18" y="1"/>
                    </a:lnTo>
                    <a:lnTo>
                      <a:pt x="23" y="1"/>
                    </a:lnTo>
                    <a:lnTo>
                      <a:pt x="27" y="0"/>
                    </a:lnTo>
                    <a:lnTo>
                      <a:pt x="32" y="1"/>
                    </a:lnTo>
                    <a:lnTo>
                      <a:pt x="37" y="1"/>
                    </a:lnTo>
                    <a:lnTo>
                      <a:pt x="36" y="7"/>
                    </a:lnTo>
                    <a:lnTo>
                      <a:pt x="33" y="11"/>
                    </a:lnTo>
                    <a:lnTo>
                      <a:pt x="29" y="13"/>
                    </a:lnTo>
                    <a:lnTo>
                      <a:pt x="24" y="14"/>
                    </a:lnTo>
                    <a:lnTo>
                      <a:pt x="19" y="15"/>
                    </a:lnTo>
                    <a:lnTo>
                      <a:pt x="14" y="15"/>
                    </a:lnTo>
                    <a:lnTo>
                      <a:pt x="8" y="15"/>
                    </a:lnTo>
                    <a:lnTo>
                      <a:pt x="2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31"/>
              <p:cNvSpPr>
                <a:spLocks/>
              </p:cNvSpPr>
              <p:nvPr/>
            </p:nvSpPr>
            <p:spPr bwMode="auto">
              <a:xfrm>
                <a:off x="2659" y="2709"/>
                <a:ext cx="318" cy="56"/>
              </a:xfrm>
              <a:custGeom>
                <a:avLst/>
                <a:gdLst>
                  <a:gd name="T0" fmla="*/ 330463 w 150"/>
                  <a:gd name="T1" fmla="*/ 889961 h 25"/>
                  <a:gd name="T2" fmla="*/ 139178 w 150"/>
                  <a:gd name="T3" fmla="*/ 782074 h 25"/>
                  <a:gd name="T4" fmla="*/ 51003 w 150"/>
                  <a:gd name="T5" fmla="*/ 684571 h 25"/>
                  <a:gd name="T6" fmla="*/ 14607 w 150"/>
                  <a:gd name="T7" fmla="*/ 492442 h 25"/>
                  <a:gd name="T8" fmla="*/ 0 w 150"/>
                  <a:gd name="T9" fmla="*/ 256695 h 25"/>
                  <a:gd name="T10" fmla="*/ 139178 w 150"/>
                  <a:gd name="T11" fmla="*/ 143123 h 25"/>
                  <a:gd name="T12" fmla="*/ 403184 w 150"/>
                  <a:gd name="T13" fmla="*/ 63894 h 25"/>
                  <a:gd name="T14" fmla="*/ 735188 w 150"/>
                  <a:gd name="T15" fmla="*/ 28524 h 25"/>
                  <a:gd name="T16" fmla="*/ 1119905 w 150"/>
                  <a:gd name="T17" fmla="*/ 0 h 25"/>
                  <a:gd name="T18" fmla="*/ 1516198 w 150"/>
                  <a:gd name="T19" fmla="*/ 0 h 25"/>
                  <a:gd name="T20" fmla="*/ 1920192 w 150"/>
                  <a:gd name="T21" fmla="*/ 28524 h 25"/>
                  <a:gd name="T22" fmla="*/ 2273991 w 150"/>
                  <a:gd name="T23" fmla="*/ 63894 h 25"/>
                  <a:gd name="T24" fmla="*/ 2554244 w 150"/>
                  <a:gd name="T25" fmla="*/ 114596 h 25"/>
                  <a:gd name="T26" fmla="*/ 2569048 w 150"/>
                  <a:gd name="T27" fmla="*/ 143123 h 25"/>
                  <a:gd name="T28" fmla="*/ 2588819 w 150"/>
                  <a:gd name="T29" fmla="*/ 177368 h 25"/>
                  <a:gd name="T30" fmla="*/ 2603610 w 150"/>
                  <a:gd name="T31" fmla="*/ 207198 h 25"/>
                  <a:gd name="T32" fmla="*/ 2620055 w 150"/>
                  <a:gd name="T33" fmla="*/ 256695 h 25"/>
                  <a:gd name="T34" fmla="*/ 2480877 w 150"/>
                  <a:gd name="T35" fmla="*/ 349140 h 25"/>
                  <a:gd name="T36" fmla="*/ 2235110 w 150"/>
                  <a:gd name="T37" fmla="*/ 464124 h 25"/>
                  <a:gd name="T38" fmla="*/ 1905405 w 150"/>
                  <a:gd name="T39" fmla="*/ 574997 h 25"/>
                  <a:gd name="T40" fmla="*/ 1516198 w 150"/>
                  <a:gd name="T41" fmla="*/ 684571 h 25"/>
                  <a:gd name="T42" fmla="*/ 1139182 w 150"/>
                  <a:gd name="T43" fmla="*/ 746724 h 25"/>
                  <a:gd name="T44" fmla="*/ 781019 w 150"/>
                  <a:gd name="T45" fmla="*/ 826515 h 25"/>
                  <a:gd name="T46" fmla="*/ 500608 w 150"/>
                  <a:gd name="T47" fmla="*/ 861939 h 25"/>
                  <a:gd name="T48" fmla="*/ 330463 w 150"/>
                  <a:gd name="T49" fmla="*/ 889961 h 25"/>
                  <a:gd name="T50" fmla="*/ 330463 w 150"/>
                  <a:gd name="T51" fmla="*/ 889961 h 25"/>
                  <a:gd name="T52" fmla="*/ 330463 w 150"/>
                  <a:gd name="T53" fmla="*/ 889961 h 2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50"/>
                  <a:gd name="T82" fmla="*/ 0 h 25"/>
                  <a:gd name="T83" fmla="*/ 150 w 150"/>
                  <a:gd name="T84" fmla="*/ 25 h 25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50" h="25">
                    <a:moveTo>
                      <a:pt x="19" y="25"/>
                    </a:moveTo>
                    <a:lnTo>
                      <a:pt x="8" y="22"/>
                    </a:lnTo>
                    <a:lnTo>
                      <a:pt x="3" y="19"/>
                    </a:lnTo>
                    <a:lnTo>
                      <a:pt x="1" y="14"/>
                    </a:lnTo>
                    <a:lnTo>
                      <a:pt x="0" y="7"/>
                    </a:lnTo>
                    <a:lnTo>
                      <a:pt x="8" y="4"/>
                    </a:lnTo>
                    <a:lnTo>
                      <a:pt x="23" y="2"/>
                    </a:lnTo>
                    <a:lnTo>
                      <a:pt x="42" y="1"/>
                    </a:lnTo>
                    <a:lnTo>
                      <a:pt x="64" y="0"/>
                    </a:lnTo>
                    <a:lnTo>
                      <a:pt x="87" y="0"/>
                    </a:lnTo>
                    <a:lnTo>
                      <a:pt x="110" y="1"/>
                    </a:lnTo>
                    <a:lnTo>
                      <a:pt x="130" y="2"/>
                    </a:lnTo>
                    <a:lnTo>
                      <a:pt x="146" y="3"/>
                    </a:lnTo>
                    <a:lnTo>
                      <a:pt x="147" y="4"/>
                    </a:lnTo>
                    <a:lnTo>
                      <a:pt x="148" y="5"/>
                    </a:lnTo>
                    <a:lnTo>
                      <a:pt x="149" y="6"/>
                    </a:lnTo>
                    <a:lnTo>
                      <a:pt x="150" y="7"/>
                    </a:lnTo>
                    <a:lnTo>
                      <a:pt x="142" y="10"/>
                    </a:lnTo>
                    <a:lnTo>
                      <a:pt x="128" y="13"/>
                    </a:lnTo>
                    <a:lnTo>
                      <a:pt x="109" y="16"/>
                    </a:lnTo>
                    <a:lnTo>
                      <a:pt x="87" y="19"/>
                    </a:lnTo>
                    <a:lnTo>
                      <a:pt x="65" y="21"/>
                    </a:lnTo>
                    <a:lnTo>
                      <a:pt x="45" y="23"/>
                    </a:lnTo>
                    <a:lnTo>
                      <a:pt x="29" y="24"/>
                    </a:lnTo>
                    <a:lnTo>
                      <a:pt x="19" y="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32"/>
              <p:cNvSpPr>
                <a:spLocks/>
              </p:cNvSpPr>
              <p:nvPr/>
            </p:nvSpPr>
            <p:spPr bwMode="auto">
              <a:xfrm>
                <a:off x="2626" y="2133"/>
                <a:ext cx="318" cy="34"/>
              </a:xfrm>
              <a:custGeom>
                <a:avLst/>
                <a:gdLst>
                  <a:gd name="T0" fmla="*/ 57504 w 152"/>
                  <a:gd name="T1" fmla="*/ 287181 h 16"/>
                  <a:gd name="T2" fmla="*/ 27486 w 152"/>
                  <a:gd name="T3" fmla="*/ 212062 h 16"/>
                  <a:gd name="T4" fmla="*/ 13138 w 152"/>
                  <a:gd name="T5" fmla="*/ 179987 h 16"/>
                  <a:gd name="T6" fmla="*/ 13138 w 152"/>
                  <a:gd name="T7" fmla="*/ 127183 h 16"/>
                  <a:gd name="T8" fmla="*/ 0 w 152"/>
                  <a:gd name="T9" fmla="*/ 52037 h 16"/>
                  <a:gd name="T10" fmla="*/ 104563 w 152"/>
                  <a:gd name="T11" fmla="*/ 16677 h 16"/>
                  <a:gd name="T12" fmla="*/ 353093 w 152"/>
                  <a:gd name="T13" fmla="*/ 0 h 16"/>
                  <a:gd name="T14" fmla="*/ 676407 w 152"/>
                  <a:gd name="T15" fmla="*/ 0 h 16"/>
                  <a:gd name="T16" fmla="*/ 1061618 w 152"/>
                  <a:gd name="T17" fmla="*/ 0 h 16"/>
                  <a:gd name="T18" fmla="*/ 1442640 w 152"/>
                  <a:gd name="T19" fmla="*/ 35439 h 16"/>
                  <a:gd name="T20" fmla="*/ 1791453 w 152"/>
                  <a:gd name="T21" fmla="*/ 75308 h 16"/>
                  <a:gd name="T22" fmla="*/ 2073856 w 152"/>
                  <a:gd name="T23" fmla="*/ 142247 h 16"/>
                  <a:gd name="T24" fmla="*/ 2234331 w 152"/>
                  <a:gd name="T25" fmla="*/ 212062 h 16"/>
                  <a:gd name="T26" fmla="*/ 1956453 w 152"/>
                  <a:gd name="T27" fmla="*/ 212062 h 16"/>
                  <a:gd name="T28" fmla="*/ 1693026 w 152"/>
                  <a:gd name="T29" fmla="*/ 212062 h 16"/>
                  <a:gd name="T30" fmla="*/ 1415115 w 152"/>
                  <a:gd name="T31" fmla="*/ 234980 h 16"/>
                  <a:gd name="T32" fmla="*/ 1132559 w 152"/>
                  <a:gd name="T33" fmla="*/ 255348 h 16"/>
                  <a:gd name="T34" fmla="*/ 849911 w 152"/>
                  <a:gd name="T35" fmla="*/ 255348 h 16"/>
                  <a:gd name="T36" fmla="*/ 591118 w 152"/>
                  <a:gd name="T37" fmla="*/ 270264 h 16"/>
                  <a:gd name="T38" fmla="*/ 323314 w 152"/>
                  <a:gd name="T39" fmla="*/ 287181 h 16"/>
                  <a:gd name="T40" fmla="*/ 57504 w 152"/>
                  <a:gd name="T41" fmla="*/ 287181 h 16"/>
                  <a:gd name="T42" fmla="*/ 57504 w 152"/>
                  <a:gd name="T43" fmla="*/ 287181 h 16"/>
                  <a:gd name="T44" fmla="*/ 57504 w 152"/>
                  <a:gd name="T45" fmla="*/ 287181 h 1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52"/>
                  <a:gd name="T70" fmla="*/ 0 h 16"/>
                  <a:gd name="T71" fmla="*/ 152 w 152"/>
                  <a:gd name="T72" fmla="*/ 16 h 1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52" h="16">
                    <a:moveTo>
                      <a:pt x="4" y="16"/>
                    </a:moveTo>
                    <a:lnTo>
                      <a:pt x="2" y="12"/>
                    </a:lnTo>
                    <a:lnTo>
                      <a:pt x="1" y="10"/>
                    </a:lnTo>
                    <a:lnTo>
                      <a:pt x="1" y="7"/>
                    </a:lnTo>
                    <a:lnTo>
                      <a:pt x="0" y="3"/>
                    </a:lnTo>
                    <a:lnTo>
                      <a:pt x="7" y="1"/>
                    </a:lnTo>
                    <a:lnTo>
                      <a:pt x="24" y="0"/>
                    </a:lnTo>
                    <a:lnTo>
                      <a:pt x="46" y="0"/>
                    </a:lnTo>
                    <a:lnTo>
                      <a:pt x="72" y="0"/>
                    </a:lnTo>
                    <a:lnTo>
                      <a:pt x="98" y="2"/>
                    </a:lnTo>
                    <a:lnTo>
                      <a:pt x="122" y="4"/>
                    </a:lnTo>
                    <a:lnTo>
                      <a:pt x="141" y="8"/>
                    </a:lnTo>
                    <a:lnTo>
                      <a:pt x="152" y="12"/>
                    </a:lnTo>
                    <a:lnTo>
                      <a:pt x="133" y="12"/>
                    </a:lnTo>
                    <a:lnTo>
                      <a:pt x="115" y="12"/>
                    </a:lnTo>
                    <a:lnTo>
                      <a:pt x="96" y="13"/>
                    </a:lnTo>
                    <a:lnTo>
                      <a:pt x="77" y="14"/>
                    </a:lnTo>
                    <a:lnTo>
                      <a:pt x="58" y="14"/>
                    </a:lnTo>
                    <a:lnTo>
                      <a:pt x="40" y="15"/>
                    </a:lnTo>
                    <a:lnTo>
                      <a:pt x="22" y="16"/>
                    </a:lnTo>
                    <a:lnTo>
                      <a:pt x="4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33"/>
              <p:cNvSpPr>
                <a:spLocks/>
              </p:cNvSpPr>
              <p:nvPr/>
            </p:nvSpPr>
            <p:spPr bwMode="auto">
              <a:xfrm>
                <a:off x="2697" y="1557"/>
                <a:ext cx="330" cy="52"/>
              </a:xfrm>
              <a:custGeom>
                <a:avLst/>
                <a:gdLst>
                  <a:gd name="T0" fmla="*/ 13780 w 157"/>
                  <a:gd name="T1" fmla="*/ 340941 h 25"/>
                  <a:gd name="T2" fmla="*/ 0 w 157"/>
                  <a:gd name="T3" fmla="*/ 289359 h 25"/>
                  <a:gd name="T4" fmla="*/ 0 w 157"/>
                  <a:gd name="T5" fmla="*/ 242711 h 25"/>
                  <a:gd name="T6" fmla="*/ 0 w 157"/>
                  <a:gd name="T7" fmla="*/ 201791 h 25"/>
                  <a:gd name="T8" fmla="*/ 0 w 157"/>
                  <a:gd name="T9" fmla="*/ 151765 h 25"/>
                  <a:gd name="T10" fmla="*/ 186719 w 157"/>
                  <a:gd name="T11" fmla="*/ 66882 h 25"/>
                  <a:gd name="T12" fmla="*/ 439726 w 157"/>
                  <a:gd name="T13" fmla="*/ 12299 h 25"/>
                  <a:gd name="T14" fmla="*/ 763799 w 157"/>
                  <a:gd name="T15" fmla="*/ 0 h 25"/>
                  <a:gd name="T16" fmla="*/ 1139612 w 157"/>
                  <a:gd name="T17" fmla="*/ 12299 h 25"/>
                  <a:gd name="T18" fmla="*/ 1502978 w 157"/>
                  <a:gd name="T19" fmla="*/ 25582 h 25"/>
                  <a:gd name="T20" fmla="*/ 1875713 w 157"/>
                  <a:gd name="T21" fmla="*/ 66882 h 25"/>
                  <a:gd name="T22" fmla="*/ 2186163 w 157"/>
                  <a:gd name="T23" fmla="*/ 78805 h 25"/>
                  <a:gd name="T24" fmla="*/ 2456247 w 157"/>
                  <a:gd name="T25" fmla="*/ 97015 h 25"/>
                  <a:gd name="T26" fmla="*/ 2437555 w 157"/>
                  <a:gd name="T27" fmla="*/ 126175 h 25"/>
                  <a:gd name="T28" fmla="*/ 2373627 w 157"/>
                  <a:gd name="T29" fmla="*/ 151765 h 25"/>
                  <a:gd name="T30" fmla="*/ 2282062 w 157"/>
                  <a:gd name="T31" fmla="*/ 175479 h 25"/>
                  <a:gd name="T32" fmla="*/ 2141578 w 157"/>
                  <a:gd name="T33" fmla="*/ 201791 h 25"/>
                  <a:gd name="T34" fmla="*/ 1955649 w 157"/>
                  <a:gd name="T35" fmla="*/ 218639 h 25"/>
                  <a:gd name="T36" fmla="*/ 1768930 w 157"/>
                  <a:gd name="T37" fmla="*/ 242711 h 25"/>
                  <a:gd name="T38" fmla="*/ 1547212 w 157"/>
                  <a:gd name="T39" fmla="*/ 262444 h 25"/>
                  <a:gd name="T40" fmla="*/ 1330106 w 157"/>
                  <a:gd name="T41" fmla="*/ 274042 h 25"/>
                  <a:gd name="T42" fmla="*/ 1107528 w 157"/>
                  <a:gd name="T43" fmla="*/ 303021 h 25"/>
                  <a:gd name="T44" fmla="*/ 877129 w 157"/>
                  <a:gd name="T45" fmla="*/ 303021 h 25"/>
                  <a:gd name="T46" fmla="*/ 667954 w 157"/>
                  <a:gd name="T47" fmla="*/ 315671 h 25"/>
                  <a:gd name="T48" fmla="*/ 466031 w 157"/>
                  <a:gd name="T49" fmla="*/ 327228 h 25"/>
                  <a:gd name="T50" fmla="*/ 311564 w 157"/>
                  <a:gd name="T51" fmla="*/ 327228 h 25"/>
                  <a:gd name="T52" fmla="*/ 169820 w 157"/>
                  <a:gd name="T53" fmla="*/ 340941 h 25"/>
                  <a:gd name="T54" fmla="*/ 60880 w 157"/>
                  <a:gd name="T55" fmla="*/ 340941 h 25"/>
                  <a:gd name="T56" fmla="*/ 13780 w 157"/>
                  <a:gd name="T57" fmla="*/ 340941 h 25"/>
                  <a:gd name="T58" fmla="*/ 13780 w 157"/>
                  <a:gd name="T59" fmla="*/ 340941 h 25"/>
                  <a:gd name="T60" fmla="*/ 13780 w 157"/>
                  <a:gd name="T61" fmla="*/ 340941 h 25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57"/>
                  <a:gd name="T94" fmla="*/ 0 h 25"/>
                  <a:gd name="T95" fmla="*/ 157 w 157"/>
                  <a:gd name="T96" fmla="*/ 25 h 25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57" h="25">
                    <a:moveTo>
                      <a:pt x="1" y="25"/>
                    </a:moveTo>
                    <a:lnTo>
                      <a:pt x="0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2" y="5"/>
                    </a:lnTo>
                    <a:lnTo>
                      <a:pt x="28" y="1"/>
                    </a:lnTo>
                    <a:lnTo>
                      <a:pt x="49" y="0"/>
                    </a:lnTo>
                    <a:lnTo>
                      <a:pt x="73" y="1"/>
                    </a:lnTo>
                    <a:lnTo>
                      <a:pt x="96" y="2"/>
                    </a:lnTo>
                    <a:lnTo>
                      <a:pt x="120" y="5"/>
                    </a:lnTo>
                    <a:lnTo>
                      <a:pt x="140" y="6"/>
                    </a:lnTo>
                    <a:lnTo>
                      <a:pt x="157" y="7"/>
                    </a:lnTo>
                    <a:lnTo>
                      <a:pt x="156" y="9"/>
                    </a:lnTo>
                    <a:lnTo>
                      <a:pt x="152" y="11"/>
                    </a:lnTo>
                    <a:lnTo>
                      <a:pt x="146" y="13"/>
                    </a:lnTo>
                    <a:lnTo>
                      <a:pt x="137" y="15"/>
                    </a:lnTo>
                    <a:lnTo>
                      <a:pt x="125" y="16"/>
                    </a:lnTo>
                    <a:lnTo>
                      <a:pt x="113" y="18"/>
                    </a:lnTo>
                    <a:lnTo>
                      <a:pt x="99" y="19"/>
                    </a:lnTo>
                    <a:lnTo>
                      <a:pt x="85" y="20"/>
                    </a:lnTo>
                    <a:lnTo>
                      <a:pt x="71" y="22"/>
                    </a:lnTo>
                    <a:lnTo>
                      <a:pt x="56" y="22"/>
                    </a:lnTo>
                    <a:lnTo>
                      <a:pt x="43" y="23"/>
                    </a:lnTo>
                    <a:lnTo>
                      <a:pt x="30" y="24"/>
                    </a:lnTo>
                    <a:lnTo>
                      <a:pt x="20" y="24"/>
                    </a:lnTo>
                    <a:lnTo>
                      <a:pt x="11" y="25"/>
                    </a:lnTo>
                    <a:lnTo>
                      <a:pt x="4" y="25"/>
                    </a:lnTo>
                    <a:lnTo>
                      <a:pt x="1" y="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eeform 34"/>
              <p:cNvSpPr>
                <a:spLocks/>
              </p:cNvSpPr>
              <p:nvPr/>
            </p:nvSpPr>
            <p:spPr bwMode="auto">
              <a:xfrm>
                <a:off x="2693" y="1314"/>
                <a:ext cx="288" cy="44"/>
              </a:xfrm>
              <a:custGeom>
                <a:avLst/>
                <a:gdLst>
                  <a:gd name="T0" fmla="*/ 28985 w 137"/>
                  <a:gd name="T1" fmla="*/ 300440 h 21"/>
                  <a:gd name="T2" fmla="*/ 0 w 137"/>
                  <a:gd name="T3" fmla="*/ 221766 h 21"/>
                  <a:gd name="T4" fmla="*/ 0 w 137"/>
                  <a:gd name="T5" fmla="*/ 164916 h 21"/>
                  <a:gd name="T6" fmla="*/ 13788 w 137"/>
                  <a:gd name="T7" fmla="*/ 122188 h 21"/>
                  <a:gd name="T8" fmla="*/ 13788 w 137"/>
                  <a:gd name="T9" fmla="*/ 71596 h 21"/>
                  <a:gd name="T10" fmla="*/ 215489 w 137"/>
                  <a:gd name="T11" fmla="*/ 27833 h 21"/>
                  <a:gd name="T12" fmla="*/ 466459 w 137"/>
                  <a:gd name="T13" fmla="*/ 13284 h 21"/>
                  <a:gd name="T14" fmla="*/ 752233 w 137"/>
                  <a:gd name="T15" fmla="*/ 0 h 21"/>
                  <a:gd name="T16" fmla="*/ 1035057 w 137"/>
                  <a:gd name="T17" fmla="*/ 0 h 21"/>
                  <a:gd name="T18" fmla="*/ 1331842 w 137"/>
                  <a:gd name="T19" fmla="*/ 0 h 21"/>
                  <a:gd name="T20" fmla="*/ 1630116 w 137"/>
                  <a:gd name="T21" fmla="*/ 13284 h 21"/>
                  <a:gd name="T22" fmla="*/ 1906650 w 137"/>
                  <a:gd name="T23" fmla="*/ 44168 h 21"/>
                  <a:gd name="T24" fmla="*/ 2143697 w 137"/>
                  <a:gd name="T25" fmla="*/ 71596 h 21"/>
                  <a:gd name="T26" fmla="*/ 2086923 w 137"/>
                  <a:gd name="T27" fmla="*/ 137043 h 21"/>
                  <a:gd name="T28" fmla="*/ 1960292 w 137"/>
                  <a:gd name="T29" fmla="*/ 177599 h 21"/>
                  <a:gd name="T30" fmla="*/ 1790294 w 137"/>
                  <a:gd name="T31" fmla="*/ 208799 h 21"/>
                  <a:gd name="T32" fmla="*/ 1562625 w 137"/>
                  <a:gd name="T33" fmla="*/ 221766 h 21"/>
                  <a:gd name="T34" fmla="*/ 1347115 w 137"/>
                  <a:gd name="T35" fmla="*/ 242813 h 21"/>
                  <a:gd name="T36" fmla="*/ 1122464 w 137"/>
                  <a:gd name="T37" fmla="*/ 256013 h 21"/>
                  <a:gd name="T38" fmla="*/ 939071 w 137"/>
                  <a:gd name="T39" fmla="*/ 256013 h 21"/>
                  <a:gd name="T40" fmla="*/ 810415 w 137"/>
                  <a:gd name="T41" fmla="*/ 287138 h 21"/>
                  <a:gd name="T42" fmla="*/ 656087 w 137"/>
                  <a:gd name="T43" fmla="*/ 300440 h 21"/>
                  <a:gd name="T44" fmla="*/ 553368 w 137"/>
                  <a:gd name="T45" fmla="*/ 300440 h 21"/>
                  <a:gd name="T46" fmla="*/ 452999 w 137"/>
                  <a:gd name="T47" fmla="*/ 300440 h 21"/>
                  <a:gd name="T48" fmla="*/ 373013 w 137"/>
                  <a:gd name="T49" fmla="*/ 314309 h 21"/>
                  <a:gd name="T50" fmla="*/ 298257 w 137"/>
                  <a:gd name="T51" fmla="*/ 314309 h 21"/>
                  <a:gd name="T52" fmla="*/ 237341 w 137"/>
                  <a:gd name="T53" fmla="*/ 314309 h 21"/>
                  <a:gd name="T54" fmla="*/ 141879 w 137"/>
                  <a:gd name="T55" fmla="*/ 300440 h 21"/>
                  <a:gd name="T56" fmla="*/ 28985 w 137"/>
                  <a:gd name="T57" fmla="*/ 300440 h 21"/>
                  <a:gd name="T58" fmla="*/ 28985 w 137"/>
                  <a:gd name="T59" fmla="*/ 300440 h 21"/>
                  <a:gd name="T60" fmla="*/ 28985 w 137"/>
                  <a:gd name="T61" fmla="*/ 300440 h 2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7"/>
                  <a:gd name="T94" fmla="*/ 0 h 21"/>
                  <a:gd name="T95" fmla="*/ 137 w 137"/>
                  <a:gd name="T96" fmla="*/ 21 h 2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7" h="21">
                    <a:moveTo>
                      <a:pt x="2" y="20"/>
                    </a:moveTo>
                    <a:lnTo>
                      <a:pt x="0" y="15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1" y="5"/>
                    </a:lnTo>
                    <a:lnTo>
                      <a:pt x="14" y="2"/>
                    </a:lnTo>
                    <a:lnTo>
                      <a:pt x="30" y="1"/>
                    </a:lnTo>
                    <a:lnTo>
                      <a:pt x="48" y="0"/>
                    </a:lnTo>
                    <a:lnTo>
                      <a:pt x="66" y="0"/>
                    </a:lnTo>
                    <a:lnTo>
                      <a:pt x="85" y="0"/>
                    </a:lnTo>
                    <a:lnTo>
                      <a:pt x="104" y="1"/>
                    </a:lnTo>
                    <a:lnTo>
                      <a:pt x="122" y="3"/>
                    </a:lnTo>
                    <a:lnTo>
                      <a:pt x="137" y="5"/>
                    </a:lnTo>
                    <a:lnTo>
                      <a:pt x="133" y="9"/>
                    </a:lnTo>
                    <a:lnTo>
                      <a:pt x="125" y="12"/>
                    </a:lnTo>
                    <a:lnTo>
                      <a:pt x="114" y="14"/>
                    </a:lnTo>
                    <a:lnTo>
                      <a:pt x="100" y="15"/>
                    </a:lnTo>
                    <a:lnTo>
                      <a:pt x="86" y="16"/>
                    </a:lnTo>
                    <a:lnTo>
                      <a:pt x="72" y="17"/>
                    </a:lnTo>
                    <a:lnTo>
                      <a:pt x="60" y="17"/>
                    </a:lnTo>
                    <a:lnTo>
                      <a:pt x="52" y="19"/>
                    </a:lnTo>
                    <a:lnTo>
                      <a:pt x="42" y="20"/>
                    </a:lnTo>
                    <a:lnTo>
                      <a:pt x="35" y="20"/>
                    </a:lnTo>
                    <a:lnTo>
                      <a:pt x="29" y="20"/>
                    </a:lnTo>
                    <a:lnTo>
                      <a:pt x="24" y="21"/>
                    </a:lnTo>
                    <a:lnTo>
                      <a:pt x="19" y="21"/>
                    </a:lnTo>
                    <a:lnTo>
                      <a:pt x="15" y="21"/>
                    </a:lnTo>
                    <a:lnTo>
                      <a:pt x="9" y="20"/>
                    </a:lnTo>
                    <a:lnTo>
                      <a:pt x="2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Freeform 35"/>
              <p:cNvSpPr>
                <a:spLocks/>
              </p:cNvSpPr>
              <p:nvPr/>
            </p:nvSpPr>
            <p:spPr bwMode="auto">
              <a:xfrm>
                <a:off x="1338" y="981"/>
                <a:ext cx="3901" cy="2763"/>
              </a:xfrm>
              <a:custGeom>
                <a:avLst/>
                <a:gdLst>
                  <a:gd name="T0" fmla="*/ 11486434 w 1867"/>
                  <a:gd name="T1" fmla="*/ 29241268 h 1276"/>
                  <a:gd name="T2" fmla="*/ 10226923 w 1867"/>
                  <a:gd name="T3" fmla="*/ 28765114 h 1276"/>
                  <a:gd name="T4" fmla="*/ 9362352 w 1867"/>
                  <a:gd name="T5" fmla="*/ 27682140 h 1276"/>
                  <a:gd name="T6" fmla="*/ 7927008 w 1867"/>
                  <a:gd name="T7" fmla="*/ 27543903 h 1276"/>
                  <a:gd name="T8" fmla="*/ 6494499 w 1867"/>
                  <a:gd name="T9" fmla="*/ 27720701 h 1276"/>
                  <a:gd name="T10" fmla="*/ 5283350 w 1867"/>
                  <a:gd name="T11" fmla="*/ 27935210 h 1276"/>
                  <a:gd name="T12" fmla="*/ 4208957 w 1867"/>
                  <a:gd name="T13" fmla="*/ 28094355 h 1276"/>
                  <a:gd name="T14" fmla="*/ 3172238 w 1867"/>
                  <a:gd name="T15" fmla="*/ 28230115 h 1276"/>
                  <a:gd name="T16" fmla="*/ 2497950 w 1867"/>
                  <a:gd name="T17" fmla="*/ 28053317 h 1276"/>
                  <a:gd name="T18" fmla="*/ 1690387 w 1867"/>
                  <a:gd name="T19" fmla="*/ 23450559 h 1276"/>
                  <a:gd name="T20" fmla="*/ 532901 w 1867"/>
                  <a:gd name="T21" fmla="*/ 15757474 h 1276"/>
                  <a:gd name="T22" fmla="*/ 69740 w 1867"/>
                  <a:gd name="T23" fmla="*/ 11709014 h 1276"/>
                  <a:gd name="T24" fmla="*/ 279420 w 1867"/>
                  <a:gd name="T25" fmla="*/ 9593085 h 1276"/>
                  <a:gd name="T26" fmla="*/ 742256 w 1867"/>
                  <a:gd name="T27" fmla="*/ 5453049 h 1276"/>
                  <a:gd name="T28" fmla="*/ 1113469 w 1867"/>
                  <a:gd name="T29" fmla="*/ 4122244 h 1276"/>
                  <a:gd name="T30" fmla="*/ 1487587 w 1867"/>
                  <a:gd name="T31" fmla="*/ 2963777 h 1276"/>
                  <a:gd name="T32" fmla="*/ 2910353 w 1867"/>
                  <a:gd name="T33" fmla="*/ 2349527 h 1276"/>
                  <a:gd name="T34" fmla="*/ 4632705 w 1867"/>
                  <a:gd name="T35" fmla="*/ 2413327 h 1276"/>
                  <a:gd name="T36" fmla="*/ 6147667 w 1867"/>
                  <a:gd name="T37" fmla="*/ 2551479 h 1276"/>
                  <a:gd name="T38" fmla="*/ 6482514 w 1867"/>
                  <a:gd name="T39" fmla="*/ 2325413 h 1276"/>
                  <a:gd name="T40" fmla="*/ 7768235 w 1867"/>
                  <a:gd name="T41" fmla="*/ 1085051 h 1276"/>
                  <a:gd name="T42" fmla="*/ 9001211 w 1867"/>
                  <a:gd name="T43" fmla="*/ 118547 h 1276"/>
                  <a:gd name="T44" fmla="*/ 9922524 w 1867"/>
                  <a:gd name="T45" fmla="*/ 19900 h 1276"/>
                  <a:gd name="T46" fmla="*/ 10892880 w 1867"/>
                  <a:gd name="T47" fmla="*/ 392452 h 1276"/>
                  <a:gd name="T48" fmla="*/ 11909648 w 1867"/>
                  <a:gd name="T49" fmla="*/ 1128140 h 1276"/>
                  <a:gd name="T50" fmla="*/ 13162430 w 1867"/>
                  <a:gd name="T51" fmla="*/ 2325413 h 1276"/>
                  <a:gd name="T52" fmla="*/ 13716351 w 1867"/>
                  <a:gd name="T53" fmla="*/ 2825585 h 1276"/>
                  <a:gd name="T54" fmla="*/ 14064788 w 1867"/>
                  <a:gd name="T55" fmla="*/ 2526350 h 1276"/>
                  <a:gd name="T56" fmla="*/ 15495717 w 1867"/>
                  <a:gd name="T57" fmla="*/ 1285224 h 1276"/>
                  <a:gd name="T58" fmla="*/ 17199235 w 1867"/>
                  <a:gd name="T59" fmla="*/ 618667 h 1276"/>
                  <a:gd name="T60" fmla="*/ 18908608 w 1867"/>
                  <a:gd name="T61" fmla="*/ 1104007 h 1276"/>
                  <a:gd name="T62" fmla="*/ 19748065 w 1867"/>
                  <a:gd name="T63" fmla="*/ 2030493 h 1276"/>
                  <a:gd name="T64" fmla="*/ 20611959 w 1867"/>
                  <a:gd name="T65" fmla="*/ 2880088 h 1276"/>
                  <a:gd name="T66" fmla="*/ 21888528 w 1867"/>
                  <a:gd name="T67" fmla="*/ 3125109 h 1276"/>
                  <a:gd name="T68" fmla="*/ 23319633 w 1867"/>
                  <a:gd name="T69" fmla="*/ 2606219 h 1276"/>
                  <a:gd name="T70" fmla="*/ 24514496 w 1867"/>
                  <a:gd name="T71" fmla="*/ 2442830 h 1276"/>
                  <a:gd name="T72" fmla="*/ 25779732 w 1867"/>
                  <a:gd name="T73" fmla="*/ 2580943 h 1276"/>
                  <a:gd name="T74" fmla="*/ 26172816 w 1867"/>
                  <a:gd name="T75" fmla="*/ 3772863 h 1276"/>
                  <a:gd name="T76" fmla="*/ 26720385 w 1867"/>
                  <a:gd name="T77" fmla="*/ 4696065 h 1276"/>
                  <a:gd name="T78" fmla="*/ 26491832 w 1867"/>
                  <a:gd name="T79" fmla="*/ 6928417 h 1276"/>
                  <a:gd name="T80" fmla="*/ 26452250 w 1867"/>
                  <a:gd name="T81" fmla="*/ 10030565 h 1276"/>
                  <a:gd name="T82" fmla="*/ 27011687 w 1867"/>
                  <a:gd name="T83" fmla="*/ 11807815 h 1276"/>
                  <a:gd name="T84" fmla="*/ 25842616 w 1867"/>
                  <a:gd name="T85" fmla="*/ 15947861 h 1276"/>
                  <a:gd name="T86" fmla="*/ 24782146 w 1867"/>
                  <a:gd name="T87" fmla="*/ 20653937 h 1276"/>
                  <a:gd name="T88" fmla="*/ 23917599 w 1867"/>
                  <a:gd name="T89" fmla="*/ 25130653 h 1276"/>
                  <a:gd name="T90" fmla="*/ 23410064 w 1867"/>
                  <a:gd name="T91" fmla="*/ 27913175 h 1276"/>
                  <a:gd name="T92" fmla="*/ 22760112 w 1867"/>
                  <a:gd name="T93" fmla="*/ 29041691 h 1276"/>
                  <a:gd name="T94" fmla="*/ 21500927 w 1867"/>
                  <a:gd name="T95" fmla="*/ 28848801 h 1276"/>
                  <a:gd name="T96" fmla="*/ 19920285 w 1867"/>
                  <a:gd name="T97" fmla="*/ 28436569 h 1276"/>
                  <a:gd name="T98" fmla="*/ 18375431 w 1867"/>
                  <a:gd name="T99" fmla="*/ 28094355 h 1276"/>
                  <a:gd name="T100" fmla="*/ 17408439 w 1867"/>
                  <a:gd name="T101" fmla="*/ 27975797 h 1276"/>
                  <a:gd name="T102" fmla="*/ 16423273 w 1867"/>
                  <a:gd name="T103" fmla="*/ 27935210 h 1276"/>
                  <a:gd name="T104" fmla="*/ 15684669 w 1867"/>
                  <a:gd name="T105" fmla="*/ 28294330 h 1276"/>
                  <a:gd name="T106" fmla="*/ 14542577 w 1867"/>
                  <a:gd name="T107" fmla="*/ 29198359 h 1276"/>
                  <a:gd name="T108" fmla="*/ 13052993 w 1867"/>
                  <a:gd name="T109" fmla="*/ 29358631 h 127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867"/>
                  <a:gd name="T166" fmla="*/ 0 h 1276"/>
                  <a:gd name="T167" fmla="*/ 1867 w 1867"/>
                  <a:gd name="T168" fmla="*/ 1276 h 127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867" h="1276">
                    <a:moveTo>
                      <a:pt x="862" y="1276"/>
                    </a:moveTo>
                    <a:lnTo>
                      <a:pt x="850" y="1275"/>
                    </a:lnTo>
                    <a:lnTo>
                      <a:pt x="837" y="1274"/>
                    </a:lnTo>
                    <a:lnTo>
                      <a:pt x="824" y="1273"/>
                    </a:lnTo>
                    <a:lnTo>
                      <a:pt x="809" y="1272"/>
                    </a:lnTo>
                    <a:lnTo>
                      <a:pt x="794" y="1271"/>
                    </a:lnTo>
                    <a:lnTo>
                      <a:pt x="779" y="1269"/>
                    </a:lnTo>
                    <a:lnTo>
                      <a:pt x="764" y="1266"/>
                    </a:lnTo>
                    <a:lnTo>
                      <a:pt x="749" y="1263"/>
                    </a:lnTo>
                    <a:lnTo>
                      <a:pt x="734" y="1260"/>
                    </a:lnTo>
                    <a:lnTo>
                      <a:pt x="721" y="1255"/>
                    </a:lnTo>
                    <a:lnTo>
                      <a:pt x="707" y="1250"/>
                    </a:lnTo>
                    <a:lnTo>
                      <a:pt x="696" y="1243"/>
                    </a:lnTo>
                    <a:lnTo>
                      <a:pt x="685" y="1236"/>
                    </a:lnTo>
                    <a:lnTo>
                      <a:pt x="676" y="1228"/>
                    </a:lnTo>
                    <a:lnTo>
                      <a:pt x="668" y="1218"/>
                    </a:lnTo>
                    <a:lnTo>
                      <a:pt x="663" y="1207"/>
                    </a:lnTo>
                    <a:lnTo>
                      <a:pt x="647" y="1203"/>
                    </a:lnTo>
                    <a:lnTo>
                      <a:pt x="632" y="1201"/>
                    </a:lnTo>
                    <a:lnTo>
                      <a:pt x="614" y="1199"/>
                    </a:lnTo>
                    <a:lnTo>
                      <a:pt x="598" y="1197"/>
                    </a:lnTo>
                    <a:lnTo>
                      <a:pt x="581" y="1197"/>
                    </a:lnTo>
                    <a:lnTo>
                      <a:pt x="565" y="1196"/>
                    </a:lnTo>
                    <a:lnTo>
                      <a:pt x="548" y="1197"/>
                    </a:lnTo>
                    <a:lnTo>
                      <a:pt x="531" y="1197"/>
                    </a:lnTo>
                    <a:lnTo>
                      <a:pt x="514" y="1199"/>
                    </a:lnTo>
                    <a:lnTo>
                      <a:pt x="498" y="1200"/>
                    </a:lnTo>
                    <a:lnTo>
                      <a:pt x="481" y="1201"/>
                    </a:lnTo>
                    <a:lnTo>
                      <a:pt x="465" y="1203"/>
                    </a:lnTo>
                    <a:lnTo>
                      <a:pt x="449" y="1205"/>
                    </a:lnTo>
                    <a:lnTo>
                      <a:pt x="433" y="1206"/>
                    </a:lnTo>
                    <a:lnTo>
                      <a:pt x="417" y="1208"/>
                    </a:lnTo>
                    <a:lnTo>
                      <a:pt x="402" y="1209"/>
                    </a:lnTo>
                    <a:lnTo>
                      <a:pt x="390" y="1211"/>
                    </a:lnTo>
                    <a:lnTo>
                      <a:pt x="377" y="1212"/>
                    </a:lnTo>
                    <a:lnTo>
                      <a:pt x="365" y="1214"/>
                    </a:lnTo>
                    <a:lnTo>
                      <a:pt x="353" y="1215"/>
                    </a:lnTo>
                    <a:lnTo>
                      <a:pt x="340" y="1216"/>
                    </a:lnTo>
                    <a:lnTo>
                      <a:pt x="327" y="1218"/>
                    </a:lnTo>
                    <a:lnTo>
                      <a:pt x="315" y="1219"/>
                    </a:lnTo>
                    <a:lnTo>
                      <a:pt x="303" y="1220"/>
                    </a:lnTo>
                    <a:lnTo>
                      <a:pt x="291" y="1221"/>
                    </a:lnTo>
                    <a:lnTo>
                      <a:pt x="279" y="1222"/>
                    </a:lnTo>
                    <a:lnTo>
                      <a:pt x="267" y="1223"/>
                    </a:lnTo>
                    <a:lnTo>
                      <a:pt x="255" y="1224"/>
                    </a:lnTo>
                    <a:lnTo>
                      <a:pt x="243" y="1225"/>
                    </a:lnTo>
                    <a:lnTo>
                      <a:pt x="231" y="1226"/>
                    </a:lnTo>
                    <a:lnTo>
                      <a:pt x="219" y="1227"/>
                    </a:lnTo>
                    <a:lnTo>
                      <a:pt x="207" y="1228"/>
                    </a:lnTo>
                    <a:lnTo>
                      <a:pt x="199" y="1227"/>
                    </a:lnTo>
                    <a:lnTo>
                      <a:pt x="191" y="1225"/>
                    </a:lnTo>
                    <a:lnTo>
                      <a:pt x="184" y="1224"/>
                    </a:lnTo>
                    <a:lnTo>
                      <a:pt x="178" y="1221"/>
                    </a:lnTo>
                    <a:lnTo>
                      <a:pt x="173" y="1219"/>
                    </a:lnTo>
                    <a:lnTo>
                      <a:pt x="167" y="1215"/>
                    </a:lnTo>
                    <a:lnTo>
                      <a:pt x="163" y="1211"/>
                    </a:lnTo>
                    <a:lnTo>
                      <a:pt x="159" y="1206"/>
                    </a:lnTo>
                    <a:lnTo>
                      <a:pt x="147" y="1143"/>
                    </a:lnTo>
                    <a:lnTo>
                      <a:pt x="132" y="1081"/>
                    </a:lnTo>
                    <a:lnTo>
                      <a:pt x="117" y="1019"/>
                    </a:lnTo>
                    <a:lnTo>
                      <a:pt x="101" y="958"/>
                    </a:lnTo>
                    <a:lnTo>
                      <a:pt x="85" y="896"/>
                    </a:lnTo>
                    <a:lnTo>
                      <a:pt x="70" y="835"/>
                    </a:lnTo>
                    <a:lnTo>
                      <a:pt x="56" y="774"/>
                    </a:lnTo>
                    <a:lnTo>
                      <a:pt x="44" y="714"/>
                    </a:lnTo>
                    <a:lnTo>
                      <a:pt x="37" y="685"/>
                    </a:lnTo>
                    <a:lnTo>
                      <a:pt x="31" y="655"/>
                    </a:lnTo>
                    <a:lnTo>
                      <a:pt x="25" y="625"/>
                    </a:lnTo>
                    <a:lnTo>
                      <a:pt x="19" y="596"/>
                    </a:lnTo>
                    <a:lnTo>
                      <a:pt x="14" y="567"/>
                    </a:lnTo>
                    <a:lnTo>
                      <a:pt x="10" y="538"/>
                    </a:lnTo>
                    <a:lnTo>
                      <a:pt x="5" y="509"/>
                    </a:lnTo>
                    <a:lnTo>
                      <a:pt x="0" y="480"/>
                    </a:lnTo>
                    <a:lnTo>
                      <a:pt x="0" y="460"/>
                    </a:lnTo>
                    <a:lnTo>
                      <a:pt x="2" y="445"/>
                    </a:lnTo>
                    <a:lnTo>
                      <a:pt x="5" y="434"/>
                    </a:lnTo>
                    <a:lnTo>
                      <a:pt x="11" y="424"/>
                    </a:lnTo>
                    <a:lnTo>
                      <a:pt x="19" y="417"/>
                    </a:lnTo>
                    <a:lnTo>
                      <a:pt x="29" y="409"/>
                    </a:lnTo>
                    <a:lnTo>
                      <a:pt x="41" y="399"/>
                    </a:lnTo>
                    <a:lnTo>
                      <a:pt x="56" y="387"/>
                    </a:lnTo>
                    <a:lnTo>
                      <a:pt x="53" y="339"/>
                    </a:lnTo>
                    <a:lnTo>
                      <a:pt x="50" y="287"/>
                    </a:lnTo>
                    <a:lnTo>
                      <a:pt x="51" y="237"/>
                    </a:lnTo>
                    <a:lnTo>
                      <a:pt x="60" y="194"/>
                    </a:lnTo>
                    <a:lnTo>
                      <a:pt x="63" y="191"/>
                    </a:lnTo>
                    <a:lnTo>
                      <a:pt x="66" y="188"/>
                    </a:lnTo>
                    <a:lnTo>
                      <a:pt x="69" y="185"/>
                    </a:lnTo>
                    <a:lnTo>
                      <a:pt x="72" y="182"/>
                    </a:lnTo>
                    <a:lnTo>
                      <a:pt x="77" y="179"/>
                    </a:lnTo>
                    <a:lnTo>
                      <a:pt x="82" y="174"/>
                    </a:lnTo>
                    <a:lnTo>
                      <a:pt x="89" y="168"/>
                    </a:lnTo>
                    <a:lnTo>
                      <a:pt x="99" y="160"/>
                    </a:lnTo>
                    <a:lnTo>
                      <a:pt x="101" y="144"/>
                    </a:lnTo>
                    <a:lnTo>
                      <a:pt x="102" y="135"/>
                    </a:lnTo>
                    <a:lnTo>
                      <a:pt x="103" y="129"/>
                    </a:lnTo>
                    <a:lnTo>
                      <a:pt x="105" y="123"/>
                    </a:lnTo>
                    <a:lnTo>
                      <a:pt x="124" y="117"/>
                    </a:lnTo>
                    <a:lnTo>
                      <a:pt x="143" y="111"/>
                    </a:lnTo>
                    <a:lnTo>
                      <a:pt x="162" y="107"/>
                    </a:lnTo>
                    <a:lnTo>
                      <a:pt x="182" y="104"/>
                    </a:lnTo>
                    <a:lnTo>
                      <a:pt x="201" y="102"/>
                    </a:lnTo>
                    <a:lnTo>
                      <a:pt x="221" y="101"/>
                    </a:lnTo>
                    <a:lnTo>
                      <a:pt x="241" y="101"/>
                    </a:lnTo>
                    <a:lnTo>
                      <a:pt x="260" y="101"/>
                    </a:lnTo>
                    <a:lnTo>
                      <a:pt x="280" y="102"/>
                    </a:lnTo>
                    <a:lnTo>
                      <a:pt x="300" y="103"/>
                    </a:lnTo>
                    <a:lnTo>
                      <a:pt x="320" y="105"/>
                    </a:lnTo>
                    <a:lnTo>
                      <a:pt x="341" y="106"/>
                    </a:lnTo>
                    <a:lnTo>
                      <a:pt x="361" y="108"/>
                    </a:lnTo>
                    <a:lnTo>
                      <a:pt x="381" y="110"/>
                    </a:lnTo>
                    <a:lnTo>
                      <a:pt x="401" y="112"/>
                    </a:lnTo>
                    <a:lnTo>
                      <a:pt x="421" y="113"/>
                    </a:lnTo>
                    <a:lnTo>
                      <a:pt x="425" y="111"/>
                    </a:lnTo>
                    <a:lnTo>
                      <a:pt x="429" y="109"/>
                    </a:lnTo>
                    <a:lnTo>
                      <a:pt x="433" y="107"/>
                    </a:lnTo>
                    <a:lnTo>
                      <a:pt x="436" y="106"/>
                    </a:lnTo>
                    <a:lnTo>
                      <a:pt x="440" y="104"/>
                    </a:lnTo>
                    <a:lnTo>
                      <a:pt x="444" y="103"/>
                    </a:lnTo>
                    <a:lnTo>
                      <a:pt x="448" y="101"/>
                    </a:lnTo>
                    <a:lnTo>
                      <a:pt x="453" y="100"/>
                    </a:lnTo>
                    <a:lnTo>
                      <a:pt x="470" y="90"/>
                    </a:lnTo>
                    <a:lnTo>
                      <a:pt x="486" y="80"/>
                    </a:lnTo>
                    <a:lnTo>
                      <a:pt x="503" y="69"/>
                    </a:lnTo>
                    <a:lnTo>
                      <a:pt x="520" y="58"/>
                    </a:lnTo>
                    <a:lnTo>
                      <a:pt x="537" y="47"/>
                    </a:lnTo>
                    <a:lnTo>
                      <a:pt x="554" y="37"/>
                    </a:lnTo>
                    <a:lnTo>
                      <a:pt x="571" y="27"/>
                    </a:lnTo>
                    <a:lnTo>
                      <a:pt x="588" y="17"/>
                    </a:lnTo>
                    <a:lnTo>
                      <a:pt x="600" y="12"/>
                    </a:lnTo>
                    <a:lnTo>
                      <a:pt x="611" y="8"/>
                    </a:lnTo>
                    <a:lnTo>
                      <a:pt x="622" y="5"/>
                    </a:lnTo>
                    <a:lnTo>
                      <a:pt x="634" y="3"/>
                    </a:lnTo>
                    <a:lnTo>
                      <a:pt x="644" y="1"/>
                    </a:lnTo>
                    <a:lnTo>
                      <a:pt x="654" y="0"/>
                    </a:lnTo>
                    <a:lnTo>
                      <a:pt x="665" y="0"/>
                    </a:lnTo>
                    <a:lnTo>
                      <a:pt x="675" y="0"/>
                    </a:lnTo>
                    <a:lnTo>
                      <a:pt x="686" y="1"/>
                    </a:lnTo>
                    <a:lnTo>
                      <a:pt x="696" y="3"/>
                    </a:lnTo>
                    <a:lnTo>
                      <a:pt x="707" y="4"/>
                    </a:lnTo>
                    <a:lnTo>
                      <a:pt x="718" y="7"/>
                    </a:lnTo>
                    <a:lnTo>
                      <a:pt x="729" y="10"/>
                    </a:lnTo>
                    <a:lnTo>
                      <a:pt x="740" y="13"/>
                    </a:lnTo>
                    <a:lnTo>
                      <a:pt x="753" y="17"/>
                    </a:lnTo>
                    <a:lnTo>
                      <a:pt x="765" y="21"/>
                    </a:lnTo>
                    <a:lnTo>
                      <a:pt x="782" y="29"/>
                    </a:lnTo>
                    <a:lnTo>
                      <a:pt x="795" y="35"/>
                    </a:lnTo>
                    <a:lnTo>
                      <a:pt x="805" y="40"/>
                    </a:lnTo>
                    <a:lnTo>
                      <a:pt x="814" y="44"/>
                    </a:lnTo>
                    <a:lnTo>
                      <a:pt x="823" y="49"/>
                    </a:lnTo>
                    <a:lnTo>
                      <a:pt x="833" y="54"/>
                    </a:lnTo>
                    <a:lnTo>
                      <a:pt x="845" y="60"/>
                    </a:lnTo>
                    <a:lnTo>
                      <a:pt x="860" y="68"/>
                    </a:lnTo>
                    <a:lnTo>
                      <a:pt x="880" y="82"/>
                    </a:lnTo>
                    <a:lnTo>
                      <a:pt x="896" y="92"/>
                    </a:lnTo>
                    <a:lnTo>
                      <a:pt x="910" y="101"/>
                    </a:lnTo>
                    <a:lnTo>
                      <a:pt x="920" y="108"/>
                    </a:lnTo>
                    <a:lnTo>
                      <a:pt x="929" y="113"/>
                    </a:lnTo>
                    <a:lnTo>
                      <a:pt x="935" y="117"/>
                    </a:lnTo>
                    <a:lnTo>
                      <a:pt x="941" y="120"/>
                    </a:lnTo>
                    <a:lnTo>
                      <a:pt x="945" y="123"/>
                    </a:lnTo>
                    <a:lnTo>
                      <a:pt x="948" y="123"/>
                    </a:lnTo>
                    <a:lnTo>
                      <a:pt x="952" y="122"/>
                    </a:lnTo>
                    <a:lnTo>
                      <a:pt x="957" y="121"/>
                    </a:lnTo>
                    <a:lnTo>
                      <a:pt x="961" y="119"/>
                    </a:lnTo>
                    <a:lnTo>
                      <a:pt x="965" y="116"/>
                    </a:lnTo>
                    <a:lnTo>
                      <a:pt x="969" y="113"/>
                    </a:lnTo>
                    <a:lnTo>
                      <a:pt x="972" y="110"/>
                    </a:lnTo>
                    <a:lnTo>
                      <a:pt x="976" y="107"/>
                    </a:lnTo>
                    <a:lnTo>
                      <a:pt x="995" y="96"/>
                    </a:lnTo>
                    <a:lnTo>
                      <a:pt x="1014" y="85"/>
                    </a:lnTo>
                    <a:lnTo>
                      <a:pt x="1033" y="74"/>
                    </a:lnTo>
                    <a:lnTo>
                      <a:pt x="1052" y="65"/>
                    </a:lnTo>
                    <a:lnTo>
                      <a:pt x="1071" y="56"/>
                    </a:lnTo>
                    <a:lnTo>
                      <a:pt x="1090" y="49"/>
                    </a:lnTo>
                    <a:lnTo>
                      <a:pt x="1109" y="42"/>
                    </a:lnTo>
                    <a:lnTo>
                      <a:pt x="1129" y="36"/>
                    </a:lnTo>
                    <a:lnTo>
                      <a:pt x="1149" y="32"/>
                    </a:lnTo>
                    <a:lnTo>
                      <a:pt x="1168" y="29"/>
                    </a:lnTo>
                    <a:lnTo>
                      <a:pt x="1189" y="27"/>
                    </a:lnTo>
                    <a:lnTo>
                      <a:pt x="1210" y="27"/>
                    </a:lnTo>
                    <a:lnTo>
                      <a:pt x="1231" y="28"/>
                    </a:lnTo>
                    <a:lnTo>
                      <a:pt x="1253" y="31"/>
                    </a:lnTo>
                    <a:lnTo>
                      <a:pt x="1275" y="36"/>
                    </a:lnTo>
                    <a:lnTo>
                      <a:pt x="1297" y="43"/>
                    </a:lnTo>
                    <a:lnTo>
                      <a:pt x="1307" y="48"/>
                    </a:lnTo>
                    <a:lnTo>
                      <a:pt x="1317" y="54"/>
                    </a:lnTo>
                    <a:lnTo>
                      <a:pt x="1326" y="60"/>
                    </a:lnTo>
                    <a:lnTo>
                      <a:pt x="1336" y="67"/>
                    </a:lnTo>
                    <a:lnTo>
                      <a:pt x="1346" y="73"/>
                    </a:lnTo>
                    <a:lnTo>
                      <a:pt x="1355" y="81"/>
                    </a:lnTo>
                    <a:lnTo>
                      <a:pt x="1365" y="88"/>
                    </a:lnTo>
                    <a:lnTo>
                      <a:pt x="1375" y="94"/>
                    </a:lnTo>
                    <a:lnTo>
                      <a:pt x="1384" y="101"/>
                    </a:lnTo>
                    <a:lnTo>
                      <a:pt x="1394" y="108"/>
                    </a:lnTo>
                    <a:lnTo>
                      <a:pt x="1404" y="114"/>
                    </a:lnTo>
                    <a:lnTo>
                      <a:pt x="1415" y="120"/>
                    </a:lnTo>
                    <a:lnTo>
                      <a:pt x="1425" y="125"/>
                    </a:lnTo>
                    <a:lnTo>
                      <a:pt x="1436" y="130"/>
                    </a:lnTo>
                    <a:lnTo>
                      <a:pt x="1447" y="135"/>
                    </a:lnTo>
                    <a:lnTo>
                      <a:pt x="1458" y="139"/>
                    </a:lnTo>
                    <a:lnTo>
                      <a:pt x="1476" y="139"/>
                    </a:lnTo>
                    <a:lnTo>
                      <a:pt x="1495" y="138"/>
                    </a:lnTo>
                    <a:lnTo>
                      <a:pt x="1513" y="136"/>
                    </a:lnTo>
                    <a:lnTo>
                      <a:pt x="1531" y="132"/>
                    </a:lnTo>
                    <a:lnTo>
                      <a:pt x="1549" y="128"/>
                    </a:lnTo>
                    <a:lnTo>
                      <a:pt x="1567" y="123"/>
                    </a:lnTo>
                    <a:lnTo>
                      <a:pt x="1586" y="119"/>
                    </a:lnTo>
                    <a:lnTo>
                      <a:pt x="1604" y="114"/>
                    </a:lnTo>
                    <a:lnTo>
                      <a:pt x="1612" y="113"/>
                    </a:lnTo>
                    <a:lnTo>
                      <a:pt x="1623" y="112"/>
                    </a:lnTo>
                    <a:lnTo>
                      <a:pt x="1635" y="111"/>
                    </a:lnTo>
                    <a:lnTo>
                      <a:pt x="1648" y="109"/>
                    </a:lnTo>
                    <a:lnTo>
                      <a:pt x="1663" y="108"/>
                    </a:lnTo>
                    <a:lnTo>
                      <a:pt x="1678" y="107"/>
                    </a:lnTo>
                    <a:lnTo>
                      <a:pt x="1694" y="106"/>
                    </a:lnTo>
                    <a:lnTo>
                      <a:pt x="1710" y="106"/>
                    </a:lnTo>
                    <a:lnTo>
                      <a:pt x="1725" y="106"/>
                    </a:lnTo>
                    <a:lnTo>
                      <a:pt x="1741" y="107"/>
                    </a:lnTo>
                    <a:lnTo>
                      <a:pt x="1755" y="108"/>
                    </a:lnTo>
                    <a:lnTo>
                      <a:pt x="1770" y="109"/>
                    </a:lnTo>
                    <a:lnTo>
                      <a:pt x="1782" y="112"/>
                    </a:lnTo>
                    <a:lnTo>
                      <a:pt x="1792" y="115"/>
                    </a:lnTo>
                    <a:lnTo>
                      <a:pt x="1801" y="120"/>
                    </a:lnTo>
                    <a:lnTo>
                      <a:pt x="1807" y="125"/>
                    </a:lnTo>
                    <a:lnTo>
                      <a:pt x="1808" y="138"/>
                    </a:lnTo>
                    <a:lnTo>
                      <a:pt x="1809" y="151"/>
                    </a:lnTo>
                    <a:lnTo>
                      <a:pt x="1809" y="164"/>
                    </a:lnTo>
                    <a:lnTo>
                      <a:pt x="1810" y="177"/>
                    </a:lnTo>
                    <a:lnTo>
                      <a:pt x="1818" y="182"/>
                    </a:lnTo>
                    <a:lnTo>
                      <a:pt x="1826" y="187"/>
                    </a:lnTo>
                    <a:lnTo>
                      <a:pt x="1834" y="192"/>
                    </a:lnTo>
                    <a:lnTo>
                      <a:pt x="1841" y="198"/>
                    </a:lnTo>
                    <a:lnTo>
                      <a:pt x="1847" y="204"/>
                    </a:lnTo>
                    <a:lnTo>
                      <a:pt x="1852" y="212"/>
                    </a:lnTo>
                    <a:lnTo>
                      <a:pt x="1855" y="222"/>
                    </a:lnTo>
                    <a:lnTo>
                      <a:pt x="1856" y="234"/>
                    </a:lnTo>
                    <a:lnTo>
                      <a:pt x="1848" y="253"/>
                    </a:lnTo>
                    <a:lnTo>
                      <a:pt x="1839" y="276"/>
                    </a:lnTo>
                    <a:lnTo>
                      <a:pt x="1831" y="301"/>
                    </a:lnTo>
                    <a:lnTo>
                      <a:pt x="1823" y="326"/>
                    </a:lnTo>
                    <a:lnTo>
                      <a:pt x="1817" y="353"/>
                    </a:lnTo>
                    <a:lnTo>
                      <a:pt x="1814" y="379"/>
                    </a:lnTo>
                    <a:lnTo>
                      <a:pt x="1813" y="403"/>
                    </a:lnTo>
                    <a:lnTo>
                      <a:pt x="1816" y="425"/>
                    </a:lnTo>
                    <a:lnTo>
                      <a:pt x="1828" y="436"/>
                    </a:lnTo>
                    <a:lnTo>
                      <a:pt x="1840" y="447"/>
                    </a:lnTo>
                    <a:lnTo>
                      <a:pt x="1850" y="458"/>
                    </a:lnTo>
                    <a:lnTo>
                      <a:pt x="1858" y="469"/>
                    </a:lnTo>
                    <a:lnTo>
                      <a:pt x="1864" y="482"/>
                    </a:lnTo>
                    <a:lnTo>
                      <a:pt x="1867" y="496"/>
                    </a:lnTo>
                    <a:lnTo>
                      <a:pt x="1867" y="513"/>
                    </a:lnTo>
                    <a:lnTo>
                      <a:pt x="1863" y="532"/>
                    </a:lnTo>
                    <a:lnTo>
                      <a:pt x="1846" y="563"/>
                    </a:lnTo>
                    <a:lnTo>
                      <a:pt x="1830" y="594"/>
                    </a:lnTo>
                    <a:lnTo>
                      <a:pt x="1815" y="627"/>
                    </a:lnTo>
                    <a:lnTo>
                      <a:pt x="1800" y="660"/>
                    </a:lnTo>
                    <a:lnTo>
                      <a:pt x="1786" y="693"/>
                    </a:lnTo>
                    <a:lnTo>
                      <a:pt x="1773" y="727"/>
                    </a:lnTo>
                    <a:lnTo>
                      <a:pt x="1759" y="760"/>
                    </a:lnTo>
                    <a:lnTo>
                      <a:pt x="1747" y="795"/>
                    </a:lnTo>
                    <a:lnTo>
                      <a:pt x="1735" y="829"/>
                    </a:lnTo>
                    <a:lnTo>
                      <a:pt x="1724" y="864"/>
                    </a:lnTo>
                    <a:lnTo>
                      <a:pt x="1713" y="898"/>
                    </a:lnTo>
                    <a:lnTo>
                      <a:pt x="1702" y="934"/>
                    </a:lnTo>
                    <a:lnTo>
                      <a:pt x="1691" y="969"/>
                    </a:lnTo>
                    <a:lnTo>
                      <a:pt x="1681" y="1004"/>
                    </a:lnTo>
                    <a:lnTo>
                      <a:pt x="1670" y="1038"/>
                    </a:lnTo>
                    <a:lnTo>
                      <a:pt x="1660" y="1073"/>
                    </a:lnTo>
                    <a:lnTo>
                      <a:pt x="1653" y="1092"/>
                    </a:lnTo>
                    <a:lnTo>
                      <a:pt x="1646" y="1111"/>
                    </a:lnTo>
                    <a:lnTo>
                      <a:pt x="1640" y="1131"/>
                    </a:lnTo>
                    <a:lnTo>
                      <a:pt x="1634" y="1151"/>
                    </a:lnTo>
                    <a:lnTo>
                      <a:pt x="1629" y="1171"/>
                    </a:lnTo>
                    <a:lnTo>
                      <a:pt x="1623" y="1193"/>
                    </a:lnTo>
                    <a:lnTo>
                      <a:pt x="1618" y="1213"/>
                    </a:lnTo>
                    <a:lnTo>
                      <a:pt x="1612" y="1233"/>
                    </a:lnTo>
                    <a:lnTo>
                      <a:pt x="1605" y="1244"/>
                    </a:lnTo>
                    <a:lnTo>
                      <a:pt x="1598" y="1252"/>
                    </a:lnTo>
                    <a:lnTo>
                      <a:pt x="1590" y="1257"/>
                    </a:lnTo>
                    <a:lnTo>
                      <a:pt x="1582" y="1260"/>
                    </a:lnTo>
                    <a:lnTo>
                      <a:pt x="1573" y="1262"/>
                    </a:lnTo>
                    <a:lnTo>
                      <a:pt x="1563" y="1263"/>
                    </a:lnTo>
                    <a:lnTo>
                      <a:pt x="1552" y="1263"/>
                    </a:lnTo>
                    <a:lnTo>
                      <a:pt x="1541" y="1263"/>
                    </a:lnTo>
                    <a:lnTo>
                      <a:pt x="1523" y="1260"/>
                    </a:lnTo>
                    <a:lnTo>
                      <a:pt x="1504" y="1257"/>
                    </a:lnTo>
                    <a:lnTo>
                      <a:pt x="1486" y="1254"/>
                    </a:lnTo>
                    <a:lnTo>
                      <a:pt x="1467" y="1251"/>
                    </a:lnTo>
                    <a:lnTo>
                      <a:pt x="1449" y="1248"/>
                    </a:lnTo>
                    <a:lnTo>
                      <a:pt x="1431" y="1245"/>
                    </a:lnTo>
                    <a:lnTo>
                      <a:pt x="1413" y="1242"/>
                    </a:lnTo>
                    <a:lnTo>
                      <a:pt x="1395" y="1239"/>
                    </a:lnTo>
                    <a:lnTo>
                      <a:pt x="1377" y="1236"/>
                    </a:lnTo>
                    <a:lnTo>
                      <a:pt x="1359" y="1234"/>
                    </a:lnTo>
                    <a:lnTo>
                      <a:pt x="1341" y="1231"/>
                    </a:lnTo>
                    <a:lnTo>
                      <a:pt x="1323" y="1229"/>
                    </a:lnTo>
                    <a:lnTo>
                      <a:pt x="1305" y="1226"/>
                    </a:lnTo>
                    <a:lnTo>
                      <a:pt x="1287" y="1224"/>
                    </a:lnTo>
                    <a:lnTo>
                      <a:pt x="1270" y="1221"/>
                    </a:lnTo>
                    <a:lnTo>
                      <a:pt x="1252" y="1219"/>
                    </a:lnTo>
                    <a:lnTo>
                      <a:pt x="1243" y="1219"/>
                    </a:lnTo>
                    <a:lnTo>
                      <a:pt x="1234" y="1218"/>
                    </a:lnTo>
                    <a:lnTo>
                      <a:pt x="1224" y="1217"/>
                    </a:lnTo>
                    <a:lnTo>
                      <a:pt x="1214" y="1217"/>
                    </a:lnTo>
                    <a:lnTo>
                      <a:pt x="1203" y="1216"/>
                    </a:lnTo>
                    <a:lnTo>
                      <a:pt x="1190" y="1216"/>
                    </a:lnTo>
                    <a:lnTo>
                      <a:pt x="1179" y="1215"/>
                    </a:lnTo>
                    <a:lnTo>
                      <a:pt x="1168" y="1215"/>
                    </a:lnTo>
                    <a:lnTo>
                      <a:pt x="1156" y="1214"/>
                    </a:lnTo>
                    <a:lnTo>
                      <a:pt x="1145" y="1214"/>
                    </a:lnTo>
                    <a:lnTo>
                      <a:pt x="1135" y="1214"/>
                    </a:lnTo>
                    <a:lnTo>
                      <a:pt x="1124" y="1214"/>
                    </a:lnTo>
                    <a:lnTo>
                      <a:pt x="1115" y="1215"/>
                    </a:lnTo>
                    <a:lnTo>
                      <a:pt x="1106" y="1216"/>
                    </a:lnTo>
                    <a:lnTo>
                      <a:pt x="1098" y="1217"/>
                    </a:lnTo>
                    <a:lnTo>
                      <a:pt x="1091" y="1218"/>
                    </a:lnTo>
                    <a:lnTo>
                      <a:pt x="1084" y="1230"/>
                    </a:lnTo>
                    <a:lnTo>
                      <a:pt x="1075" y="1239"/>
                    </a:lnTo>
                    <a:lnTo>
                      <a:pt x="1064" y="1248"/>
                    </a:lnTo>
                    <a:lnTo>
                      <a:pt x="1051" y="1255"/>
                    </a:lnTo>
                    <a:lnTo>
                      <a:pt x="1037" y="1261"/>
                    </a:lnTo>
                    <a:lnTo>
                      <a:pt x="1021" y="1265"/>
                    </a:lnTo>
                    <a:lnTo>
                      <a:pt x="1005" y="1269"/>
                    </a:lnTo>
                    <a:lnTo>
                      <a:pt x="988" y="1272"/>
                    </a:lnTo>
                    <a:lnTo>
                      <a:pt x="970" y="1274"/>
                    </a:lnTo>
                    <a:lnTo>
                      <a:pt x="953" y="1275"/>
                    </a:lnTo>
                    <a:lnTo>
                      <a:pt x="935" y="1276"/>
                    </a:lnTo>
                    <a:lnTo>
                      <a:pt x="919" y="1276"/>
                    </a:lnTo>
                    <a:lnTo>
                      <a:pt x="902" y="1276"/>
                    </a:lnTo>
                    <a:lnTo>
                      <a:pt x="887" y="1276"/>
                    </a:lnTo>
                    <a:lnTo>
                      <a:pt x="874" y="1276"/>
                    </a:lnTo>
                    <a:lnTo>
                      <a:pt x="862" y="127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eeform 36"/>
              <p:cNvSpPr>
                <a:spLocks/>
              </p:cNvSpPr>
              <p:nvPr/>
            </p:nvSpPr>
            <p:spPr bwMode="auto">
              <a:xfrm>
                <a:off x="1363" y="1003"/>
                <a:ext cx="3851" cy="2719"/>
              </a:xfrm>
              <a:custGeom>
                <a:avLst/>
                <a:gdLst>
                  <a:gd name="T0" fmla="*/ 12332883 w 1844"/>
                  <a:gd name="T1" fmla="*/ 28506694 h 1257"/>
                  <a:gd name="T2" fmla="*/ 10984741 w 1844"/>
                  <a:gd name="T3" fmla="*/ 28327470 h 1257"/>
                  <a:gd name="T4" fmla="*/ 9801649 w 1844"/>
                  <a:gd name="T5" fmla="*/ 27689065 h 1257"/>
                  <a:gd name="T6" fmla="*/ 9402406 w 1844"/>
                  <a:gd name="T7" fmla="*/ 26892565 h 1257"/>
                  <a:gd name="T8" fmla="*/ 9044288 w 1844"/>
                  <a:gd name="T9" fmla="*/ 26775568 h 1257"/>
                  <a:gd name="T10" fmla="*/ 7618907 w 1844"/>
                  <a:gd name="T11" fmla="*/ 26713323 h 1257"/>
                  <a:gd name="T12" fmla="*/ 6209654 w 1844"/>
                  <a:gd name="T13" fmla="*/ 26892565 h 1257"/>
                  <a:gd name="T14" fmla="*/ 4832271 w 1844"/>
                  <a:gd name="T15" fmla="*/ 27163262 h 1257"/>
                  <a:gd name="T16" fmla="*/ 3407212 w 1844"/>
                  <a:gd name="T17" fmla="*/ 27396651 h 1257"/>
                  <a:gd name="T18" fmla="*/ 2112689 w 1844"/>
                  <a:gd name="T19" fmla="*/ 25894137 h 1257"/>
                  <a:gd name="T20" fmla="*/ 1136569 w 1844"/>
                  <a:gd name="T21" fmla="*/ 19631311 h 1257"/>
                  <a:gd name="T22" fmla="*/ 385382 w 1844"/>
                  <a:gd name="T23" fmla="*/ 14480056 h 1257"/>
                  <a:gd name="T24" fmla="*/ 0 w 1844"/>
                  <a:gd name="T25" fmla="*/ 9968127 h 1257"/>
                  <a:gd name="T26" fmla="*/ 461009 w 1844"/>
                  <a:gd name="T27" fmla="*/ 9056138 h 1257"/>
                  <a:gd name="T28" fmla="*/ 751206 w 1844"/>
                  <a:gd name="T29" fmla="*/ 6397519 h 1257"/>
                  <a:gd name="T30" fmla="*/ 1238623 w 1844"/>
                  <a:gd name="T31" fmla="*/ 3787385 h 1257"/>
                  <a:gd name="T32" fmla="*/ 1423778 w 1844"/>
                  <a:gd name="T33" fmla="*/ 2814894 h 1257"/>
                  <a:gd name="T34" fmla="*/ 2300871 w 1844"/>
                  <a:gd name="T35" fmla="*/ 2402047 h 1257"/>
                  <a:gd name="T36" fmla="*/ 3407212 w 1844"/>
                  <a:gd name="T37" fmla="*/ 2319188 h 1257"/>
                  <a:gd name="T38" fmla="*/ 4426475 w 1844"/>
                  <a:gd name="T39" fmla="*/ 2362048 h 1257"/>
                  <a:gd name="T40" fmla="*/ 5216757 w 1844"/>
                  <a:gd name="T41" fmla="*/ 2518123 h 1257"/>
                  <a:gd name="T42" fmla="*/ 6153159 w 1844"/>
                  <a:gd name="T43" fmla="*/ 2426257 h 1257"/>
                  <a:gd name="T44" fmla="*/ 7260756 w 1844"/>
                  <a:gd name="T45" fmla="*/ 1405699 h 1257"/>
                  <a:gd name="T46" fmla="*/ 8335372 w 1844"/>
                  <a:gd name="T47" fmla="*/ 432265 h 1257"/>
                  <a:gd name="T48" fmla="*/ 9599609 w 1844"/>
                  <a:gd name="T49" fmla="*/ 0 h 1257"/>
                  <a:gd name="T50" fmla="*/ 10461164 w 1844"/>
                  <a:gd name="T51" fmla="*/ 387692 h 1257"/>
                  <a:gd name="T52" fmla="*/ 11267376 w 1844"/>
                  <a:gd name="T53" fmla="*/ 912680 h 1257"/>
                  <a:gd name="T54" fmla="*/ 12097588 w 1844"/>
                  <a:gd name="T55" fmla="*/ 1542830 h 1257"/>
                  <a:gd name="T56" fmla="*/ 12850220 w 1844"/>
                  <a:gd name="T57" fmla="*/ 2381513 h 1257"/>
                  <a:gd name="T58" fmla="*/ 13798610 w 1844"/>
                  <a:gd name="T59" fmla="*/ 2614538 h 1257"/>
                  <a:gd name="T60" fmla="*/ 14948881 w 1844"/>
                  <a:gd name="T61" fmla="*/ 1498277 h 1257"/>
                  <a:gd name="T62" fmla="*/ 16202168 w 1844"/>
                  <a:gd name="T63" fmla="*/ 838611 h 1257"/>
                  <a:gd name="T64" fmla="*/ 17592007 w 1844"/>
                  <a:gd name="T65" fmla="*/ 605394 h 1257"/>
                  <a:gd name="T66" fmla="*/ 18225107 w 1844"/>
                  <a:gd name="T67" fmla="*/ 912680 h 1257"/>
                  <a:gd name="T68" fmla="*/ 19121413 w 1844"/>
                  <a:gd name="T69" fmla="*/ 1677560 h 1257"/>
                  <a:gd name="T70" fmla="*/ 20469714 w 1844"/>
                  <a:gd name="T71" fmla="*/ 3040649 h 1257"/>
                  <a:gd name="T72" fmla="*/ 21368659 w 1844"/>
                  <a:gd name="T73" fmla="*/ 3139281 h 1257"/>
                  <a:gd name="T74" fmla="*/ 22134013 w 1844"/>
                  <a:gd name="T75" fmla="*/ 2905971 h 1257"/>
                  <a:gd name="T76" fmla="*/ 22898232 w 1844"/>
                  <a:gd name="T77" fmla="*/ 2614538 h 1257"/>
                  <a:gd name="T78" fmla="*/ 23642502 w 1844"/>
                  <a:gd name="T79" fmla="*/ 2473654 h 1257"/>
                  <a:gd name="T80" fmla="*/ 24390465 w 1844"/>
                  <a:gd name="T81" fmla="*/ 2473654 h 1257"/>
                  <a:gd name="T82" fmla="*/ 25141485 w 1844"/>
                  <a:gd name="T83" fmla="*/ 2535988 h 1257"/>
                  <a:gd name="T84" fmla="*/ 25643418 w 1844"/>
                  <a:gd name="T85" fmla="*/ 3220297 h 1257"/>
                  <a:gd name="T86" fmla="*/ 26041399 w 1844"/>
                  <a:gd name="T87" fmla="*/ 4240244 h 1257"/>
                  <a:gd name="T88" fmla="*/ 26331569 w 1844"/>
                  <a:gd name="T89" fmla="*/ 5034321 h 1257"/>
                  <a:gd name="T90" fmla="*/ 25844271 w 1844"/>
                  <a:gd name="T91" fmla="*/ 7631226 h 1257"/>
                  <a:gd name="T92" fmla="*/ 25767870 w 1844"/>
                  <a:gd name="T93" fmla="*/ 9420832 h 1257"/>
                  <a:gd name="T94" fmla="*/ 26437593 w 1844"/>
                  <a:gd name="T95" fmla="*/ 10639099 h 1257"/>
                  <a:gd name="T96" fmla="*/ 26104268 w 1844"/>
                  <a:gd name="T97" fmla="*/ 12820182 h 1257"/>
                  <a:gd name="T98" fmla="*/ 24920817 w 1844"/>
                  <a:gd name="T99" fmla="*/ 17386006 h 1257"/>
                  <a:gd name="T100" fmla="*/ 23903084 w 1844"/>
                  <a:gd name="T101" fmla="*/ 22066703 h 1257"/>
                  <a:gd name="T102" fmla="*/ 22994048 w 1844"/>
                  <a:gd name="T103" fmla="*/ 26809693 h 1257"/>
                  <a:gd name="T104" fmla="*/ 22492215 w 1844"/>
                  <a:gd name="T105" fmla="*/ 28163491 h 1257"/>
                  <a:gd name="T106" fmla="*/ 21658862 w 1844"/>
                  <a:gd name="T107" fmla="*/ 28101696 h 1257"/>
                  <a:gd name="T108" fmla="*/ 19608727 w 1844"/>
                  <a:gd name="T109" fmla="*/ 27551926 h 1257"/>
                  <a:gd name="T110" fmla="*/ 17592007 w 1844"/>
                  <a:gd name="T111" fmla="*/ 27188198 h 1257"/>
                  <a:gd name="T112" fmla="*/ 15554916 w 1844"/>
                  <a:gd name="T113" fmla="*/ 27163262 h 1257"/>
                  <a:gd name="T114" fmla="*/ 15031005 w 1844"/>
                  <a:gd name="T115" fmla="*/ 27939706 h 1257"/>
                  <a:gd name="T116" fmla="*/ 13695919 w 1844"/>
                  <a:gd name="T117" fmla="*/ 28435451 h 1257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1844"/>
                  <a:gd name="T178" fmla="*/ 0 h 1257"/>
                  <a:gd name="T179" fmla="*/ 1844 w 1844"/>
                  <a:gd name="T180" fmla="*/ 1257 h 1257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1844" h="1257">
                    <a:moveTo>
                      <a:pt x="918" y="1257"/>
                    </a:moveTo>
                    <a:lnTo>
                      <a:pt x="906" y="1257"/>
                    </a:lnTo>
                    <a:lnTo>
                      <a:pt x="891" y="1256"/>
                    </a:lnTo>
                    <a:lnTo>
                      <a:pt x="875" y="1256"/>
                    </a:lnTo>
                    <a:lnTo>
                      <a:pt x="858" y="1256"/>
                    </a:lnTo>
                    <a:lnTo>
                      <a:pt x="840" y="1255"/>
                    </a:lnTo>
                    <a:lnTo>
                      <a:pt x="821" y="1254"/>
                    </a:lnTo>
                    <a:lnTo>
                      <a:pt x="802" y="1252"/>
                    </a:lnTo>
                    <a:lnTo>
                      <a:pt x="783" y="1250"/>
                    </a:lnTo>
                    <a:lnTo>
                      <a:pt x="764" y="1248"/>
                    </a:lnTo>
                    <a:lnTo>
                      <a:pt x="745" y="1244"/>
                    </a:lnTo>
                    <a:lnTo>
                      <a:pt x="727" y="1240"/>
                    </a:lnTo>
                    <a:lnTo>
                      <a:pt x="710" y="1234"/>
                    </a:lnTo>
                    <a:lnTo>
                      <a:pt x="695" y="1228"/>
                    </a:lnTo>
                    <a:lnTo>
                      <a:pt x="682" y="1220"/>
                    </a:lnTo>
                    <a:lnTo>
                      <a:pt x="670" y="1211"/>
                    </a:lnTo>
                    <a:lnTo>
                      <a:pt x="661" y="1201"/>
                    </a:lnTo>
                    <a:lnTo>
                      <a:pt x="659" y="1194"/>
                    </a:lnTo>
                    <a:lnTo>
                      <a:pt x="657" y="1189"/>
                    </a:lnTo>
                    <a:lnTo>
                      <a:pt x="654" y="1185"/>
                    </a:lnTo>
                    <a:lnTo>
                      <a:pt x="650" y="1183"/>
                    </a:lnTo>
                    <a:lnTo>
                      <a:pt x="646" y="1182"/>
                    </a:lnTo>
                    <a:lnTo>
                      <a:pt x="641" y="1181"/>
                    </a:lnTo>
                    <a:lnTo>
                      <a:pt x="635" y="1181"/>
                    </a:lnTo>
                    <a:lnTo>
                      <a:pt x="629" y="1180"/>
                    </a:lnTo>
                    <a:lnTo>
                      <a:pt x="608" y="1178"/>
                    </a:lnTo>
                    <a:lnTo>
                      <a:pt x="589" y="1177"/>
                    </a:lnTo>
                    <a:lnTo>
                      <a:pt x="569" y="1177"/>
                    </a:lnTo>
                    <a:lnTo>
                      <a:pt x="550" y="1177"/>
                    </a:lnTo>
                    <a:lnTo>
                      <a:pt x="530" y="1177"/>
                    </a:lnTo>
                    <a:lnTo>
                      <a:pt x="510" y="1178"/>
                    </a:lnTo>
                    <a:lnTo>
                      <a:pt x="491" y="1179"/>
                    </a:lnTo>
                    <a:lnTo>
                      <a:pt x="471" y="1181"/>
                    </a:lnTo>
                    <a:lnTo>
                      <a:pt x="451" y="1183"/>
                    </a:lnTo>
                    <a:lnTo>
                      <a:pt x="432" y="1185"/>
                    </a:lnTo>
                    <a:lnTo>
                      <a:pt x="412" y="1187"/>
                    </a:lnTo>
                    <a:lnTo>
                      <a:pt x="393" y="1189"/>
                    </a:lnTo>
                    <a:lnTo>
                      <a:pt x="374" y="1192"/>
                    </a:lnTo>
                    <a:lnTo>
                      <a:pt x="355" y="1194"/>
                    </a:lnTo>
                    <a:lnTo>
                      <a:pt x="336" y="1197"/>
                    </a:lnTo>
                    <a:lnTo>
                      <a:pt x="316" y="1199"/>
                    </a:lnTo>
                    <a:lnTo>
                      <a:pt x="299" y="1201"/>
                    </a:lnTo>
                    <a:lnTo>
                      <a:pt x="280" y="1203"/>
                    </a:lnTo>
                    <a:lnTo>
                      <a:pt x="259" y="1205"/>
                    </a:lnTo>
                    <a:lnTo>
                      <a:pt x="237" y="1207"/>
                    </a:lnTo>
                    <a:lnTo>
                      <a:pt x="215" y="1208"/>
                    </a:lnTo>
                    <a:lnTo>
                      <a:pt x="194" y="1207"/>
                    </a:lnTo>
                    <a:lnTo>
                      <a:pt x="175" y="1204"/>
                    </a:lnTo>
                    <a:lnTo>
                      <a:pt x="159" y="1197"/>
                    </a:lnTo>
                    <a:lnTo>
                      <a:pt x="147" y="1141"/>
                    </a:lnTo>
                    <a:lnTo>
                      <a:pt x="135" y="1085"/>
                    </a:lnTo>
                    <a:lnTo>
                      <a:pt x="121" y="1030"/>
                    </a:lnTo>
                    <a:lnTo>
                      <a:pt x="107" y="975"/>
                    </a:lnTo>
                    <a:lnTo>
                      <a:pt x="93" y="921"/>
                    </a:lnTo>
                    <a:lnTo>
                      <a:pt x="79" y="865"/>
                    </a:lnTo>
                    <a:lnTo>
                      <a:pt x="65" y="811"/>
                    </a:lnTo>
                    <a:lnTo>
                      <a:pt x="52" y="758"/>
                    </a:lnTo>
                    <a:lnTo>
                      <a:pt x="45" y="718"/>
                    </a:lnTo>
                    <a:lnTo>
                      <a:pt x="36" y="678"/>
                    </a:lnTo>
                    <a:lnTo>
                      <a:pt x="27" y="638"/>
                    </a:lnTo>
                    <a:lnTo>
                      <a:pt x="19" y="598"/>
                    </a:lnTo>
                    <a:lnTo>
                      <a:pt x="12" y="558"/>
                    </a:lnTo>
                    <a:lnTo>
                      <a:pt x="6" y="518"/>
                    </a:lnTo>
                    <a:lnTo>
                      <a:pt x="1" y="479"/>
                    </a:lnTo>
                    <a:lnTo>
                      <a:pt x="0" y="439"/>
                    </a:lnTo>
                    <a:lnTo>
                      <a:pt x="4" y="428"/>
                    </a:lnTo>
                    <a:lnTo>
                      <a:pt x="10" y="420"/>
                    </a:lnTo>
                    <a:lnTo>
                      <a:pt x="17" y="412"/>
                    </a:lnTo>
                    <a:lnTo>
                      <a:pt x="24" y="406"/>
                    </a:lnTo>
                    <a:lnTo>
                      <a:pt x="32" y="399"/>
                    </a:lnTo>
                    <a:lnTo>
                      <a:pt x="40" y="393"/>
                    </a:lnTo>
                    <a:lnTo>
                      <a:pt x="50" y="387"/>
                    </a:lnTo>
                    <a:lnTo>
                      <a:pt x="58" y="379"/>
                    </a:lnTo>
                    <a:lnTo>
                      <a:pt x="55" y="331"/>
                    </a:lnTo>
                    <a:lnTo>
                      <a:pt x="52" y="282"/>
                    </a:lnTo>
                    <a:lnTo>
                      <a:pt x="52" y="235"/>
                    </a:lnTo>
                    <a:lnTo>
                      <a:pt x="58" y="190"/>
                    </a:lnTo>
                    <a:lnTo>
                      <a:pt x="70" y="179"/>
                    </a:lnTo>
                    <a:lnTo>
                      <a:pt x="79" y="172"/>
                    </a:lnTo>
                    <a:lnTo>
                      <a:pt x="86" y="167"/>
                    </a:lnTo>
                    <a:lnTo>
                      <a:pt x="91" y="162"/>
                    </a:lnTo>
                    <a:lnTo>
                      <a:pt x="94" y="157"/>
                    </a:lnTo>
                    <a:lnTo>
                      <a:pt x="96" y="150"/>
                    </a:lnTo>
                    <a:lnTo>
                      <a:pt x="98" y="139"/>
                    </a:lnTo>
                    <a:lnTo>
                      <a:pt x="99" y="124"/>
                    </a:lnTo>
                    <a:lnTo>
                      <a:pt x="109" y="119"/>
                    </a:lnTo>
                    <a:lnTo>
                      <a:pt x="120" y="115"/>
                    </a:lnTo>
                    <a:lnTo>
                      <a:pt x="133" y="111"/>
                    </a:lnTo>
                    <a:lnTo>
                      <a:pt x="146" y="108"/>
                    </a:lnTo>
                    <a:lnTo>
                      <a:pt x="160" y="106"/>
                    </a:lnTo>
                    <a:lnTo>
                      <a:pt x="175" y="104"/>
                    </a:lnTo>
                    <a:lnTo>
                      <a:pt x="191" y="103"/>
                    </a:lnTo>
                    <a:lnTo>
                      <a:pt x="206" y="102"/>
                    </a:lnTo>
                    <a:lnTo>
                      <a:pt x="222" y="102"/>
                    </a:lnTo>
                    <a:lnTo>
                      <a:pt x="237" y="102"/>
                    </a:lnTo>
                    <a:lnTo>
                      <a:pt x="252" y="102"/>
                    </a:lnTo>
                    <a:lnTo>
                      <a:pt x="267" y="103"/>
                    </a:lnTo>
                    <a:lnTo>
                      <a:pt x="281" y="103"/>
                    </a:lnTo>
                    <a:lnTo>
                      <a:pt x="295" y="104"/>
                    </a:lnTo>
                    <a:lnTo>
                      <a:pt x="308" y="104"/>
                    </a:lnTo>
                    <a:lnTo>
                      <a:pt x="319" y="105"/>
                    </a:lnTo>
                    <a:lnTo>
                      <a:pt x="331" y="106"/>
                    </a:lnTo>
                    <a:lnTo>
                      <a:pt x="341" y="108"/>
                    </a:lnTo>
                    <a:lnTo>
                      <a:pt x="352" y="109"/>
                    </a:lnTo>
                    <a:lnTo>
                      <a:pt x="363" y="111"/>
                    </a:lnTo>
                    <a:lnTo>
                      <a:pt x="375" y="112"/>
                    </a:lnTo>
                    <a:lnTo>
                      <a:pt x="386" y="113"/>
                    </a:lnTo>
                    <a:lnTo>
                      <a:pt x="398" y="113"/>
                    </a:lnTo>
                    <a:lnTo>
                      <a:pt x="411" y="114"/>
                    </a:lnTo>
                    <a:lnTo>
                      <a:pt x="428" y="107"/>
                    </a:lnTo>
                    <a:lnTo>
                      <a:pt x="445" y="99"/>
                    </a:lnTo>
                    <a:lnTo>
                      <a:pt x="460" y="91"/>
                    </a:lnTo>
                    <a:lnTo>
                      <a:pt x="476" y="82"/>
                    </a:lnTo>
                    <a:lnTo>
                      <a:pt x="491" y="72"/>
                    </a:lnTo>
                    <a:lnTo>
                      <a:pt x="505" y="62"/>
                    </a:lnTo>
                    <a:lnTo>
                      <a:pt x="520" y="53"/>
                    </a:lnTo>
                    <a:lnTo>
                      <a:pt x="535" y="43"/>
                    </a:lnTo>
                    <a:lnTo>
                      <a:pt x="549" y="35"/>
                    </a:lnTo>
                    <a:lnTo>
                      <a:pt x="564" y="27"/>
                    </a:lnTo>
                    <a:lnTo>
                      <a:pt x="580" y="19"/>
                    </a:lnTo>
                    <a:lnTo>
                      <a:pt x="596" y="13"/>
                    </a:lnTo>
                    <a:lnTo>
                      <a:pt x="613" y="7"/>
                    </a:lnTo>
                    <a:lnTo>
                      <a:pt x="630" y="3"/>
                    </a:lnTo>
                    <a:lnTo>
                      <a:pt x="649" y="1"/>
                    </a:lnTo>
                    <a:lnTo>
                      <a:pt x="668" y="0"/>
                    </a:lnTo>
                    <a:lnTo>
                      <a:pt x="681" y="3"/>
                    </a:lnTo>
                    <a:lnTo>
                      <a:pt x="693" y="6"/>
                    </a:lnTo>
                    <a:lnTo>
                      <a:pt x="705" y="9"/>
                    </a:lnTo>
                    <a:lnTo>
                      <a:pt x="716" y="13"/>
                    </a:lnTo>
                    <a:lnTo>
                      <a:pt x="728" y="17"/>
                    </a:lnTo>
                    <a:lnTo>
                      <a:pt x="739" y="21"/>
                    </a:lnTo>
                    <a:lnTo>
                      <a:pt x="751" y="25"/>
                    </a:lnTo>
                    <a:lnTo>
                      <a:pt x="762" y="30"/>
                    </a:lnTo>
                    <a:lnTo>
                      <a:pt x="773" y="35"/>
                    </a:lnTo>
                    <a:lnTo>
                      <a:pt x="784" y="40"/>
                    </a:lnTo>
                    <a:lnTo>
                      <a:pt x="795" y="45"/>
                    </a:lnTo>
                    <a:lnTo>
                      <a:pt x="807" y="50"/>
                    </a:lnTo>
                    <a:lnTo>
                      <a:pt x="818" y="56"/>
                    </a:lnTo>
                    <a:lnTo>
                      <a:pt x="830" y="62"/>
                    </a:lnTo>
                    <a:lnTo>
                      <a:pt x="842" y="68"/>
                    </a:lnTo>
                    <a:lnTo>
                      <a:pt x="854" y="75"/>
                    </a:lnTo>
                    <a:lnTo>
                      <a:pt x="862" y="81"/>
                    </a:lnTo>
                    <a:lnTo>
                      <a:pt x="871" y="88"/>
                    </a:lnTo>
                    <a:lnTo>
                      <a:pt x="882" y="96"/>
                    </a:lnTo>
                    <a:lnTo>
                      <a:pt x="894" y="105"/>
                    </a:lnTo>
                    <a:lnTo>
                      <a:pt x="908" y="113"/>
                    </a:lnTo>
                    <a:lnTo>
                      <a:pt x="920" y="120"/>
                    </a:lnTo>
                    <a:lnTo>
                      <a:pt x="933" y="124"/>
                    </a:lnTo>
                    <a:lnTo>
                      <a:pt x="945" y="126"/>
                    </a:lnTo>
                    <a:lnTo>
                      <a:pt x="960" y="115"/>
                    </a:lnTo>
                    <a:lnTo>
                      <a:pt x="975" y="104"/>
                    </a:lnTo>
                    <a:lnTo>
                      <a:pt x="991" y="94"/>
                    </a:lnTo>
                    <a:lnTo>
                      <a:pt x="1007" y="84"/>
                    </a:lnTo>
                    <a:lnTo>
                      <a:pt x="1023" y="75"/>
                    </a:lnTo>
                    <a:lnTo>
                      <a:pt x="1040" y="66"/>
                    </a:lnTo>
                    <a:lnTo>
                      <a:pt x="1056" y="59"/>
                    </a:lnTo>
                    <a:lnTo>
                      <a:pt x="1074" y="52"/>
                    </a:lnTo>
                    <a:lnTo>
                      <a:pt x="1091" y="47"/>
                    </a:lnTo>
                    <a:lnTo>
                      <a:pt x="1109" y="41"/>
                    </a:lnTo>
                    <a:lnTo>
                      <a:pt x="1127" y="37"/>
                    </a:lnTo>
                    <a:lnTo>
                      <a:pt x="1145" y="33"/>
                    </a:lnTo>
                    <a:lnTo>
                      <a:pt x="1164" y="31"/>
                    </a:lnTo>
                    <a:lnTo>
                      <a:pt x="1184" y="29"/>
                    </a:lnTo>
                    <a:lnTo>
                      <a:pt x="1204" y="27"/>
                    </a:lnTo>
                    <a:lnTo>
                      <a:pt x="1224" y="27"/>
                    </a:lnTo>
                    <a:lnTo>
                      <a:pt x="1232" y="29"/>
                    </a:lnTo>
                    <a:lnTo>
                      <a:pt x="1241" y="31"/>
                    </a:lnTo>
                    <a:lnTo>
                      <a:pt x="1249" y="34"/>
                    </a:lnTo>
                    <a:lnTo>
                      <a:pt x="1258" y="37"/>
                    </a:lnTo>
                    <a:lnTo>
                      <a:pt x="1268" y="40"/>
                    </a:lnTo>
                    <a:lnTo>
                      <a:pt x="1277" y="43"/>
                    </a:lnTo>
                    <a:lnTo>
                      <a:pt x="1286" y="46"/>
                    </a:lnTo>
                    <a:lnTo>
                      <a:pt x="1295" y="50"/>
                    </a:lnTo>
                    <a:lnTo>
                      <a:pt x="1313" y="61"/>
                    </a:lnTo>
                    <a:lnTo>
                      <a:pt x="1330" y="74"/>
                    </a:lnTo>
                    <a:lnTo>
                      <a:pt x="1348" y="87"/>
                    </a:lnTo>
                    <a:lnTo>
                      <a:pt x="1367" y="100"/>
                    </a:lnTo>
                    <a:lnTo>
                      <a:pt x="1385" y="112"/>
                    </a:lnTo>
                    <a:lnTo>
                      <a:pt x="1404" y="124"/>
                    </a:lnTo>
                    <a:lnTo>
                      <a:pt x="1424" y="134"/>
                    </a:lnTo>
                    <a:lnTo>
                      <a:pt x="1444" y="142"/>
                    </a:lnTo>
                    <a:lnTo>
                      <a:pt x="1455" y="141"/>
                    </a:lnTo>
                    <a:lnTo>
                      <a:pt x="1465" y="141"/>
                    </a:lnTo>
                    <a:lnTo>
                      <a:pt x="1477" y="139"/>
                    </a:lnTo>
                    <a:lnTo>
                      <a:pt x="1487" y="138"/>
                    </a:lnTo>
                    <a:lnTo>
                      <a:pt x="1498" y="136"/>
                    </a:lnTo>
                    <a:lnTo>
                      <a:pt x="1509" y="134"/>
                    </a:lnTo>
                    <a:lnTo>
                      <a:pt x="1519" y="132"/>
                    </a:lnTo>
                    <a:lnTo>
                      <a:pt x="1530" y="130"/>
                    </a:lnTo>
                    <a:lnTo>
                      <a:pt x="1540" y="128"/>
                    </a:lnTo>
                    <a:lnTo>
                      <a:pt x="1551" y="125"/>
                    </a:lnTo>
                    <a:lnTo>
                      <a:pt x="1561" y="123"/>
                    </a:lnTo>
                    <a:lnTo>
                      <a:pt x="1572" y="120"/>
                    </a:lnTo>
                    <a:lnTo>
                      <a:pt x="1583" y="118"/>
                    </a:lnTo>
                    <a:lnTo>
                      <a:pt x="1593" y="115"/>
                    </a:lnTo>
                    <a:lnTo>
                      <a:pt x="1604" y="113"/>
                    </a:lnTo>
                    <a:lnTo>
                      <a:pt x="1615" y="111"/>
                    </a:lnTo>
                    <a:lnTo>
                      <a:pt x="1625" y="110"/>
                    </a:lnTo>
                    <a:lnTo>
                      <a:pt x="1635" y="110"/>
                    </a:lnTo>
                    <a:lnTo>
                      <a:pt x="1645" y="109"/>
                    </a:lnTo>
                    <a:lnTo>
                      <a:pt x="1656" y="109"/>
                    </a:lnTo>
                    <a:lnTo>
                      <a:pt x="1666" y="109"/>
                    </a:lnTo>
                    <a:lnTo>
                      <a:pt x="1676" y="109"/>
                    </a:lnTo>
                    <a:lnTo>
                      <a:pt x="1686" y="109"/>
                    </a:lnTo>
                    <a:lnTo>
                      <a:pt x="1697" y="109"/>
                    </a:lnTo>
                    <a:lnTo>
                      <a:pt x="1707" y="110"/>
                    </a:lnTo>
                    <a:lnTo>
                      <a:pt x="1717" y="110"/>
                    </a:lnTo>
                    <a:lnTo>
                      <a:pt x="1728" y="111"/>
                    </a:lnTo>
                    <a:lnTo>
                      <a:pt x="1738" y="111"/>
                    </a:lnTo>
                    <a:lnTo>
                      <a:pt x="1749" y="112"/>
                    </a:lnTo>
                    <a:lnTo>
                      <a:pt x="1760" y="113"/>
                    </a:lnTo>
                    <a:lnTo>
                      <a:pt x="1771" y="114"/>
                    </a:lnTo>
                    <a:lnTo>
                      <a:pt x="1782" y="115"/>
                    </a:lnTo>
                    <a:lnTo>
                      <a:pt x="1785" y="127"/>
                    </a:lnTo>
                    <a:lnTo>
                      <a:pt x="1784" y="142"/>
                    </a:lnTo>
                    <a:lnTo>
                      <a:pt x="1784" y="159"/>
                    </a:lnTo>
                    <a:lnTo>
                      <a:pt x="1791" y="175"/>
                    </a:lnTo>
                    <a:lnTo>
                      <a:pt x="1798" y="179"/>
                    </a:lnTo>
                    <a:lnTo>
                      <a:pt x="1805" y="183"/>
                    </a:lnTo>
                    <a:lnTo>
                      <a:pt x="1812" y="187"/>
                    </a:lnTo>
                    <a:lnTo>
                      <a:pt x="1818" y="192"/>
                    </a:lnTo>
                    <a:lnTo>
                      <a:pt x="1824" y="197"/>
                    </a:lnTo>
                    <a:lnTo>
                      <a:pt x="1828" y="204"/>
                    </a:lnTo>
                    <a:lnTo>
                      <a:pt x="1831" y="212"/>
                    </a:lnTo>
                    <a:lnTo>
                      <a:pt x="1832" y="222"/>
                    </a:lnTo>
                    <a:lnTo>
                      <a:pt x="1823" y="244"/>
                    </a:lnTo>
                    <a:lnTo>
                      <a:pt x="1815" y="267"/>
                    </a:lnTo>
                    <a:lnTo>
                      <a:pt x="1808" y="289"/>
                    </a:lnTo>
                    <a:lnTo>
                      <a:pt x="1803" y="312"/>
                    </a:lnTo>
                    <a:lnTo>
                      <a:pt x="1798" y="336"/>
                    </a:lnTo>
                    <a:lnTo>
                      <a:pt x="1794" y="361"/>
                    </a:lnTo>
                    <a:lnTo>
                      <a:pt x="1792" y="385"/>
                    </a:lnTo>
                    <a:lnTo>
                      <a:pt x="1791" y="410"/>
                    </a:lnTo>
                    <a:lnTo>
                      <a:pt x="1792" y="412"/>
                    </a:lnTo>
                    <a:lnTo>
                      <a:pt x="1793" y="415"/>
                    </a:lnTo>
                    <a:lnTo>
                      <a:pt x="1793" y="418"/>
                    </a:lnTo>
                    <a:lnTo>
                      <a:pt x="1794" y="420"/>
                    </a:lnTo>
                    <a:lnTo>
                      <a:pt x="1815" y="438"/>
                    </a:lnTo>
                    <a:lnTo>
                      <a:pt x="1830" y="454"/>
                    </a:lnTo>
                    <a:lnTo>
                      <a:pt x="1839" y="469"/>
                    </a:lnTo>
                    <a:lnTo>
                      <a:pt x="1844" y="484"/>
                    </a:lnTo>
                    <a:lnTo>
                      <a:pt x="1843" y="501"/>
                    </a:lnTo>
                    <a:lnTo>
                      <a:pt x="1838" y="519"/>
                    </a:lnTo>
                    <a:lnTo>
                      <a:pt x="1829" y="540"/>
                    </a:lnTo>
                    <a:lnTo>
                      <a:pt x="1816" y="565"/>
                    </a:lnTo>
                    <a:lnTo>
                      <a:pt x="1799" y="604"/>
                    </a:lnTo>
                    <a:lnTo>
                      <a:pt x="1782" y="645"/>
                    </a:lnTo>
                    <a:lnTo>
                      <a:pt x="1766" y="685"/>
                    </a:lnTo>
                    <a:lnTo>
                      <a:pt x="1749" y="725"/>
                    </a:lnTo>
                    <a:lnTo>
                      <a:pt x="1734" y="766"/>
                    </a:lnTo>
                    <a:lnTo>
                      <a:pt x="1719" y="806"/>
                    </a:lnTo>
                    <a:lnTo>
                      <a:pt x="1705" y="847"/>
                    </a:lnTo>
                    <a:lnTo>
                      <a:pt x="1691" y="888"/>
                    </a:lnTo>
                    <a:lnTo>
                      <a:pt x="1677" y="930"/>
                    </a:lnTo>
                    <a:lnTo>
                      <a:pt x="1663" y="972"/>
                    </a:lnTo>
                    <a:lnTo>
                      <a:pt x="1650" y="1013"/>
                    </a:lnTo>
                    <a:lnTo>
                      <a:pt x="1637" y="1055"/>
                    </a:lnTo>
                    <a:lnTo>
                      <a:pt x="1625" y="1097"/>
                    </a:lnTo>
                    <a:lnTo>
                      <a:pt x="1612" y="1138"/>
                    </a:lnTo>
                    <a:lnTo>
                      <a:pt x="1600" y="1181"/>
                    </a:lnTo>
                    <a:lnTo>
                      <a:pt x="1588" y="1223"/>
                    </a:lnTo>
                    <a:lnTo>
                      <a:pt x="1583" y="1230"/>
                    </a:lnTo>
                    <a:lnTo>
                      <a:pt x="1577" y="1235"/>
                    </a:lnTo>
                    <a:lnTo>
                      <a:pt x="1571" y="1239"/>
                    </a:lnTo>
                    <a:lnTo>
                      <a:pt x="1565" y="1241"/>
                    </a:lnTo>
                    <a:lnTo>
                      <a:pt x="1558" y="1242"/>
                    </a:lnTo>
                    <a:lnTo>
                      <a:pt x="1551" y="1243"/>
                    </a:lnTo>
                    <a:lnTo>
                      <a:pt x="1543" y="1243"/>
                    </a:lnTo>
                    <a:lnTo>
                      <a:pt x="1535" y="1243"/>
                    </a:lnTo>
                    <a:lnTo>
                      <a:pt x="1507" y="1238"/>
                    </a:lnTo>
                    <a:lnTo>
                      <a:pt x="1478" y="1233"/>
                    </a:lnTo>
                    <a:lnTo>
                      <a:pt x="1449" y="1228"/>
                    </a:lnTo>
                    <a:lnTo>
                      <a:pt x="1421" y="1223"/>
                    </a:lnTo>
                    <a:lnTo>
                      <a:pt x="1392" y="1218"/>
                    </a:lnTo>
                    <a:lnTo>
                      <a:pt x="1364" y="1214"/>
                    </a:lnTo>
                    <a:lnTo>
                      <a:pt x="1336" y="1210"/>
                    </a:lnTo>
                    <a:lnTo>
                      <a:pt x="1308" y="1206"/>
                    </a:lnTo>
                    <a:lnTo>
                      <a:pt x="1280" y="1203"/>
                    </a:lnTo>
                    <a:lnTo>
                      <a:pt x="1252" y="1200"/>
                    </a:lnTo>
                    <a:lnTo>
                      <a:pt x="1224" y="1198"/>
                    </a:lnTo>
                    <a:lnTo>
                      <a:pt x="1196" y="1196"/>
                    </a:lnTo>
                    <a:lnTo>
                      <a:pt x="1167" y="1195"/>
                    </a:lnTo>
                    <a:lnTo>
                      <a:pt x="1138" y="1195"/>
                    </a:lnTo>
                    <a:lnTo>
                      <a:pt x="1110" y="1196"/>
                    </a:lnTo>
                    <a:lnTo>
                      <a:pt x="1082" y="1197"/>
                    </a:lnTo>
                    <a:lnTo>
                      <a:pt x="1075" y="1203"/>
                    </a:lnTo>
                    <a:lnTo>
                      <a:pt x="1070" y="1208"/>
                    </a:lnTo>
                    <a:lnTo>
                      <a:pt x="1066" y="1214"/>
                    </a:lnTo>
                    <a:lnTo>
                      <a:pt x="1062" y="1222"/>
                    </a:lnTo>
                    <a:lnTo>
                      <a:pt x="1046" y="1231"/>
                    </a:lnTo>
                    <a:lnTo>
                      <a:pt x="1029" y="1238"/>
                    </a:lnTo>
                    <a:lnTo>
                      <a:pt x="1011" y="1243"/>
                    </a:lnTo>
                    <a:lnTo>
                      <a:pt x="992" y="1248"/>
                    </a:lnTo>
                    <a:lnTo>
                      <a:pt x="972" y="1251"/>
                    </a:lnTo>
                    <a:lnTo>
                      <a:pt x="953" y="1253"/>
                    </a:lnTo>
                    <a:lnTo>
                      <a:pt x="935" y="1255"/>
                    </a:lnTo>
                    <a:lnTo>
                      <a:pt x="918" y="125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37"/>
              <p:cNvSpPr>
                <a:spLocks/>
              </p:cNvSpPr>
              <p:nvPr/>
            </p:nvSpPr>
            <p:spPr bwMode="auto">
              <a:xfrm>
                <a:off x="1397" y="1055"/>
                <a:ext cx="3758" cy="2624"/>
              </a:xfrm>
              <a:custGeom>
                <a:avLst/>
                <a:gdLst>
                  <a:gd name="T0" fmla="*/ 10659243 w 1799"/>
                  <a:gd name="T1" fmla="*/ 27595229 h 1212"/>
                  <a:gd name="T2" fmla="*/ 9630475 w 1799"/>
                  <a:gd name="T3" fmla="*/ 26819027 h 1212"/>
                  <a:gd name="T4" fmla="*/ 8914153 w 1799"/>
                  <a:gd name="T5" fmla="*/ 26271261 h 1212"/>
                  <a:gd name="T6" fmla="*/ 7366591 w 1799"/>
                  <a:gd name="T7" fmla="*/ 26153501 h 1212"/>
                  <a:gd name="T8" fmla="*/ 5853924 w 1799"/>
                  <a:gd name="T9" fmla="*/ 26217084 h 1212"/>
                  <a:gd name="T10" fmla="*/ 4370169 w 1799"/>
                  <a:gd name="T11" fmla="*/ 26427055 h 1212"/>
                  <a:gd name="T12" fmla="*/ 3126564 w 1799"/>
                  <a:gd name="T13" fmla="*/ 26682995 h 1212"/>
                  <a:gd name="T14" fmla="*/ 2369784 w 1799"/>
                  <a:gd name="T15" fmla="*/ 26271261 h 1212"/>
                  <a:gd name="T16" fmla="*/ 2160946 w 1799"/>
                  <a:gd name="T17" fmla="*/ 25189394 h 1212"/>
                  <a:gd name="T18" fmla="*/ 1192934 w 1799"/>
                  <a:gd name="T19" fmla="*/ 19153226 h 1212"/>
                  <a:gd name="T20" fmla="*/ 461889 w 1799"/>
                  <a:gd name="T21" fmla="*/ 14119033 h 1212"/>
                  <a:gd name="T22" fmla="*/ 42368 w 1799"/>
                  <a:gd name="T23" fmla="*/ 10351377 h 1212"/>
                  <a:gd name="T24" fmla="*/ 317972 w 1799"/>
                  <a:gd name="T25" fmla="*/ 8910453 h 1212"/>
                  <a:gd name="T26" fmla="*/ 861802 w 1799"/>
                  <a:gd name="T27" fmla="*/ 7626850 h 1212"/>
                  <a:gd name="T28" fmla="*/ 925642 w 1799"/>
                  <a:gd name="T29" fmla="*/ 3922938 h 1212"/>
                  <a:gd name="T30" fmla="*/ 1285967 w 1799"/>
                  <a:gd name="T31" fmla="*/ 3561393 h 1212"/>
                  <a:gd name="T32" fmla="*/ 1483662 w 1799"/>
                  <a:gd name="T33" fmla="*/ 2660814 h 1212"/>
                  <a:gd name="T34" fmla="*/ 2809986 w 1799"/>
                  <a:gd name="T35" fmla="*/ 2165436 h 1212"/>
                  <a:gd name="T36" fmla="*/ 3906778 w 1799"/>
                  <a:gd name="T37" fmla="*/ 2185183 h 1212"/>
                  <a:gd name="T38" fmla="*/ 4659549 w 1799"/>
                  <a:gd name="T39" fmla="*/ 2303430 h 1212"/>
                  <a:gd name="T40" fmla="*/ 5407990 w 1799"/>
                  <a:gd name="T41" fmla="*/ 2385008 h 1212"/>
                  <a:gd name="T42" fmla="*/ 6173573 w 1799"/>
                  <a:gd name="T43" fmla="*/ 2321454 h 1212"/>
                  <a:gd name="T44" fmla="*/ 6953955 w 1799"/>
                  <a:gd name="T45" fmla="*/ 1656571 h 1212"/>
                  <a:gd name="T46" fmla="*/ 7733843 w 1799"/>
                  <a:gd name="T47" fmla="*/ 848602 h 1212"/>
                  <a:gd name="T48" fmla="*/ 8540595 w 1799"/>
                  <a:gd name="T49" fmla="*/ 181043 h 1212"/>
                  <a:gd name="T50" fmla="*/ 9733510 w 1799"/>
                  <a:gd name="T51" fmla="*/ 43038 h 1212"/>
                  <a:gd name="T52" fmla="*/ 10859740 w 1799"/>
                  <a:gd name="T53" fmla="*/ 617796 h 1212"/>
                  <a:gd name="T54" fmla="*/ 11957852 w 1799"/>
                  <a:gd name="T55" fmla="*/ 1557110 h 1212"/>
                  <a:gd name="T56" fmla="*/ 13069284 w 1799"/>
                  <a:gd name="T57" fmla="*/ 2703610 h 1212"/>
                  <a:gd name="T58" fmla="*/ 13206235 w 1799"/>
                  <a:gd name="T59" fmla="*/ 2895794 h 1212"/>
                  <a:gd name="T60" fmla="*/ 13612717 w 1799"/>
                  <a:gd name="T61" fmla="*/ 2547837 h 1212"/>
                  <a:gd name="T62" fmla="*/ 14480086 w 1799"/>
                  <a:gd name="T63" fmla="*/ 1718971 h 1212"/>
                  <a:gd name="T64" fmla="*/ 15894146 w 1799"/>
                  <a:gd name="T65" fmla="*/ 871761 h 1212"/>
                  <a:gd name="T66" fmla="*/ 17205807 w 1799"/>
                  <a:gd name="T67" fmla="*/ 572554 h 1212"/>
                  <a:gd name="T68" fmla="*/ 18544595 w 1799"/>
                  <a:gd name="T69" fmla="*/ 1147309 h 1212"/>
                  <a:gd name="T70" fmla="*/ 19813950 w 1799"/>
                  <a:gd name="T71" fmla="*/ 2430095 h 1212"/>
                  <a:gd name="T72" fmla="*/ 21043198 w 1799"/>
                  <a:gd name="T73" fmla="*/ 3057079 h 1212"/>
                  <a:gd name="T74" fmla="*/ 22329148 w 1799"/>
                  <a:gd name="T75" fmla="*/ 2660814 h 1212"/>
                  <a:gd name="T76" fmla="*/ 23625092 w 1799"/>
                  <a:gd name="T77" fmla="*/ 2404851 h 1212"/>
                  <a:gd name="T78" fmla="*/ 24936928 w 1799"/>
                  <a:gd name="T79" fmla="*/ 2430095 h 1212"/>
                  <a:gd name="T80" fmla="*/ 25240610 w 1799"/>
                  <a:gd name="T81" fmla="*/ 3670649 h 1212"/>
                  <a:gd name="T82" fmla="*/ 25628233 w 1799"/>
                  <a:gd name="T83" fmla="*/ 3998352 h 1212"/>
                  <a:gd name="T84" fmla="*/ 25717138 w 1799"/>
                  <a:gd name="T85" fmla="*/ 5672841 h 1212"/>
                  <a:gd name="T86" fmla="*/ 25386117 w 1799"/>
                  <a:gd name="T87" fmla="*/ 8455748 h 1212"/>
                  <a:gd name="T88" fmla="*/ 25829239 w 1799"/>
                  <a:gd name="T89" fmla="*/ 9986771 h 1212"/>
                  <a:gd name="T90" fmla="*/ 25683732 w 1799"/>
                  <a:gd name="T91" fmla="*/ 11917229 h 1212"/>
                  <a:gd name="T92" fmla="*/ 24517403 w 1799"/>
                  <a:gd name="T93" fmla="*/ 16376416 h 1212"/>
                  <a:gd name="T94" fmla="*/ 23971973 w 1799"/>
                  <a:gd name="T95" fmla="*/ 18804053 h 1212"/>
                  <a:gd name="T96" fmla="*/ 23294020 w 1799"/>
                  <a:gd name="T97" fmla="*/ 22410899 h 1212"/>
                  <a:gd name="T98" fmla="*/ 22609484 w 1799"/>
                  <a:gd name="T99" fmla="*/ 25834395 h 1212"/>
                  <a:gd name="T100" fmla="*/ 22329148 w 1799"/>
                  <a:gd name="T101" fmla="*/ 27075053 h 1212"/>
                  <a:gd name="T102" fmla="*/ 21904944 w 1799"/>
                  <a:gd name="T103" fmla="*/ 27456269 h 1212"/>
                  <a:gd name="T104" fmla="*/ 21057554 w 1799"/>
                  <a:gd name="T105" fmla="*/ 27352955 h 1212"/>
                  <a:gd name="T106" fmla="*/ 20250070 w 1799"/>
                  <a:gd name="T107" fmla="*/ 27119860 h 1212"/>
                  <a:gd name="T108" fmla="*/ 19469861 w 1799"/>
                  <a:gd name="T109" fmla="*/ 26863782 h 1212"/>
                  <a:gd name="T110" fmla="*/ 18372400 w 1799"/>
                  <a:gd name="T111" fmla="*/ 26663181 h 1212"/>
                  <a:gd name="T112" fmla="*/ 17047858 w 1799"/>
                  <a:gd name="T113" fmla="*/ 26490828 h 1212"/>
                  <a:gd name="T114" fmla="*/ 15706376 w 1799"/>
                  <a:gd name="T115" fmla="*/ 26472988 h 1212"/>
                  <a:gd name="T116" fmla="*/ 14796978 w 1799"/>
                  <a:gd name="T117" fmla="*/ 26819027 h 1212"/>
                  <a:gd name="T118" fmla="*/ 14291539 w 1799"/>
                  <a:gd name="T119" fmla="*/ 27456269 h 1212"/>
                  <a:gd name="T120" fmla="*/ 13428239 w 1799"/>
                  <a:gd name="T121" fmla="*/ 27710252 h 1212"/>
                  <a:gd name="T122" fmla="*/ 12528968 w 1799"/>
                  <a:gd name="T123" fmla="*/ 27784503 h 1212"/>
                  <a:gd name="T124" fmla="*/ 11895209 w 1799"/>
                  <a:gd name="T125" fmla="*/ 27828357 h 1212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1799"/>
                  <a:gd name="T190" fmla="*/ 0 h 1212"/>
                  <a:gd name="T191" fmla="*/ 1799 w 1799"/>
                  <a:gd name="T192" fmla="*/ 1212 h 1212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1799" h="1212">
                    <a:moveTo>
                      <a:pt x="813" y="1212"/>
                    </a:moveTo>
                    <a:lnTo>
                      <a:pt x="795" y="1210"/>
                    </a:lnTo>
                    <a:lnTo>
                      <a:pt x="776" y="1207"/>
                    </a:lnTo>
                    <a:lnTo>
                      <a:pt x="757" y="1205"/>
                    </a:lnTo>
                    <a:lnTo>
                      <a:pt x="739" y="1202"/>
                    </a:lnTo>
                    <a:lnTo>
                      <a:pt x="720" y="1198"/>
                    </a:lnTo>
                    <a:lnTo>
                      <a:pt x="703" y="1192"/>
                    </a:lnTo>
                    <a:lnTo>
                      <a:pt x="687" y="1185"/>
                    </a:lnTo>
                    <a:lnTo>
                      <a:pt x="673" y="1176"/>
                    </a:lnTo>
                    <a:lnTo>
                      <a:pt x="668" y="1168"/>
                    </a:lnTo>
                    <a:lnTo>
                      <a:pt x="665" y="1161"/>
                    </a:lnTo>
                    <a:lnTo>
                      <a:pt x="663" y="1155"/>
                    </a:lnTo>
                    <a:lnTo>
                      <a:pt x="661" y="1148"/>
                    </a:lnTo>
                    <a:lnTo>
                      <a:pt x="639" y="1146"/>
                    </a:lnTo>
                    <a:lnTo>
                      <a:pt x="618" y="1144"/>
                    </a:lnTo>
                    <a:lnTo>
                      <a:pt x="595" y="1142"/>
                    </a:lnTo>
                    <a:lnTo>
                      <a:pt x="574" y="1141"/>
                    </a:lnTo>
                    <a:lnTo>
                      <a:pt x="553" y="1140"/>
                    </a:lnTo>
                    <a:lnTo>
                      <a:pt x="532" y="1140"/>
                    </a:lnTo>
                    <a:lnTo>
                      <a:pt x="511" y="1139"/>
                    </a:lnTo>
                    <a:lnTo>
                      <a:pt x="490" y="1139"/>
                    </a:lnTo>
                    <a:lnTo>
                      <a:pt x="469" y="1139"/>
                    </a:lnTo>
                    <a:lnTo>
                      <a:pt x="448" y="1140"/>
                    </a:lnTo>
                    <a:lnTo>
                      <a:pt x="427" y="1141"/>
                    </a:lnTo>
                    <a:lnTo>
                      <a:pt x="406" y="1142"/>
                    </a:lnTo>
                    <a:lnTo>
                      <a:pt x="385" y="1144"/>
                    </a:lnTo>
                    <a:lnTo>
                      <a:pt x="364" y="1145"/>
                    </a:lnTo>
                    <a:lnTo>
                      <a:pt x="342" y="1147"/>
                    </a:lnTo>
                    <a:lnTo>
                      <a:pt x="321" y="1149"/>
                    </a:lnTo>
                    <a:lnTo>
                      <a:pt x="303" y="1151"/>
                    </a:lnTo>
                    <a:lnTo>
                      <a:pt x="286" y="1154"/>
                    </a:lnTo>
                    <a:lnTo>
                      <a:pt x="269" y="1156"/>
                    </a:lnTo>
                    <a:lnTo>
                      <a:pt x="251" y="1158"/>
                    </a:lnTo>
                    <a:lnTo>
                      <a:pt x="234" y="1160"/>
                    </a:lnTo>
                    <a:lnTo>
                      <a:pt x="217" y="1162"/>
                    </a:lnTo>
                    <a:lnTo>
                      <a:pt x="200" y="1163"/>
                    </a:lnTo>
                    <a:lnTo>
                      <a:pt x="184" y="1163"/>
                    </a:lnTo>
                    <a:lnTo>
                      <a:pt x="176" y="1159"/>
                    </a:lnTo>
                    <a:lnTo>
                      <a:pt x="169" y="1152"/>
                    </a:lnTo>
                    <a:lnTo>
                      <a:pt x="164" y="1144"/>
                    </a:lnTo>
                    <a:lnTo>
                      <a:pt x="160" y="1133"/>
                    </a:lnTo>
                    <a:lnTo>
                      <a:pt x="156" y="1123"/>
                    </a:lnTo>
                    <a:lnTo>
                      <a:pt x="154" y="1114"/>
                    </a:lnTo>
                    <a:lnTo>
                      <a:pt x="152" y="1105"/>
                    </a:lnTo>
                    <a:lnTo>
                      <a:pt x="150" y="1097"/>
                    </a:lnTo>
                    <a:lnTo>
                      <a:pt x="137" y="1044"/>
                    </a:lnTo>
                    <a:lnTo>
                      <a:pt x="124" y="992"/>
                    </a:lnTo>
                    <a:lnTo>
                      <a:pt x="110" y="939"/>
                    </a:lnTo>
                    <a:lnTo>
                      <a:pt x="97" y="887"/>
                    </a:lnTo>
                    <a:lnTo>
                      <a:pt x="83" y="834"/>
                    </a:lnTo>
                    <a:lnTo>
                      <a:pt x="70" y="783"/>
                    </a:lnTo>
                    <a:lnTo>
                      <a:pt x="57" y="731"/>
                    </a:lnTo>
                    <a:lnTo>
                      <a:pt x="45" y="680"/>
                    </a:lnTo>
                    <a:lnTo>
                      <a:pt x="39" y="648"/>
                    </a:lnTo>
                    <a:lnTo>
                      <a:pt x="32" y="615"/>
                    </a:lnTo>
                    <a:lnTo>
                      <a:pt x="25" y="581"/>
                    </a:lnTo>
                    <a:lnTo>
                      <a:pt x="19" y="548"/>
                    </a:lnTo>
                    <a:lnTo>
                      <a:pt x="13" y="516"/>
                    </a:lnTo>
                    <a:lnTo>
                      <a:pt x="8" y="483"/>
                    </a:lnTo>
                    <a:lnTo>
                      <a:pt x="3" y="451"/>
                    </a:lnTo>
                    <a:lnTo>
                      <a:pt x="0" y="420"/>
                    </a:lnTo>
                    <a:lnTo>
                      <a:pt x="4" y="408"/>
                    </a:lnTo>
                    <a:lnTo>
                      <a:pt x="9" y="399"/>
                    </a:lnTo>
                    <a:lnTo>
                      <a:pt x="15" y="393"/>
                    </a:lnTo>
                    <a:lnTo>
                      <a:pt x="22" y="388"/>
                    </a:lnTo>
                    <a:lnTo>
                      <a:pt x="31" y="384"/>
                    </a:lnTo>
                    <a:lnTo>
                      <a:pt x="40" y="380"/>
                    </a:lnTo>
                    <a:lnTo>
                      <a:pt x="49" y="375"/>
                    </a:lnTo>
                    <a:lnTo>
                      <a:pt x="59" y="368"/>
                    </a:lnTo>
                    <a:lnTo>
                      <a:pt x="60" y="332"/>
                    </a:lnTo>
                    <a:lnTo>
                      <a:pt x="61" y="299"/>
                    </a:lnTo>
                    <a:lnTo>
                      <a:pt x="60" y="253"/>
                    </a:lnTo>
                    <a:lnTo>
                      <a:pt x="59" y="175"/>
                    </a:lnTo>
                    <a:lnTo>
                      <a:pt x="62" y="173"/>
                    </a:lnTo>
                    <a:lnTo>
                      <a:pt x="64" y="171"/>
                    </a:lnTo>
                    <a:lnTo>
                      <a:pt x="67" y="169"/>
                    </a:lnTo>
                    <a:lnTo>
                      <a:pt x="70" y="166"/>
                    </a:lnTo>
                    <a:lnTo>
                      <a:pt x="75" y="163"/>
                    </a:lnTo>
                    <a:lnTo>
                      <a:pt x="81" y="160"/>
                    </a:lnTo>
                    <a:lnTo>
                      <a:pt x="89" y="155"/>
                    </a:lnTo>
                    <a:lnTo>
                      <a:pt x="100" y="148"/>
                    </a:lnTo>
                    <a:lnTo>
                      <a:pt x="101" y="140"/>
                    </a:lnTo>
                    <a:lnTo>
                      <a:pt x="102" y="132"/>
                    </a:lnTo>
                    <a:lnTo>
                      <a:pt x="102" y="124"/>
                    </a:lnTo>
                    <a:lnTo>
                      <a:pt x="103" y="116"/>
                    </a:lnTo>
                    <a:lnTo>
                      <a:pt x="117" y="108"/>
                    </a:lnTo>
                    <a:lnTo>
                      <a:pt x="135" y="102"/>
                    </a:lnTo>
                    <a:lnTo>
                      <a:pt x="154" y="98"/>
                    </a:lnTo>
                    <a:lnTo>
                      <a:pt x="174" y="95"/>
                    </a:lnTo>
                    <a:lnTo>
                      <a:pt x="195" y="94"/>
                    </a:lnTo>
                    <a:lnTo>
                      <a:pt x="215" y="94"/>
                    </a:lnTo>
                    <a:lnTo>
                      <a:pt x="235" y="94"/>
                    </a:lnTo>
                    <a:lnTo>
                      <a:pt x="252" y="94"/>
                    </a:lnTo>
                    <a:lnTo>
                      <a:pt x="262" y="95"/>
                    </a:lnTo>
                    <a:lnTo>
                      <a:pt x="271" y="95"/>
                    </a:lnTo>
                    <a:lnTo>
                      <a:pt x="281" y="96"/>
                    </a:lnTo>
                    <a:lnTo>
                      <a:pt x="291" y="97"/>
                    </a:lnTo>
                    <a:lnTo>
                      <a:pt x="301" y="98"/>
                    </a:lnTo>
                    <a:lnTo>
                      <a:pt x="313" y="99"/>
                    </a:lnTo>
                    <a:lnTo>
                      <a:pt x="323" y="100"/>
                    </a:lnTo>
                    <a:lnTo>
                      <a:pt x="333" y="101"/>
                    </a:lnTo>
                    <a:lnTo>
                      <a:pt x="344" y="101"/>
                    </a:lnTo>
                    <a:lnTo>
                      <a:pt x="354" y="102"/>
                    </a:lnTo>
                    <a:lnTo>
                      <a:pt x="364" y="103"/>
                    </a:lnTo>
                    <a:lnTo>
                      <a:pt x="375" y="104"/>
                    </a:lnTo>
                    <a:lnTo>
                      <a:pt x="385" y="104"/>
                    </a:lnTo>
                    <a:lnTo>
                      <a:pt x="396" y="105"/>
                    </a:lnTo>
                    <a:lnTo>
                      <a:pt x="406" y="105"/>
                    </a:lnTo>
                    <a:lnTo>
                      <a:pt x="417" y="105"/>
                    </a:lnTo>
                    <a:lnTo>
                      <a:pt x="428" y="101"/>
                    </a:lnTo>
                    <a:lnTo>
                      <a:pt x="438" y="96"/>
                    </a:lnTo>
                    <a:lnTo>
                      <a:pt x="449" y="91"/>
                    </a:lnTo>
                    <a:lnTo>
                      <a:pt x="460" y="85"/>
                    </a:lnTo>
                    <a:lnTo>
                      <a:pt x="471" y="79"/>
                    </a:lnTo>
                    <a:lnTo>
                      <a:pt x="482" y="72"/>
                    </a:lnTo>
                    <a:lnTo>
                      <a:pt x="492" y="66"/>
                    </a:lnTo>
                    <a:lnTo>
                      <a:pt x="503" y="59"/>
                    </a:lnTo>
                    <a:lnTo>
                      <a:pt x="514" y="52"/>
                    </a:lnTo>
                    <a:lnTo>
                      <a:pt x="525" y="44"/>
                    </a:lnTo>
                    <a:lnTo>
                      <a:pt x="536" y="37"/>
                    </a:lnTo>
                    <a:lnTo>
                      <a:pt x="547" y="31"/>
                    </a:lnTo>
                    <a:lnTo>
                      <a:pt x="558" y="24"/>
                    </a:lnTo>
                    <a:lnTo>
                      <a:pt x="570" y="18"/>
                    </a:lnTo>
                    <a:lnTo>
                      <a:pt x="581" y="13"/>
                    </a:lnTo>
                    <a:lnTo>
                      <a:pt x="592" y="8"/>
                    </a:lnTo>
                    <a:lnTo>
                      <a:pt x="610" y="4"/>
                    </a:lnTo>
                    <a:lnTo>
                      <a:pt x="627" y="1"/>
                    </a:lnTo>
                    <a:lnTo>
                      <a:pt x="643" y="0"/>
                    </a:lnTo>
                    <a:lnTo>
                      <a:pt x="659" y="0"/>
                    </a:lnTo>
                    <a:lnTo>
                      <a:pt x="675" y="2"/>
                    </a:lnTo>
                    <a:lnTo>
                      <a:pt x="691" y="5"/>
                    </a:lnTo>
                    <a:lnTo>
                      <a:pt x="707" y="9"/>
                    </a:lnTo>
                    <a:lnTo>
                      <a:pt x="722" y="14"/>
                    </a:lnTo>
                    <a:lnTo>
                      <a:pt x="737" y="20"/>
                    </a:lnTo>
                    <a:lnTo>
                      <a:pt x="753" y="27"/>
                    </a:lnTo>
                    <a:lnTo>
                      <a:pt x="768" y="34"/>
                    </a:lnTo>
                    <a:lnTo>
                      <a:pt x="783" y="42"/>
                    </a:lnTo>
                    <a:lnTo>
                      <a:pt x="798" y="51"/>
                    </a:lnTo>
                    <a:lnTo>
                      <a:pt x="814" y="60"/>
                    </a:lnTo>
                    <a:lnTo>
                      <a:pt x="829" y="68"/>
                    </a:lnTo>
                    <a:lnTo>
                      <a:pt x="845" y="77"/>
                    </a:lnTo>
                    <a:lnTo>
                      <a:pt x="867" y="93"/>
                    </a:lnTo>
                    <a:lnTo>
                      <a:pt x="885" y="104"/>
                    </a:lnTo>
                    <a:lnTo>
                      <a:pt x="897" y="113"/>
                    </a:lnTo>
                    <a:lnTo>
                      <a:pt x="906" y="118"/>
                    </a:lnTo>
                    <a:lnTo>
                      <a:pt x="911" y="122"/>
                    </a:lnTo>
                    <a:lnTo>
                      <a:pt x="913" y="124"/>
                    </a:lnTo>
                    <a:lnTo>
                      <a:pt x="915" y="125"/>
                    </a:lnTo>
                    <a:lnTo>
                      <a:pt x="915" y="126"/>
                    </a:lnTo>
                    <a:lnTo>
                      <a:pt x="916" y="126"/>
                    </a:lnTo>
                    <a:lnTo>
                      <a:pt x="918" y="126"/>
                    </a:lnTo>
                    <a:lnTo>
                      <a:pt x="919" y="127"/>
                    </a:lnTo>
                    <a:lnTo>
                      <a:pt x="920" y="127"/>
                    </a:lnTo>
                    <a:lnTo>
                      <a:pt x="932" y="119"/>
                    </a:lnTo>
                    <a:lnTo>
                      <a:pt x="944" y="111"/>
                    </a:lnTo>
                    <a:lnTo>
                      <a:pt x="956" y="103"/>
                    </a:lnTo>
                    <a:lnTo>
                      <a:pt x="967" y="96"/>
                    </a:lnTo>
                    <a:lnTo>
                      <a:pt x="979" y="89"/>
                    </a:lnTo>
                    <a:lnTo>
                      <a:pt x="992" y="82"/>
                    </a:lnTo>
                    <a:lnTo>
                      <a:pt x="1004" y="75"/>
                    </a:lnTo>
                    <a:lnTo>
                      <a:pt x="1017" y="68"/>
                    </a:lnTo>
                    <a:lnTo>
                      <a:pt x="1040" y="60"/>
                    </a:lnTo>
                    <a:lnTo>
                      <a:pt x="1062" y="52"/>
                    </a:lnTo>
                    <a:lnTo>
                      <a:pt x="1082" y="44"/>
                    </a:lnTo>
                    <a:lnTo>
                      <a:pt x="1102" y="38"/>
                    </a:lnTo>
                    <a:lnTo>
                      <a:pt x="1121" y="33"/>
                    </a:lnTo>
                    <a:lnTo>
                      <a:pt x="1139" y="29"/>
                    </a:lnTo>
                    <a:lnTo>
                      <a:pt x="1157" y="26"/>
                    </a:lnTo>
                    <a:lnTo>
                      <a:pt x="1175" y="25"/>
                    </a:lnTo>
                    <a:lnTo>
                      <a:pt x="1193" y="25"/>
                    </a:lnTo>
                    <a:lnTo>
                      <a:pt x="1211" y="26"/>
                    </a:lnTo>
                    <a:lnTo>
                      <a:pt x="1229" y="29"/>
                    </a:lnTo>
                    <a:lnTo>
                      <a:pt x="1247" y="34"/>
                    </a:lnTo>
                    <a:lnTo>
                      <a:pt x="1266" y="40"/>
                    </a:lnTo>
                    <a:lnTo>
                      <a:pt x="1286" y="50"/>
                    </a:lnTo>
                    <a:lnTo>
                      <a:pt x="1307" y="60"/>
                    </a:lnTo>
                    <a:lnTo>
                      <a:pt x="1329" y="73"/>
                    </a:lnTo>
                    <a:lnTo>
                      <a:pt x="1345" y="85"/>
                    </a:lnTo>
                    <a:lnTo>
                      <a:pt x="1360" y="96"/>
                    </a:lnTo>
                    <a:lnTo>
                      <a:pt x="1374" y="106"/>
                    </a:lnTo>
                    <a:lnTo>
                      <a:pt x="1388" y="115"/>
                    </a:lnTo>
                    <a:lnTo>
                      <a:pt x="1403" y="122"/>
                    </a:lnTo>
                    <a:lnTo>
                      <a:pt x="1419" y="128"/>
                    </a:lnTo>
                    <a:lnTo>
                      <a:pt x="1437" y="131"/>
                    </a:lnTo>
                    <a:lnTo>
                      <a:pt x="1459" y="133"/>
                    </a:lnTo>
                    <a:lnTo>
                      <a:pt x="1477" y="130"/>
                    </a:lnTo>
                    <a:lnTo>
                      <a:pt x="1495" y="126"/>
                    </a:lnTo>
                    <a:lnTo>
                      <a:pt x="1513" y="123"/>
                    </a:lnTo>
                    <a:lnTo>
                      <a:pt x="1531" y="120"/>
                    </a:lnTo>
                    <a:lnTo>
                      <a:pt x="1548" y="116"/>
                    </a:lnTo>
                    <a:lnTo>
                      <a:pt x="1566" y="113"/>
                    </a:lnTo>
                    <a:lnTo>
                      <a:pt x="1584" y="111"/>
                    </a:lnTo>
                    <a:lnTo>
                      <a:pt x="1602" y="108"/>
                    </a:lnTo>
                    <a:lnTo>
                      <a:pt x="1620" y="107"/>
                    </a:lnTo>
                    <a:lnTo>
                      <a:pt x="1638" y="105"/>
                    </a:lnTo>
                    <a:lnTo>
                      <a:pt x="1656" y="104"/>
                    </a:lnTo>
                    <a:lnTo>
                      <a:pt x="1674" y="103"/>
                    </a:lnTo>
                    <a:lnTo>
                      <a:pt x="1692" y="104"/>
                    </a:lnTo>
                    <a:lnTo>
                      <a:pt x="1711" y="104"/>
                    </a:lnTo>
                    <a:lnTo>
                      <a:pt x="1729" y="106"/>
                    </a:lnTo>
                    <a:lnTo>
                      <a:pt x="1749" y="108"/>
                    </a:lnTo>
                    <a:lnTo>
                      <a:pt x="1753" y="119"/>
                    </a:lnTo>
                    <a:lnTo>
                      <a:pt x="1754" y="132"/>
                    </a:lnTo>
                    <a:lnTo>
                      <a:pt x="1752" y="146"/>
                    </a:lnTo>
                    <a:lnTo>
                      <a:pt x="1750" y="160"/>
                    </a:lnTo>
                    <a:lnTo>
                      <a:pt x="1753" y="162"/>
                    </a:lnTo>
                    <a:lnTo>
                      <a:pt x="1758" y="165"/>
                    </a:lnTo>
                    <a:lnTo>
                      <a:pt x="1764" y="167"/>
                    </a:lnTo>
                    <a:lnTo>
                      <a:pt x="1770" y="170"/>
                    </a:lnTo>
                    <a:lnTo>
                      <a:pt x="1777" y="174"/>
                    </a:lnTo>
                    <a:lnTo>
                      <a:pt x="1784" y="177"/>
                    </a:lnTo>
                    <a:lnTo>
                      <a:pt x="1791" y="180"/>
                    </a:lnTo>
                    <a:lnTo>
                      <a:pt x="1796" y="183"/>
                    </a:lnTo>
                    <a:lnTo>
                      <a:pt x="1792" y="208"/>
                    </a:lnTo>
                    <a:lnTo>
                      <a:pt x="1783" y="247"/>
                    </a:lnTo>
                    <a:lnTo>
                      <a:pt x="1774" y="283"/>
                    </a:lnTo>
                    <a:lnTo>
                      <a:pt x="1767" y="301"/>
                    </a:lnTo>
                    <a:lnTo>
                      <a:pt x="1764" y="326"/>
                    </a:lnTo>
                    <a:lnTo>
                      <a:pt x="1762" y="344"/>
                    </a:lnTo>
                    <a:lnTo>
                      <a:pt x="1760" y="368"/>
                    </a:lnTo>
                    <a:lnTo>
                      <a:pt x="1756" y="407"/>
                    </a:lnTo>
                    <a:lnTo>
                      <a:pt x="1766" y="414"/>
                    </a:lnTo>
                    <a:lnTo>
                      <a:pt x="1776" y="421"/>
                    </a:lnTo>
                    <a:lnTo>
                      <a:pt x="1784" y="427"/>
                    </a:lnTo>
                    <a:lnTo>
                      <a:pt x="1791" y="435"/>
                    </a:lnTo>
                    <a:lnTo>
                      <a:pt x="1796" y="443"/>
                    </a:lnTo>
                    <a:lnTo>
                      <a:pt x="1799" y="454"/>
                    </a:lnTo>
                    <a:lnTo>
                      <a:pt x="1799" y="466"/>
                    </a:lnTo>
                    <a:lnTo>
                      <a:pt x="1797" y="480"/>
                    </a:lnTo>
                    <a:lnTo>
                      <a:pt x="1781" y="519"/>
                    </a:lnTo>
                    <a:lnTo>
                      <a:pt x="1765" y="557"/>
                    </a:lnTo>
                    <a:lnTo>
                      <a:pt x="1749" y="597"/>
                    </a:lnTo>
                    <a:lnTo>
                      <a:pt x="1732" y="635"/>
                    </a:lnTo>
                    <a:lnTo>
                      <a:pt x="1716" y="674"/>
                    </a:lnTo>
                    <a:lnTo>
                      <a:pt x="1700" y="713"/>
                    </a:lnTo>
                    <a:lnTo>
                      <a:pt x="1685" y="752"/>
                    </a:lnTo>
                    <a:lnTo>
                      <a:pt x="1670" y="792"/>
                    </a:lnTo>
                    <a:lnTo>
                      <a:pt x="1668" y="800"/>
                    </a:lnTo>
                    <a:lnTo>
                      <a:pt x="1665" y="808"/>
                    </a:lnTo>
                    <a:lnTo>
                      <a:pt x="1662" y="819"/>
                    </a:lnTo>
                    <a:lnTo>
                      <a:pt x="1658" y="834"/>
                    </a:lnTo>
                    <a:lnTo>
                      <a:pt x="1651" y="855"/>
                    </a:lnTo>
                    <a:lnTo>
                      <a:pt x="1642" y="885"/>
                    </a:lnTo>
                    <a:lnTo>
                      <a:pt x="1630" y="925"/>
                    </a:lnTo>
                    <a:lnTo>
                      <a:pt x="1615" y="976"/>
                    </a:lnTo>
                    <a:lnTo>
                      <a:pt x="1599" y="1025"/>
                    </a:lnTo>
                    <a:lnTo>
                      <a:pt x="1588" y="1063"/>
                    </a:lnTo>
                    <a:lnTo>
                      <a:pt x="1579" y="1090"/>
                    </a:lnTo>
                    <a:lnTo>
                      <a:pt x="1572" y="1111"/>
                    </a:lnTo>
                    <a:lnTo>
                      <a:pt x="1568" y="1125"/>
                    </a:lnTo>
                    <a:lnTo>
                      <a:pt x="1564" y="1137"/>
                    </a:lnTo>
                    <a:lnTo>
                      <a:pt x="1560" y="1148"/>
                    </a:lnTo>
                    <a:lnTo>
                      <a:pt x="1556" y="1160"/>
                    </a:lnTo>
                    <a:lnTo>
                      <a:pt x="1552" y="1170"/>
                    </a:lnTo>
                    <a:lnTo>
                      <a:pt x="1548" y="1179"/>
                    </a:lnTo>
                    <a:lnTo>
                      <a:pt x="1545" y="1185"/>
                    </a:lnTo>
                    <a:lnTo>
                      <a:pt x="1541" y="1189"/>
                    </a:lnTo>
                    <a:lnTo>
                      <a:pt x="1536" y="1193"/>
                    </a:lnTo>
                    <a:lnTo>
                      <a:pt x="1529" y="1195"/>
                    </a:lnTo>
                    <a:lnTo>
                      <a:pt x="1519" y="1196"/>
                    </a:lnTo>
                    <a:lnTo>
                      <a:pt x="1506" y="1197"/>
                    </a:lnTo>
                    <a:lnTo>
                      <a:pt x="1494" y="1196"/>
                    </a:lnTo>
                    <a:lnTo>
                      <a:pt x="1483" y="1194"/>
                    </a:lnTo>
                    <a:lnTo>
                      <a:pt x="1472" y="1192"/>
                    </a:lnTo>
                    <a:lnTo>
                      <a:pt x="1460" y="1191"/>
                    </a:lnTo>
                    <a:lnTo>
                      <a:pt x="1448" y="1189"/>
                    </a:lnTo>
                    <a:lnTo>
                      <a:pt x="1437" y="1187"/>
                    </a:lnTo>
                    <a:lnTo>
                      <a:pt x="1426" y="1185"/>
                    </a:lnTo>
                    <a:lnTo>
                      <a:pt x="1415" y="1183"/>
                    </a:lnTo>
                    <a:lnTo>
                      <a:pt x="1404" y="1181"/>
                    </a:lnTo>
                    <a:lnTo>
                      <a:pt x="1393" y="1179"/>
                    </a:lnTo>
                    <a:lnTo>
                      <a:pt x="1383" y="1177"/>
                    </a:lnTo>
                    <a:lnTo>
                      <a:pt x="1372" y="1174"/>
                    </a:lnTo>
                    <a:lnTo>
                      <a:pt x="1361" y="1172"/>
                    </a:lnTo>
                    <a:lnTo>
                      <a:pt x="1350" y="1170"/>
                    </a:lnTo>
                    <a:lnTo>
                      <a:pt x="1340" y="1168"/>
                    </a:lnTo>
                    <a:lnTo>
                      <a:pt x="1329" y="1166"/>
                    </a:lnTo>
                    <a:lnTo>
                      <a:pt x="1311" y="1164"/>
                    </a:lnTo>
                    <a:lnTo>
                      <a:pt x="1292" y="1162"/>
                    </a:lnTo>
                    <a:lnTo>
                      <a:pt x="1274" y="1161"/>
                    </a:lnTo>
                    <a:lnTo>
                      <a:pt x="1256" y="1159"/>
                    </a:lnTo>
                    <a:lnTo>
                      <a:pt x="1237" y="1157"/>
                    </a:lnTo>
                    <a:lnTo>
                      <a:pt x="1219" y="1156"/>
                    </a:lnTo>
                    <a:lnTo>
                      <a:pt x="1200" y="1155"/>
                    </a:lnTo>
                    <a:lnTo>
                      <a:pt x="1182" y="1154"/>
                    </a:lnTo>
                    <a:lnTo>
                      <a:pt x="1162" y="1153"/>
                    </a:lnTo>
                    <a:lnTo>
                      <a:pt x="1144" y="1153"/>
                    </a:lnTo>
                    <a:lnTo>
                      <a:pt x="1125" y="1153"/>
                    </a:lnTo>
                    <a:lnTo>
                      <a:pt x="1107" y="1153"/>
                    </a:lnTo>
                    <a:lnTo>
                      <a:pt x="1089" y="1153"/>
                    </a:lnTo>
                    <a:lnTo>
                      <a:pt x="1071" y="1154"/>
                    </a:lnTo>
                    <a:lnTo>
                      <a:pt x="1054" y="1156"/>
                    </a:lnTo>
                    <a:lnTo>
                      <a:pt x="1036" y="1158"/>
                    </a:lnTo>
                    <a:lnTo>
                      <a:pt x="1029" y="1163"/>
                    </a:lnTo>
                    <a:lnTo>
                      <a:pt x="1026" y="1168"/>
                    </a:lnTo>
                    <a:lnTo>
                      <a:pt x="1024" y="1174"/>
                    </a:lnTo>
                    <a:lnTo>
                      <a:pt x="1021" y="1182"/>
                    </a:lnTo>
                    <a:lnTo>
                      <a:pt x="1012" y="1187"/>
                    </a:lnTo>
                    <a:lnTo>
                      <a:pt x="1002" y="1192"/>
                    </a:lnTo>
                    <a:lnTo>
                      <a:pt x="991" y="1196"/>
                    </a:lnTo>
                    <a:lnTo>
                      <a:pt x="980" y="1199"/>
                    </a:lnTo>
                    <a:lnTo>
                      <a:pt x="968" y="1202"/>
                    </a:lnTo>
                    <a:lnTo>
                      <a:pt x="956" y="1204"/>
                    </a:lnTo>
                    <a:lnTo>
                      <a:pt x="944" y="1205"/>
                    </a:lnTo>
                    <a:lnTo>
                      <a:pt x="931" y="1207"/>
                    </a:lnTo>
                    <a:lnTo>
                      <a:pt x="919" y="1208"/>
                    </a:lnTo>
                    <a:lnTo>
                      <a:pt x="906" y="1208"/>
                    </a:lnTo>
                    <a:lnTo>
                      <a:pt x="894" y="1209"/>
                    </a:lnTo>
                    <a:lnTo>
                      <a:pt x="882" y="1210"/>
                    </a:lnTo>
                    <a:lnTo>
                      <a:pt x="869" y="1210"/>
                    </a:lnTo>
                    <a:lnTo>
                      <a:pt x="858" y="1211"/>
                    </a:lnTo>
                    <a:lnTo>
                      <a:pt x="847" y="1211"/>
                    </a:lnTo>
                    <a:lnTo>
                      <a:pt x="837" y="1212"/>
                    </a:lnTo>
                    <a:lnTo>
                      <a:pt x="831" y="1212"/>
                    </a:lnTo>
                    <a:lnTo>
                      <a:pt x="825" y="1212"/>
                    </a:lnTo>
                    <a:lnTo>
                      <a:pt x="819" y="1212"/>
                    </a:lnTo>
                    <a:lnTo>
                      <a:pt x="813" y="12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38"/>
              <p:cNvSpPr>
                <a:spLocks/>
              </p:cNvSpPr>
              <p:nvPr/>
            </p:nvSpPr>
            <p:spPr bwMode="auto">
              <a:xfrm>
                <a:off x="1434" y="1990"/>
                <a:ext cx="3688" cy="1624"/>
              </a:xfrm>
              <a:custGeom>
                <a:avLst/>
                <a:gdLst>
                  <a:gd name="T0" fmla="*/ 11533207 w 1765"/>
                  <a:gd name="T1" fmla="*/ 17232189 h 750"/>
                  <a:gd name="T2" fmla="*/ 10598206 w 1765"/>
                  <a:gd name="T3" fmla="*/ 17140041 h 750"/>
                  <a:gd name="T4" fmla="*/ 9816174 w 1765"/>
                  <a:gd name="T5" fmla="*/ 16819589 h 750"/>
                  <a:gd name="T6" fmla="*/ 9408501 w 1765"/>
                  <a:gd name="T7" fmla="*/ 16008672 h 750"/>
                  <a:gd name="T8" fmla="*/ 7640876 w 1765"/>
                  <a:gd name="T9" fmla="*/ 15779485 h 750"/>
                  <a:gd name="T10" fmla="*/ 5659039 w 1765"/>
                  <a:gd name="T11" fmla="*/ 15810103 h 750"/>
                  <a:gd name="T12" fmla="*/ 3650512 w 1765"/>
                  <a:gd name="T13" fmla="*/ 16053529 h 750"/>
                  <a:gd name="T14" fmla="*/ 2681001 w 1765"/>
                  <a:gd name="T15" fmla="*/ 16243923 h 750"/>
                  <a:gd name="T16" fmla="*/ 2376458 w 1765"/>
                  <a:gd name="T17" fmla="*/ 16222269 h 750"/>
                  <a:gd name="T18" fmla="*/ 2072019 w 1765"/>
                  <a:gd name="T19" fmla="*/ 14587816 h 750"/>
                  <a:gd name="T20" fmla="*/ 997912 w 1765"/>
                  <a:gd name="T21" fmla="*/ 7822362 h 750"/>
                  <a:gd name="T22" fmla="*/ 344140 w 1765"/>
                  <a:gd name="T23" fmla="*/ 3217744 h 750"/>
                  <a:gd name="T24" fmla="*/ 0 w 1765"/>
                  <a:gd name="T25" fmla="*/ 0 h 750"/>
                  <a:gd name="T26" fmla="*/ 185344 w 1765"/>
                  <a:gd name="T27" fmla="*/ 711327 h 750"/>
                  <a:gd name="T28" fmla="*/ 693388 w 1765"/>
                  <a:gd name="T29" fmla="*/ 4366959 h 750"/>
                  <a:gd name="T30" fmla="*/ 1329661 w 1765"/>
                  <a:gd name="T31" fmla="*/ 8151098 h 750"/>
                  <a:gd name="T32" fmla="*/ 1952803 w 1765"/>
                  <a:gd name="T33" fmla="*/ 12261382 h 750"/>
                  <a:gd name="T34" fmla="*/ 2313718 w 1765"/>
                  <a:gd name="T35" fmla="*/ 14449485 h 750"/>
                  <a:gd name="T36" fmla="*/ 2695627 w 1765"/>
                  <a:gd name="T37" fmla="*/ 15532628 h 750"/>
                  <a:gd name="T38" fmla="*/ 3560496 w 1765"/>
                  <a:gd name="T39" fmla="*/ 15396758 h 750"/>
                  <a:gd name="T40" fmla="*/ 4196770 w 1765"/>
                  <a:gd name="T41" fmla="*/ 15342200 h 750"/>
                  <a:gd name="T42" fmla="*/ 4939150 w 1765"/>
                  <a:gd name="T43" fmla="*/ 15299136 h 750"/>
                  <a:gd name="T44" fmla="*/ 5672111 w 1765"/>
                  <a:gd name="T45" fmla="*/ 15279380 h 750"/>
                  <a:gd name="T46" fmla="*/ 6669605 w 1765"/>
                  <a:gd name="T47" fmla="*/ 15299136 h 750"/>
                  <a:gd name="T48" fmla="*/ 7863368 w 1765"/>
                  <a:gd name="T49" fmla="*/ 15396758 h 750"/>
                  <a:gd name="T50" fmla="*/ 9060680 w 1765"/>
                  <a:gd name="T51" fmla="*/ 15481249 h 750"/>
                  <a:gd name="T52" fmla="*/ 9912877 w 1765"/>
                  <a:gd name="T53" fmla="*/ 15573232 h 750"/>
                  <a:gd name="T54" fmla="*/ 10294081 w 1765"/>
                  <a:gd name="T55" fmla="*/ 15734636 h 750"/>
                  <a:gd name="T56" fmla="*/ 10120684 w 1765"/>
                  <a:gd name="T57" fmla="*/ 16428548 h 750"/>
                  <a:gd name="T58" fmla="*/ 11133181 w 1765"/>
                  <a:gd name="T59" fmla="*/ 16858565 h 750"/>
                  <a:gd name="T60" fmla="*/ 12709789 w 1765"/>
                  <a:gd name="T61" fmla="*/ 16912880 h 750"/>
                  <a:gd name="T62" fmla="*/ 13707759 w 1765"/>
                  <a:gd name="T63" fmla="*/ 16403508 h 750"/>
                  <a:gd name="T64" fmla="*/ 13592042 w 1765"/>
                  <a:gd name="T65" fmla="*/ 15779485 h 750"/>
                  <a:gd name="T66" fmla="*/ 15156589 w 1765"/>
                  <a:gd name="T67" fmla="*/ 15637534 h 750"/>
                  <a:gd name="T68" fmla="*/ 16748183 w 1765"/>
                  <a:gd name="T69" fmla="*/ 15637534 h 750"/>
                  <a:gd name="T70" fmla="*/ 18336530 w 1765"/>
                  <a:gd name="T71" fmla="*/ 15734636 h 750"/>
                  <a:gd name="T72" fmla="*/ 19976468 w 1765"/>
                  <a:gd name="T73" fmla="*/ 16083957 h 750"/>
                  <a:gd name="T74" fmla="*/ 21147350 w 1765"/>
                  <a:gd name="T75" fmla="*/ 16403508 h 750"/>
                  <a:gd name="T76" fmla="*/ 21758509 w 1765"/>
                  <a:gd name="T77" fmla="*/ 16520453 h 750"/>
                  <a:gd name="T78" fmla="*/ 22638630 w 1765"/>
                  <a:gd name="T79" fmla="*/ 12673575 h 750"/>
                  <a:gd name="T80" fmla="*/ 23898509 w 1765"/>
                  <a:gd name="T81" fmla="*/ 6399010 h 750"/>
                  <a:gd name="T82" fmla="*/ 24433760 w 1765"/>
                  <a:gd name="T83" fmla="*/ 4260029 h 750"/>
                  <a:gd name="T84" fmla="*/ 25000036 w 1765"/>
                  <a:gd name="T85" fmla="*/ 2506244 h 750"/>
                  <a:gd name="T86" fmla="*/ 25401040 w 1765"/>
                  <a:gd name="T87" fmla="*/ 1011070 h 750"/>
                  <a:gd name="T88" fmla="*/ 25546771 w 1765"/>
                  <a:gd name="T89" fmla="*/ 711327 h 750"/>
                  <a:gd name="T90" fmla="*/ 24750314 w 1765"/>
                  <a:gd name="T91" fmla="*/ 3910735 h 750"/>
                  <a:gd name="T92" fmla="*/ 24128573 w 1765"/>
                  <a:gd name="T93" fmla="*/ 6299583 h 750"/>
                  <a:gd name="T94" fmla="*/ 23836776 w 1765"/>
                  <a:gd name="T95" fmla="*/ 7565592 h 750"/>
                  <a:gd name="T96" fmla="*/ 22492949 w 1765"/>
                  <a:gd name="T97" fmla="*/ 14311303 h 750"/>
                  <a:gd name="T98" fmla="*/ 21959938 w 1765"/>
                  <a:gd name="T99" fmla="*/ 16794549 h 750"/>
                  <a:gd name="T100" fmla="*/ 21349281 w 1765"/>
                  <a:gd name="T101" fmla="*/ 16955953 h 750"/>
                  <a:gd name="T102" fmla="*/ 19845296 w 1765"/>
                  <a:gd name="T103" fmla="*/ 16564496 h 750"/>
                  <a:gd name="T104" fmla="*/ 17745698 w 1765"/>
                  <a:gd name="T105" fmla="*/ 16108260 h 750"/>
                  <a:gd name="T106" fmla="*/ 15633910 w 1765"/>
                  <a:gd name="T107" fmla="*/ 16008672 h 750"/>
                  <a:gd name="T108" fmla="*/ 14215679 w 1765"/>
                  <a:gd name="T109" fmla="*/ 16466216 h 750"/>
                  <a:gd name="T110" fmla="*/ 13433673 w 1765"/>
                  <a:gd name="T111" fmla="*/ 17232189 h 750"/>
                  <a:gd name="T112" fmla="*/ 12101163 w 1765"/>
                  <a:gd name="T113" fmla="*/ 17254951 h 75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1765"/>
                  <a:gd name="T172" fmla="*/ 0 h 750"/>
                  <a:gd name="T173" fmla="*/ 1765 w 1765"/>
                  <a:gd name="T174" fmla="*/ 750 h 75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1765" h="750">
                    <a:moveTo>
                      <a:pt x="836" y="750"/>
                    </a:moveTo>
                    <a:lnTo>
                      <a:pt x="828" y="750"/>
                    </a:lnTo>
                    <a:lnTo>
                      <a:pt x="819" y="750"/>
                    </a:lnTo>
                    <a:lnTo>
                      <a:pt x="809" y="749"/>
                    </a:lnTo>
                    <a:lnTo>
                      <a:pt x="797" y="749"/>
                    </a:lnTo>
                    <a:lnTo>
                      <a:pt x="785" y="749"/>
                    </a:lnTo>
                    <a:lnTo>
                      <a:pt x="772" y="748"/>
                    </a:lnTo>
                    <a:lnTo>
                      <a:pt x="758" y="747"/>
                    </a:lnTo>
                    <a:lnTo>
                      <a:pt x="745" y="746"/>
                    </a:lnTo>
                    <a:lnTo>
                      <a:pt x="732" y="745"/>
                    </a:lnTo>
                    <a:lnTo>
                      <a:pt x="719" y="743"/>
                    </a:lnTo>
                    <a:lnTo>
                      <a:pt x="707" y="740"/>
                    </a:lnTo>
                    <a:lnTo>
                      <a:pt x="696" y="738"/>
                    </a:lnTo>
                    <a:lnTo>
                      <a:pt x="687" y="734"/>
                    </a:lnTo>
                    <a:lnTo>
                      <a:pt x="678" y="731"/>
                    </a:lnTo>
                    <a:lnTo>
                      <a:pt x="672" y="726"/>
                    </a:lnTo>
                    <a:lnTo>
                      <a:pt x="667" y="721"/>
                    </a:lnTo>
                    <a:lnTo>
                      <a:pt x="663" y="707"/>
                    </a:lnTo>
                    <a:lnTo>
                      <a:pt x="658" y="700"/>
                    </a:lnTo>
                    <a:lnTo>
                      <a:pt x="650" y="696"/>
                    </a:lnTo>
                    <a:lnTo>
                      <a:pt x="640" y="693"/>
                    </a:lnTo>
                    <a:lnTo>
                      <a:pt x="612" y="691"/>
                    </a:lnTo>
                    <a:lnTo>
                      <a:pt x="584" y="689"/>
                    </a:lnTo>
                    <a:lnTo>
                      <a:pt x="556" y="687"/>
                    </a:lnTo>
                    <a:lnTo>
                      <a:pt x="528" y="686"/>
                    </a:lnTo>
                    <a:lnTo>
                      <a:pt x="501" y="685"/>
                    </a:lnTo>
                    <a:lnTo>
                      <a:pt x="473" y="685"/>
                    </a:lnTo>
                    <a:lnTo>
                      <a:pt x="446" y="685"/>
                    </a:lnTo>
                    <a:lnTo>
                      <a:pt x="418" y="686"/>
                    </a:lnTo>
                    <a:lnTo>
                      <a:pt x="391" y="687"/>
                    </a:lnTo>
                    <a:lnTo>
                      <a:pt x="363" y="688"/>
                    </a:lnTo>
                    <a:lnTo>
                      <a:pt x="336" y="690"/>
                    </a:lnTo>
                    <a:lnTo>
                      <a:pt x="308" y="692"/>
                    </a:lnTo>
                    <a:lnTo>
                      <a:pt x="280" y="695"/>
                    </a:lnTo>
                    <a:lnTo>
                      <a:pt x="252" y="698"/>
                    </a:lnTo>
                    <a:lnTo>
                      <a:pt x="225" y="702"/>
                    </a:lnTo>
                    <a:lnTo>
                      <a:pt x="197" y="706"/>
                    </a:lnTo>
                    <a:lnTo>
                      <a:pt x="193" y="706"/>
                    </a:lnTo>
                    <a:lnTo>
                      <a:pt x="189" y="706"/>
                    </a:lnTo>
                    <a:lnTo>
                      <a:pt x="185" y="706"/>
                    </a:lnTo>
                    <a:lnTo>
                      <a:pt x="181" y="705"/>
                    </a:lnTo>
                    <a:lnTo>
                      <a:pt x="176" y="705"/>
                    </a:lnTo>
                    <a:lnTo>
                      <a:pt x="172" y="705"/>
                    </a:lnTo>
                    <a:lnTo>
                      <a:pt x="168" y="705"/>
                    </a:lnTo>
                    <a:lnTo>
                      <a:pt x="164" y="705"/>
                    </a:lnTo>
                    <a:lnTo>
                      <a:pt x="162" y="702"/>
                    </a:lnTo>
                    <a:lnTo>
                      <a:pt x="160" y="699"/>
                    </a:lnTo>
                    <a:lnTo>
                      <a:pt x="157" y="696"/>
                    </a:lnTo>
                    <a:lnTo>
                      <a:pt x="155" y="694"/>
                    </a:lnTo>
                    <a:lnTo>
                      <a:pt x="143" y="634"/>
                    </a:lnTo>
                    <a:lnTo>
                      <a:pt x="130" y="575"/>
                    </a:lnTo>
                    <a:lnTo>
                      <a:pt x="116" y="516"/>
                    </a:lnTo>
                    <a:lnTo>
                      <a:pt x="100" y="457"/>
                    </a:lnTo>
                    <a:lnTo>
                      <a:pt x="85" y="398"/>
                    </a:lnTo>
                    <a:lnTo>
                      <a:pt x="69" y="340"/>
                    </a:lnTo>
                    <a:lnTo>
                      <a:pt x="53" y="282"/>
                    </a:lnTo>
                    <a:lnTo>
                      <a:pt x="38" y="225"/>
                    </a:lnTo>
                    <a:lnTo>
                      <a:pt x="33" y="197"/>
                    </a:lnTo>
                    <a:lnTo>
                      <a:pt x="29" y="169"/>
                    </a:lnTo>
                    <a:lnTo>
                      <a:pt x="24" y="140"/>
                    </a:lnTo>
                    <a:lnTo>
                      <a:pt x="20" y="112"/>
                    </a:lnTo>
                    <a:lnTo>
                      <a:pt x="15" y="84"/>
                    </a:lnTo>
                    <a:lnTo>
                      <a:pt x="11" y="56"/>
                    </a:lnTo>
                    <a:lnTo>
                      <a:pt x="5" y="28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13" y="31"/>
                    </a:lnTo>
                    <a:lnTo>
                      <a:pt x="21" y="62"/>
                    </a:lnTo>
                    <a:lnTo>
                      <a:pt x="28" y="93"/>
                    </a:lnTo>
                    <a:lnTo>
                      <a:pt x="35" y="125"/>
                    </a:lnTo>
                    <a:lnTo>
                      <a:pt x="41" y="157"/>
                    </a:lnTo>
                    <a:lnTo>
                      <a:pt x="48" y="190"/>
                    </a:lnTo>
                    <a:lnTo>
                      <a:pt x="56" y="221"/>
                    </a:lnTo>
                    <a:lnTo>
                      <a:pt x="63" y="252"/>
                    </a:lnTo>
                    <a:lnTo>
                      <a:pt x="73" y="286"/>
                    </a:lnTo>
                    <a:lnTo>
                      <a:pt x="82" y="320"/>
                    </a:lnTo>
                    <a:lnTo>
                      <a:pt x="92" y="354"/>
                    </a:lnTo>
                    <a:lnTo>
                      <a:pt x="101" y="389"/>
                    </a:lnTo>
                    <a:lnTo>
                      <a:pt x="110" y="424"/>
                    </a:lnTo>
                    <a:lnTo>
                      <a:pt x="119" y="461"/>
                    </a:lnTo>
                    <a:lnTo>
                      <a:pt x="127" y="497"/>
                    </a:lnTo>
                    <a:lnTo>
                      <a:pt x="135" y="533"/>
                    </a:lnTo>
                    <a:lnTo>
                      <a:pt x="142" y="562"/>
                    </a:lnTo>
                    <a:lnTo>
                      <a:pt x="148" y="584"/>
                    </a:lnTo>
                    <a:lnTo>
                      <a:pt x="152" y="602"/>
                    </a:lnTo>
                    <a:lnTo>
                      <a:pt x="156" y="616"/>
                    </a:lnTo>
                    <a:lnTo>
                      <a:pt x="160" y="628"/>
                    </a:lnTo>
                    <a:lnTo>
                      <a:pt x="163" y="641"/>
                    </a:lnTo>
                    <a:lnTo>
                      <a:pt x="167" y="655"/>
                    </a:lnTo>
                    <a:lnTo>
                      <a:pt x="172" y="673"/>
                    </a:lnTo>
                    <a:lnTo>
                      <a:pt x="177" y="675"/>
                    </a:lnTo>
                    <a:lnTo>
                      <a:pt x="186" y="675"/>
                    </a:lnTo>
                    <a:lnTo>
                      <a:pt x="198" y="674"/>
                    </a:lnTo>
                    <a:lnTo>
                      <a:pt x="212" y="673"/>
                    </a:lnTo>
                    <a:lnTo>
                      <a:pt x="225" y="671"/>
                    </a:lnTo>
                    <a:lnTo>
                      <a:pt x="237" y="670"/>
                    </a:lnTo>
                    <a:lnTo>
                      <a:pt x="246" y="669"/>
                    </a:lnTo>
                    <a:lnTo>
                      <a:pt x="250" y="668"/>
                    </a:lnTo>
                    <a:lnTo>
                      <a:pt x="260" y="668"/>
                    </a:lnTo>
                    <a:lnTo>
                      <a:pt x="270" y="667"/>
                    </a:lnTo>
                    <a:lnTo>
                      <a:pt x="280" y="667"/>
                    </a:lnTo>
                    <a:lnTo>
                      <a:pt x="290" y="667"/>
                    </a:lnTo>
                    <a:lnTo>
                      <a:pt x="301" y="666"/>
                    </a:lnTo>
                    <a:lnTo>
                      <a:pt x="311" y="666"/>
                    </a:lnTo>
                    <a:lnTo>
                      <a:pt x="321" y="666"/>
                    </a:lnTo>
                    <a:lnTo>
                      <a:pt x="331" y="665"/>
                    </a:lnTo>
                    <a:lnTo>
                      <a:pt x="341" y="665"/>
                    </a:lnTo>
                    <a:lnTo>
                      <a:pt x="351" y="665"/>
                    </a:lnTo>
                    <a:lnTo>
                      <a:pt x="361" y="665"/>
                    </a:lnTo>
                    <a:lnTo>
                      <a:pt x="372" y="664"/>
                    </a:lnTo>
                    <a:lnTo>
                      <a:pt x="382" y="664"/>
                    </a:lnTo>
                    <a:lnTo>
                      <a:pt x="392" y="664"/>
                    </a:lnTo>
                    <a:lnTo>
                      <a:pt x="402" y="663"/>
                    </a:lnTo>
                    <a:lnTo>
                      <a:pt x="412" y="663"/>
                    </a:lnTo>
                    <a:lnTo>
                      <a:pt x="428" y="664"/>
                    </a:lnTo>
                    <a:lnTo>
                      <a:pt x="445" y="664"/>
                    </a:lnTo>
                    <a:lnTo>
                      <a:pt x="461" y="665"/>
                    </a:lnTo>
                    <a:lnTo>
                      <a:pt x="478" y="666"/>
                    </a:lnTo>
                    <a:lnTo>
                      <a:pt x="494" y="667"/>
                    </a:lnTo>
                    <a:lnTo>
                      <a:pt x="510" y="667"/>
                    </a:lnTo>
                    <a:lnTo>
                      <a:pt x="527" y="668"/>
                    </a:lnTo>
                    <a:lnTo>
                      <a:pt x="543" y="669"/>
                    </a:lnTo>
                    <a:lnTo>
                      <a:pt x="559" y="670"/>
                    </a:lnTo>
                    <a:lnTo>
                      <a:pt x="576" y="670"/>
                    </a:lnTo>
                    <a:lnTo>
                      <a:pt x="593" y="671"/>
                    </a:lnTo>
                    <a:lnTo>
                      <a:pt x="609" y="672"/>
                    </a:lnTo>
                    <a:lnTo>
                      <a:pt x="626" y="673"/>
                    </a:lnTo>
                    <a:lnTo>
                      <a:pt x="642" y="673"/>
                    </a:lnTo>
                    <a:lnTo>
                      <a:pt x="659" y="674"/>
                    </a:lnTo>
                    <a:lnTo>
                      <a:pt x="675" y="675"/>
                    </a:lnTo>
                    <a:lnTo>
                      <a:pt x="680" y="676"/>
                    </a:lnTo>
                    <a:lnTo>
                      <a:pt x="685" y="677"/>
                    </a:lnTo>
                    <a:lnTo>
                      <a:pt x="690" y="678"/>
                    </a:lnTo>
                    <a:lnTo>
                      <a:pt x="695" y="679"/>
                    </a:lnTo>
                    <a:lnTo>
                      <a:pt x="700" y="681"/>
                    </a:lnTo>
                    <a:lnTo>
                      <a:pt x="705" y="682"/>
                    </a:lnTo>
                    <a:lnTo>
                      <a:pt x="711" y="684"/>
                    </a:lnTo>
                    <a:lnTo>
                      <a:pt x="716" y="685"/>
                    </a:lnTo>
                    <a:lnTo>
                      <a:pt x="707" y="692"/>
                    </a:lnTo>
                    <a:lnTo>
                      <a:pt x="702" y="696"/>
                    </a:lnTo>
                    <a:lnTo>
                      <a:pt x="700" y="702"/>
                    </a:lnTo>
                    <a:lnTo>
                      <a:pt x="699" y="714"/>
                    </a:lnTo>
                    <a:lnTo>
                      <a:pt x="706" y="719"/>
                    </a:lnTo>
                    <a:lnTo>
                      <a:pt x="718" y="723"/>
                    </a:lnTo>
                    <a:lnTo>
                      <a:pt x="732" y="727"/>
                    </a:lnTo>
                    <a:lnTo>
                      <a:pt x="750" y="730"/>
                    </a:lnTo>
                    <a:lnTo>
                      <a:pt x="769" y="733"/>
                    </a:lnTo>
                    <a:lnTo>
                      <a:pt x="790" y="735"/>
                    </a:lnTo>
                    <a:lnTo>
                      <a:pt x="812" y="736"/>
                    </a:lnTo>
                    <a:lnTo>
                      <a:pt x="834" y="736"/>
                    </a:lnTo>
                    <a:lnTo>
                      <a:pt x="856" y="736"/>
                    </a:lnTo>
                    <a:lnTo>
                      <a:pt x="878" y="735"/>
                    </a:lnTo>
                    <a:lnTo>
                      <a:pt x="897" y="732"/>
                    </a:lnTo>
                    <a:lnTo>
                      <a:pt x="914" y="729"/>
                    </a:lnTo>
                    <a:lnTo>
                      <a:pt x="928" y="725"/>
                    </a:lnTo>
                    <a:lnTo>
                      <a:pt x="939" y="719"/>
                    </a:lnTo>
                    <a:lnTo>
                      <a:pt x="947" y="713"/>
                    </a:lnTo>
                    <a:lnTo>
                      <a:pt x="949" y="704"/>
                    </a:lnTo>
                    <a:lnTo>
                      <a:pt x="944" y="699"/>
                    </a:lnTo>
                    <a:lnTo>
                      <a:pt x="941" y="695"/>
                    </a:lnTo>
                    <a:lnTo>
                      <a:pt x="940" y="691"/>
                    </a:lnTo>
                    <a:lnTo>
                      <a:pt x="939" y="686"/>
                    </a:lnTo>
                    <a:lnTo>
                      <a:pt x="960" y="684"/>
                    </a:lnTo>
                    <a:lnTo>
                      <a:pt x="982" y="683"/>
                    </a:lnTo>
                    <a:lnTo>
                      <a:pt x="1003" y="682"/>
                    </a:lnTo>
                    <a:lnTo>
                      <a:pt x="1025" y="681"/>
                    </a:lnTo>
                    <a:lnTo>
                      <a:pt x="1047" y="680"/>
                    </a:lnTo>
                    <a:lnTo>
                      <a:pt x="1068" y="679"/>
                    </a:lnTo>
                    <a:lnTo>
                      <a:pt x="1090" y="679"/>
                    </a:lnTo>
                    <a:lnTo>
                      <a:pt x="1112" y="679"/>
                    </a:lnTo>
                    <a:lnTo>
                      <a:pt x="1134" y="679"/>
                    </a:lnTo>
                    <a:lnTo>
                      <a:pt x="1157" y="680"/>
                    </a:lnTo>
                    <a:lnTo>
                      <a:pt x="1179" y="680"/>
                    </a:lnTo>
                    <a:lnTo>
                      <a:pt x="1201" y="681"/>
                    </a:lnTo>
                    <a:lnTo>
                      <a:pt x="1223" y="682"/>
                    </a:lnTo>
                    <a:lnTo>
                      <a:pt x="1245" y="683"/>
                    </a:lnTo>
                    <a:lnTo>
                      <a:pt x="1267" y="684"/>
                    </a:lnTo>
                    <a:lnTo>
                      <a:pt x="1289" y="685"/>
                    </a:lnTo>
                    <a:lnTo>
                      <a:pt x="1314" y="689"/>
                    </a:lnTo>
                    <a:lnTo>
                      <a:pt x="1338" y="692"/>
                    </a:lnTo>
                    <a:lnTo>
                      <a:pt x="1360" y="696"/>
                    </a:lnTo>
                    <a:lnTo>
                      <a:pt x="1380" y="699"/>
                    </a:lnTo>
                    <a:lnTo>
                      <a:pt x="1399" y="702"/>
                    </a:lnTo>
                    <a:lnTo>
                      <a:pt x="1416" y="705"/>
                    </a:lnTo>
                    <a:lnTo>
                      <a:pt x="1432" y="708"/>
                    </a:lnTo>
                    <a:lnTo>
                      <a:pt x="1448" y="711"/>
                    </a:lnTo>
                    <a:lnTo>
                      <a:pt x="1461" y="713"/>
                    </a:lnTo>
                    <a:lnTo>
                      <a:pt x="1472" y="715"/>
                    </a:lnTo>
                    <a:lnTo>
                      <a:pt x="1482" y="717"/>
                    </a:lnTo>
                    <a:lnTo>
                      <a:pt x="1490" y="718"/>
                    </a:lnTo>
                    <a:lnTo>
                      <a:pt x="1497" y="718"/>
                    </a:lnTo>
                    <a:lnTo>
                      <a:pt x="1503" y="718"/>
                    </a:lnTo>
                    <a:lnTo>
                      <a:pt x="1507" y="718"/>
                    </a:lnTo>
                    <a:lnTo>
                      <a:pt x="1510" y="717"/>
                    </a:lnTo>
                    <a:lnTo>
                      <a:pt x="1528" y="661"/>
                    </a:lnTo>
                    <a:lnTo>
                      <a:pt x="1546" y="606"/>
                    </a:lnTo>
                    <a:lnTo>
                      <a:pt x="1564" y="551"/>
                    </a:lnTo>
                    <a:lnTo>
                      <a:pt x="1581" y="496"/>
                    </a:lnTo>
                    <a:lnTo>
                      <a:pt x="1599" y="441"/>
                    </a:lnTo>
                    <a:lnTo>
                      <a:pt x="1616" y="386"/>
                    </a:lnTo>
                    <a:lnTo>
                      <a:pt x="1633" y="332"/>
                    </a:lnTo>
                    <a:lnTo>
                      <a:pt x="1651" y="278"/>
                    </a:lnTo>
                    <a:lnTo>
                      <a:pt x="1659" y="260"/>
                    </a:lnTo>
                    <a:lnTo>
                      <a:pt x="1666" y="242"/>
                    </a:lnTo>
                    <a:lnTo>
                      <a:pt x="1673" y="223"/>
                    </a:lnTo>
                    <a:lnTo>
                      <a:pt x="1680" y="204"/>
                    </a:lnTo>
                    <a:lnTo>
                      <a:pt x="1688" y="185"/>
                    </a:lnTo>
                    <a:lnTo>
                      <a:pt x="1696" y="167"/>
                    </a:lnTo>
                    <a:lnTo>
                      <a:pt x="1705" y="150"/>
                    </a:lnTo>
                    <a:lnTo>
                      <a:pt x="1715" y="135"/>
                    </a:lnTo>
                    <a:lnTo>
                      <a:pt x="1722" y="122"/>
                    </a:lnTo>
                    <a:lnTo>
                      <a:pt x="1727" y="109"/>
                    </a:lnTo>
                    <a:lnTo>
                      <a:pt x="1733" y="96"/>
                    </a:lnTo>
                    <a:lnTo>
                      <a:pt x="1739" y="83"/>
                    </a:lnTo>
                    <a:lnTo>
                      <a:pt x="1744" y="70"/>
                    </a:lnTo>
                    <a:lnTo>
                      <a:pt x="1750" y="57"/>
                    </a:lnTo>
                    <a:lnTo>
                      <a:pt x="1755" y="44"/>
                    </a:lnTo>
                    <a:lnTo>
                      <a:pt x="1761" y="31"/>
                    </a:lnTo>
                    <a:lnTo>
                      <a:pt x="1762" y="31"/>
                    </a:lnTo>
                    <a:lnTo>
                      <a:pt x="1763" y="31"/>
                    </a:lnTo>
                    <a:lnTo>
                      <a:pt x="1764" y="31"/>
                    </a:lnTo>
                    <a:lnTo>
                      <a:pt x="1765" y="31"/>
                    </a:lnTo>
                    <a:lnTo>
                      <a:pt x="1756" y="59"/>
                    </a:lnTo>
                    <a:lnTo>
                      <a:pt x="1746" y="86"/>
                    </a:lnTo>
                    <a:lnTo>
                      <a:pt x="1735" y="114"/>
                    </a:lnTo>
                    <a:lnTo>
                      <a:pt x="1723" y="141"/>
                    </a:lnTo>
                    <a:lnTo>
                      <a:pt x="1710" y="170"/>
                    </a:lnTo>
                    <a:lnTo>
                      <a:pt x="1698" y="197"/>
                    </a:lnTo>
                    <a:lnTo>
                      <a:pt x="1686" y="225"/>
                    </a:lnTo>
                    <a:lnTo>
                      <a:pt x="1674" y="252"/>
                    </a:lnTo>
                    <a:lnTo>
                      <a:pt x="1670" y="264"/>
                    </a:lnTo>
                    <a:lnTo>
                      <a:pt x="1667" y="274"/>
                    </a:lnTo>
                    <a:lnTo>
                      <a:pt x="1664" y="283"/>
                    </a:lnTo>
                    <a:lnTo>
                      <a:pt x="1661" y="292"/>
                    </a:lnTo>
                    <a:lnTo>
                      <a:pt x="1657" y="302"/>
                    </a:lnTo>
                    <a:lnTo>
                      <a:pt x="1652" y="314"/>
                    </a:lnTo>
                    <a:lnTo>
                      <a:pt x="1647" y="329"/>
                    </a:lnTo>
                    <a:lnTo>
                      <a:pt x="1639" y="349"/>
                    </a:lnTo>
                    <a:lnTo>
                      <a:pt x="1608" y="449"/>
                    </a:lnTo>
                    <a:lnTo>
                      <a:pt x="1584" y="525"/>
                    </a:lnTo>
                    <a:lnTo>
                      <a:pt x="1567" y="581"/>
                    </a:lnTo>
                    <a:lnTo>
                      <a:pt x="1554" y="622"/>
                    </a:lnTo>
                    <a:lnTo>
                      <a:pt x="1544" y="652"/>
                    </a:lnTo>
                    <a:lnTo>
                      <a:pt x="1537" y="676"/>
                    </a:lnTo>
                    <a:lnTo>
                      <a:pt x="1530" y="697"/>
                    </a:lnTo>
                    <a:lnTo>
                      <a:pt x="1522" y="722"/>
                    </a:lnTo>
                    <a:lnTo>
                      <a:pt x="1517" y="730"/>
                    </a:lnTo>
                    <a:lnTo>
                      <a:pt x="1510" y="735"/>
                    </a:lnTo>
                    <a:lnTo>
                      <a:pt x="1502" y="738"/>
                    </a:lnTo>
                    <a:lnTo>
                      <a:pt x="1494" y="739"/>
                    </a:lnTo>
                    <a:lnTo>
                      <a:pt x="1485" y="738"/>
                    </a:lnTo>
                    <a:lnTo>
                      <a:pt x="1475" y="737"/>
                    </a:lnTo>
                    <a:lnTo>
                      <a:pt x="1466" y="736"/>
                    </a:lnTo>
                    <a:lnTo>
                      <a:pt x="1457" y="735"/>
                    </a:lnTo>
                    <a:lnTo>
                      <a:pt x="1428" y="730"/>
                    </a:lnTo>
                    <a:lnTo>
                      <a:pt x="1400" y="725"/>
                    </a:lnTo>
                    <a:lnTo>
                      <a:pt x="1371" y="720"/>
                    </a:lnTo>
                    <a:lnTo>
                      <a:pt x="1343" y="716"/>
                    </a:lnTo>
                    <a:lnTo>
                      <a:pt x="1314" y="711"/>
                    </a:lnTo>
                    <a:lnTo>
                      <a:pt x="1284" y="706"/>
                    </a:lnTo>
                    <a:lnTo>
                      <a:pt x="1255" y="703"/>
                    </a:lnTo>
                    <a:lnTo>
                      <a:pt x="1226" y="700"/>
                    </a:lnTo>
                    <a:lnTo>
                      <a:pt x="1197" y="697"/>
                    </a:lnTo>
                    <a:lnTo>
                      <a:pt x="1167" y="696"/>
                    </a:lnTo>
                    <a:lnTo>
                      <a:pt x="1137" y="695"/>
                    </a:lnTo>
                    <a:lnTo>
                      <a:pt x="1109" y="695"/>
                    </a:lnTo>
                    <a:lnTo>
                      <a:pt x="1080" y="696"/>
                    </a:lnTo>
                    <a:lnTo>
                      <a:pt x="1052" y="698"/>
                    </a:lnTo>
                    <a:lnTo>
                      <a:pt x="1024" y="701"/>
                    </a:lnTo>
                    <a:lnTo>
                      <a:pt x="997" y="706"/>
                    </a:lnTo>
                    <a:lnTo>
                      <a:pt x="987" y="713"/>
                    </a:lnTo>
                    <a:lnTo>
                      <a:pt x="982" y="716"/>
                    </a:lnTo>
                    <a:lnTo>
                      <a:pt x="982" y="722"/>
                    </a:lnTo>
                    <a:lnTo>
                      <a:pt x="982" y="737"/>
                    </a:lnTo>
                    <a:lnTo>
                      <a:pt x="965" y="742"/>
                    </a:lnTo>
                    <a:lnTo>
                      <a:pt x="947" y="746"/>
                    </a:lnTo>
                    <a:lnTo>
                      <a:pt x="928" y="749"/>
                    </a:lnTo>
                    <a:lnTo>
                      <a:pt x="909" y="750"/>
                    </a:lnTo>
                    <a:lnTo>
                      <a:pt x="890" y="750"/>
                    </a:lnTo>
                    <a:lnTo>
                      <a:pt x="872" y="750"/>
                    </a:lnTo>
                    <a:lnTo>
                      <a:pt x="853" y="750"/>
                    </a:lnTo>
                    <a:lnTo>
                      <a:pt x="836" y="750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39"/>
              <p:cNvSpPr>
                <a:spLocks/>
              </p:cNvSpPr>
              <p:nvPr/>
            </p:nvSpPr>
            <p:spPr bwMode="auto">
              <a:xfrm>
                <a:off x="2914" y="3350"/>
                <a:ext cx="481" cy="212"/>
              </a:xfrm>
              <a:custGeom>
                <a:avLst/>
                <a:gdLst>
                  <a:gd name="T0" fmla="*/ 1084860 w 230"/>
                  <a:gd name="T1" fmla="*/ 1954402 h 99"/>
                  <a:gd name="T2" fmla="*/ 748955 w 230"/>
                  <a:gd name="T3" fmla="*/ 1889789 h 99"/>
                  <a:gd name="T4" fmla="*/ 441554 w 230"/>
                  <a:gd name="T5" fmla="*/ 1833175 h 99"/>
                  <a:gd name="T6" fmla="*/ 147165 w 230"/>
                  <a:gd name="T7" fmla="*/ 1749775 h 99"/>
                  <a:gd name="T8" fmla="*/ 27448 w 230"/>
                  <a:gd name="T9" fmla="*/ 1554697 h 99"/>
                  <a:gd name="T10" fmla="*/ 204898 w 230"/>
                  <a:gd name="T11" fmla="*/ 1392829 h 99"/>
                  <a:gd name="T12" fmla="*/ 377857 w 230"/>
                  <a:gd name="T13" fmla="*/ 1467539 h 99"/>
                  <a:gd name="T14" fmla="*/ 643635 w 230"/>
                  <a:gd name="T15" fmla="*/ 1572049 h 99"/>
                  <a:gd name="T16" fmla="*/ 980983 w 230"/>
                  <a:gd name="T17" fmla="*/ 1589608 h 99"/>
                  <a:gd name="T18" fmla="*/ 1302195 w 230"/>
                  <a:gd name="T19" fmla="*/ 1572049 h 99"/>
                  <a:gd name="T20" fmla="*/ 1346037 w 230"/>
                  <a:gd name="T21" fmla="*/ 1467539 h 99"/>
                  <a:gd name="T22" fmla="*/ 1097985 w 230"/>
                  <a:gd name="T23" fmla="*/ 1376893 h 99"/>
                  <a:gd name="T24" fmla="*/ 790214 w 230"/>
                  <a:gd name="T25" fmla="*/ 1328390 h 99"/>
                  <a:gd name="T26" fmla="*/ 539356 w 230"/>
                  <a:gd name="T27" fmla="*/ 1311402 h 99"/>
                  <a:gd name="T28" fmla="*/ 469077 w 230"/>
                  <a:gd name="T29" fmla="*/ 1236879 h 99"/>
                  <a:gd name="T30" fmla="*/ 495838 w 230"/>
                  <a:gd name="T31" fmla="*/ 1050197 h 99"/>
                  <a:gd name="T32" fmla="*/ 589031 w 230"/>
                  <a:gd name="T33" fmla="*/ 977286 h 99"/>
                  <a:gd name="T34" fmla="*/ 712443 w 230"/>
                  <a:gd name="T35" fmla="*/ 977286 h 99"/>
                  <a:gd name="T36" fmla="*/ 859325 w 230"/>
                  <a:gd name="T37" fmla="*/ 993220 h 99"/>
                  <a:gd name="T38" fmla="*/ 1020862 w 230"/>
                  <a:gd name="T39" fmla="*/ 977286 h 99"/>
                  <a:gd name="T40" fmla="*/ 1036948 w 230"/>
                  <a:gd name="T41" fmla="*/ 893717 h 99"/>
                  <a:gd name="T42" fmla="*/ 859325 w 230"/>
                  <a:gd name="T43" fmla="*/ 837115 h 99"/>
                  <a:gd name="T44" fmla="*/ 699125 w 230"/>
                  <a:gd name="T45" fmla="*/ 817112 h 99"/>
                  <a:gd name="T46" fmla="*/ 601478 w 230"/>
                  <a:gd name="T47" fmla="*/ 699981 h 99"/>
                  <a:gd name="T48" fmla="*/ 659725 w 230"/>
                  <a:gd name="T49" fmla="*/ 577599 h 99"/>
                  <a:gd name="T50" fmla="*/ 776083 w 230"/>
                  <a:gd name="T51" fmla="*/ 540011 h 99"/>
                  <a:gd name="T52" fmla="*/ 846301 w 230"/>
                  <a:gd name="T53" fmla="*/ 502761 h 99"/>
                  <a:gd name="T54" fmla="*/ 859325 w 230"/>
                  <a:gd name="T55" fmla="*/ 438187 h 99"/>
                  <a:gd name="T56" fmla="*/ 819695 w 230"/>
                  <a:gd name="T57" fmla="*/ 399763 h 99"/>
                  <a:gd name="T58" fmla="*/ 686329 w 230"/>
                  <a:gd name="T59" fmla="*/ 334303 h 99"/>
                  <a:gd name="T60" fmla="*/ 628908 w 230"/>
                  <a:gd name="T61" fmla="*/ 243297 h 99"/>
                  <a:gd name="T62" fmla="*/ 643635 w 230"/>
                  <a:gd name="T63" fmla="*/ 103077 h 99"/>
                  <a:gd name="T64" fmla="*/ 671836 w 230"/>
                  <a:gd name="T65" fmla="*/ 0 h 99"/>
                  <a:gd name="T66" fmla="*/ 712443 w 230"/>
                  <a:gd name="T67" fmla="*/ 0 h 99"/>
                  <a:gd name="T68" fmla="*/ 834138 w 230"/>
                  <a:gd name="T69" fmla="*/ 121225 h 99"/>
                  <a:gd name="T70" fmla="*/ 1057428 w 230"/>
                  <a:gd name="T71" fmla="*/ 364518 h 99"/>
                  <a:gd name="T72" fmla="*/ 1275434 w 230"/>
                  <a:gd name="T73" fmla="*/ 642983 h 99"/>
                  <a:gd name="T74" fmla="*/ 1506007 w 230"/>
                  <a:gd name="T75" fmla="*/ 938340 h 99"/>
                  <a:gd name="T76" fmla="*/ 1827235 w 230"/>
                  <a:gd name="T77" fmla="*/ 1172260 h 99"/>
                  <a:gd name="T78" fmla="*/ 2238819 w 230"/>
                  <a:gd name="T79" fmla="*/ 1133234 h 99"/>
                  <a:gd name="T80" fmla="*/ 2630598 w 230"/>
                  <a:gd name="T81" fmla="*/ 856058 h 99"/>
                  <a:gd name="T82" fmla="*/ 3001697 w 230"/>
                  <a:gd name="T83" fmla="*/ 502761 h 99"/>
                  <a:gd name="T84" fmla="*/ 3176319 w 230"/>
                  <a:gd name="T85" fmla="*/ 300261 h 99"/>
                  <a:gd name="T86" fmla="*/ 3219636 w 230"/>
                  <a:gd name="T87" fmla="*/ 300261 h 99"/>
                  <a:gd name="T88" fmla="*/ 3192345 w 230"/>
                  <a:gd name="T89" fmla="*/ 555896 h 99"/>
                  <a:gd name="T90" fmla="*/ 3014739 w 230"/>
                  <a:gd name="T91" fmla="*/ 817112 h 99"/>
                  <a:gd name="T92" fmla="*/ 2841769 w 230"/>
                  <a:gd name="T93" fmla="*/ 938340 h 99"/>
                  <a:gd name="T94" fmla="*/ 2841769 w 230"/>
                  <a:gd name="T95" fmla="*/ 993220 h 99"/>
                  <a:gd name="T96" fmla="*/ 2910531 w 230"/>
                  <a:gd name="T97" fmla="*/ 1012195 h 99"/>
                  <a:gd name="T98" fmla="*/ 3072296 w 230"/>
                  <a:gd name="T99" fmla="*/ 993220 h 99"/>
                  <a:gd name="T100" fmla="*/ 3099828 w 230"/>
                  <a:gd name="T101" fmla="*/ 1172260 h 99"/>
                  <a:gd name="T102" fmla="*/ 2854886 w 230"/>
                  <a:gd name="T103" fmla="*/ 1376893 h 99"/>
                  <a:gd name="T104" fmla="*/ 2520511 w 230"/>
                  <a:gd name="T105" fmla="*/ 1449979 h 99"/>
                  <a:gd name="T106" fmla="*/ 2168574 w 230"/>
                  <a:gd name="T107" fmla="*/ 1514770 h 99"/>
                  <a:gd name="T108" fmla="*/ 2149164 w 230"/>
                  <a:gd name="T109" fmla="*/ 1693000 h 99"/>
                  <a:gd name="T110" fmla="*/ 2492760 w 230"/>
                  <a:gd name="T111" fmla="*/ 1693000 h 99"/>
                  <a:gd name="T112" fmla="*/ 2885344 w 230"/>
                  <a:gd name="T113" fmla="*/ 1532998 h 99"/>
                  <a:gd name="T114" fmla="*/ 3232285 w 230"/>
                  <a:gd name="T115" fmla="*/ 1498949 h 99"/>
                  <a:gd name="T116" fmla="*/ 3219636 w 230"/>
                  <a:gd name="T117" fmla="*/ 1711234 h 99"/>
                  <a:gd name="T118" fmla="*/ 2695209 w 230"/>
                  <a:gd name="T119" fmla="*/ 1867311 h 99"/>
                  <a:gd name="T120" fmla="*/ 2008612 w 230"/>
                  <a:gd name="T121" fmla="*/ 1954402 h 99"/>
                  <a:gd name="T122" fmla="*/ 1422524 w 230"/>
                  <a:gd name="T123" fmla="*/ 1970349 h 99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230"/>
                  <a:gd name="T187" fmla="*/ 0 h 99"/>
                  <a:gd name="T188" fmla="*/ 230 w 230"/>
                  <a:gd name="T189" fmla="*/ 99 h 99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230" h="99">
                    <a:moveTo>
                      <a:pt x="85" y="99"/>
                    </a:moveTo>
                    <a:lnTo>
                      <a:pt x="74" y="98"/>
                    </a:lnTo>
                    <a:lnTo>
                      <a:pt x="62" y="97"/>
                    </a:lnTo>
                    <a:lnTo>
                      <a:pt x="51" y="95"/>
                    </a:lnTo>
                    <a:lnTo>
                      <a:pt x="41" y="94"/>
                    </a:lnTo>
                    <a:lnTo>
                      <a:pt x="30" y="92"/>
                    </a:lnTo>
                    <a:lnTo>
                      <a:pt x="20" y="91"/>
                    </a:lnTo>
                    <a:lnTo>
                      <a:pt x="10" y="88"/>
                    </a:lnTo>
                    <a:lnTo>
                      <a:pt x="0" y="86"/>
                    </a:lnTo>
                    <a:lnTo>
                      <a:pt x="2" y="78"/>
                    </a:lnTo>
                    <a:lnTo>
                      <a:pt x="7" y="73"/>
                    </a:lnTo>
                    <a:lnTo>
                      <a:pt x="14" y="70"/>
                    </a:lnTo>
                    <a:lnTo>
                      <a:pt x="22" y="70"/>
                    </a:lnTo>
                    <a:lnTo>
                      <a:pt x="26" y="74"/>
                    </a:lnTo>
                    <a:lnTo>
                      <a:pt x="34" y="77"/>
                    </a:lnTo>
                    <a:lnTo>
                      <a:pt x="44" y="79"/>
                    </a:lnTo>
                    <a:lnTo>
                      <a:pt x="55" y="80"/>
                    </a:lnTo>
                    <a:lnTo>
                      <a:pt x="67" y="80"/>
                    </a:lnTo>
                    <a:lnTo>
                      <a:pt x="79" y="80"/>
                    </a:lnTo>
                    <a:lnTo>
                      <a:pt x="89" y="79"/>
                    </a:lnTo>
                    <a:lnTo>
                      <a:pt x="97" y="77"/>
                    </a:lnTo>
                    <a:lnTo>
                      <a:pt x="92" y="74"/>
                    </a:lnTo>
                    <a:lnTo>
                      <a:pt x="84" y="71"/>
                    </a:lnTo>
                    <a:lnTo>
                      <a:pt x="75" y="69"/>
                    </a:lnTo>
                    <a:lnTo>
                      <a:pt x="64" y="68"/>
                    </a:lnTo>
                    <a:lnTo>
                      <a:pt x="54" y="67"/>
                    </a:lnTo>
                    <a:lnTo>
                      <a:pt x="45" y="67"/>
                    </a:lnTo>
                    <a:lnTo>
                      <a:pt x="37" y="66"/>
                    </a:lnTo>
                    <a:lnTo>
                      <a:pt x="31" y="66"/>
                    </a:lnTo>
                    <a:lnTo>
                      <a:pt x="32" y="62"/>
                    </a:lnTo>
                    <a:lnTo>
                      <a:pt x="33" y="57"/>
                    </a:lnTo>
                    <a:lnTo>
                      <a:pt x="34" y="53"/>
                    </a:lnTo>
                    <a:lnTo>
                      <a:pt x="35" y="49"/>
                    </a:lnTo>
                    <a:lnTo>
                      <a:pt x="40" y="49"/>
                    </a:lnTo>
                    <a:lnTo>
                      <a:pt x="44" y="49"/>
                    </a:lnTo>
                    <a:lnTo>
                      <a:pt x="49" y="49"/>
                    </a:lnTo>
                    <a:lnTo>
                      <a:pt x="54" y="50"/>
                    </a:lnTo>
                    <a:lnTo>
                      <a:pt x="59" y="50"/>
                    </a:lnTo>
                    <a:lnTo>
                      <a:pt x="65" y="49"/>
                    </a:lnTo>
                    <a:lnTo>
                      <a:pt x="70" y="49"/>
                    </a:lnTo>
                    <a:lnTo>
                      <a:pt x="75" y="48"/>
                    </a:lnTo>
                    <a:lnTo>
                      <a:pt x="71" y="45"/>
                    </a:lnTo>
                    <a:lnTo>
                      <a:pt x="65" y="43"/>
                    </a:lnTo>
                    <a:lnTo>
                      <a:pt x="59" y="42"/>
                    </a:lnTo>
                    <a:lnTo>
                      <a:pt x="53" y="42"/>
                    </a:lnTo>
                    <a:lnTo>
                      <a:pt x="48" y="41"/>
                    </a:lnTo>
                    <a:lnTo>
                      <a:pt x="44" y="39"/>
                    </a:lnTo>
                    <a:lnTo>
                      <a:pt x="41" y="35"/>
                    </a:lnTo>
                    <a:lnTo>
                      <a:pt x="41" y="30"/>
                    </a:lnTo>
                    <a:lnTo>
                      <a:pt x="45" y="29"/>
                    </a:lnTo>
                    <a:lnTo>
                      <a:pt x="49" y="28"/>
                    </a:lnTo>
                    <a:lnTo>
                      <a:pt x="53" y="27"/>
                    </a:lnTo>
                    <a:lnTo>
                      <a:pt x="57" y="26"/>
                    </a:lnTo>
                    <a:lnTo>
                      <a:pt x="58" y="25"/>
                    </a:lnTo>
                    <a:lnTo>
                      <a:pt x="59" y="23"/>
                    </a:lnTo>
                    <a:lnTo>
                      <a:pt x="59" y="22"/>
                    </a:lnTo>
                    <a:lnTo>
                      <a:pt x="60" y="21"/>
                    </a:lnTo>
                    <a:lnTo>
                      <a:pt x="56" y="20"/>
                    </a:lnTo>
                    <a:lnTo>
                      <a:pt x="51" y="18"/>
                    </a:lnTo>
                    <a:lnTo>
                      <a:pt x="47" y="17"/>
                    </a:lnTo>
                    <a:lnTo>
                      <a:pt x="43" y="16"/>
                    </a:lnTo>
                    <a:lnTo>
                      <a:pt x="43" y="12"/>
                    </a:lnTo>
                    <a:lnTo>
                      <a:pt x="44" y="8"/>
                    </a:lnTo>
                    <a:lnTo>
                      <a:pt x="44" y="5"/>
                    </a:lnTo>
                    <a:lnTo>
                      <a:pt x="44" y="1"/>
                    </a:lnTo>
                    <a:lnTo>
                      <a:pt x="46" y="0"/>
                    </a:lnTo>
                    <a:lnTo>
                      <a:pt x="47" y="0"/>
                    </a:lnTo>
                    <a:lnTo>
                      <a:pt x="49" y="0"/>
                    </a:lnTo>
                    <a:lnTo>
                      <a:pt x="50" y="0"/>
                    </a:lnTo>
                    <a:lnTo>
                      <a:pt x="57" y="6"/>
                    </a:lnTo>
                    <a:lnTo>
                      <a:pt x="65" y="12"/>
                    </a:lnTo>
                    <a:lnTo>
                      <a:pt x="72" y="18"/>
                    </a:lnTo>
                    <a:lnTo>
                      <a:pt x="80" y="25"/>
                    </a:lnTo>
                    <a:lnTo>
                      <a:pt x="87" y="32"/>
                    </a:lnTo>
                    <a:lnTo>
                      <a:pt x="95" y="40"/>
                    </a:lnTo>
                    <a:lnTo>
                      <a:pt x="103" y="47"/>
                    </a:lnTo>
                    <a:lnTo>
                      <a:pt x="111" y="55"/>
                    </a:lnTo>
                    <a:lnTo>
                      <a:pt x="125" y="59"/>
                    </a:lnTo>
                    <a:lnTo>
                      <a:pt x="139" y="60"/>
                    </a:lnTo>
                    <a:lnTo>
                      <a:pt x="153" y="57"/>
                    </a:lnTo>
                    <a:lnTo>
                      <a:pt x="167" y="51"/>
                    </a:lnTo>
                    <a:lnTo>
                      <a:pt x="180" y="43"/>
                    </a:lnTo>
                    <a:lnTo>
                      <a:pt x="193" y="34"/>
                    </a:lnTo>
                    <a:lnTo>
                      <a:pt x="205" y="25"/>
                    </a:lnTo>
                    <a:lnTo>
                      <a:pt x="216" y="16"/>
                    </a:lnTo>
                    <a:lnTo>
                      <a:pt x="217" y="15"/>
                    </a:lnTo>
                    <a:lnTo>
                      <a:pt x="219" y="15"/>
                    </a:lnTo>
                    <a:lnTo>
                      <a:pt x="220" y="15"/>
                    </a:lnTo>
                    <a:lnTo>
                      <a:pt x="221" y="15"/>
                    </a:lnTo>
                    <a:lnTo>
                      <a:pt x="218" y="28"/>
                    </a:lnTo>
                    <a:lnTo>
                      <a:pt x="214" y="35"/>
                    </a:lnTo>
                    <a:lnTo>
                      <a:pt x="206" y="41"/>
                    </a:lnTo>
                    <a:lnTo>
                      <a:pt x="194" y="46"/>
                    </a:lnTo>
                    <a:lnTo>
                      <a:pt x="194" y="47"/>
                    </a:lnTo>
                    <a:lnTo>
                      <a:pt x="194" y="49"/>
                    </a:lnTo>
                    <a:lnTo>
                      <a:pt x="194" y="50"/>
                    </a:lnTo>
                    <a:lnTo>
                      <a:pt x="193" y="51"/>
                    </a:lnTo>
                    <a:lnTo>
                      <a:pt x="199" y="51"/>
                    </a:lnTo>
                    <a:lnTo>
                      <a:pt x="205" y="50"/>
                    </a:lnTo>
                    <a:lnTo>
                      <a:pt x="210" y="50"/>
                    </a:lnTo>
                    <a:lnTo>
                      <a:pt x="216" y="49"/>
                    </a:lnTo>
                    <a:lnTo>
                      <a:pt x="212" y="59"/>
                    </a:lnTo>
                    <a:lnTo>
                      <a:pt x="205" y="65"/>
                    </a:lnTo>
                    <a:lnTo>
                      <a:pt x="195" y="69"/>
                    </a:lnTo>
                    <a:lnTo>
                      <a:pt x="184" y="72"/>
                    </a:lnTo>
                    <a:lnTo>
                      <a:pt x="172" y="73"/>
                    </a:lnTo>
                    <a:lnTo>
                      <a:pt x="160" y="74"/>
                    </a:lnTo>
                    <a:lnTo>
                      <a:pt x="148" y="76"/>
                    </a:lnTo>
                    <a:lnTo>
                      <a:pt x="139" y="79"/>
                    </a:lnTo>
                    <a:lnTo>
                      <a:pt x="147" y="85"/>
                    </a:lnTo>
                    <a:lnTo>
                      <a:pt x="158" y="86"/>
                    </a:lnTo>
                    <a:lnTo>
                      <a:pt x="170" y="85"/>
                    </a:lnTo>
                    <a:lnTo>
                      <a:pt x="184" y="80"/>
                    </a:lnTo>
                    <a:lnTo>
                      <a:pt x="197" y="77"/>
                    </a:lnTo>
                    <a:lnTo>
                      <a:pt x="209" y="75"/>
                    </a:lnTo>
                    <a:lnTo>
                      <a:pt x="221" y="75"/>
                    </a:lnTo>
                    <a:lnTo>
                      <a:pt x="230" y="79"/>
                    </a:lnTo>
                    <a:lnTo>
                      <a:pt x="220" y="86"/>
                    </a:lnTo>
                    <a:lnTo>
                      <a:pt x="204" y="91"/>
                    </a:lnTo>
                    <a:lnTo>
                      <a:pt x="184" y="94"/>
                    </a:lnTo>
                    <a:lnTo>
                      <a:pt x="161" y="97"/>
                    </a:lnTo>
                    <a:lnTo>
                      <a:pt x="137" y="98"/>
                    </a:lnTo>
                    <a:lnTo>
                      <a:pt x="115" y="99"/>
                    </a:lnTo>
                    <a:lnTo>
                      <a:pt x="97" y="99"/>
                    </a:lnTo>
                    <a:lnTo>
                      <a:pt x="85" y="99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40"/>
              <p:cNvSpPr>
                <a:spLocks/>
              </p:cNvSpPr>
              <p:nvPr/>
            </p:nvSpPr>
            <p:spPr bwMode="auto">
              <a:xfrm>
                <a:off x="3387" y="1981"/>
                <a:ext cx="1718" cy="1542"/>
              </a:xfrm>
              <a:custGeom>
                <a:avLst/>
                <a:gdLst>
                  <a:gd name="T0" fmla="*/ 4766711 w 822"/>
                  <a:gd name="T1" fmla="*/ 15664354 h 712"/>
                  <a:gd name="T2" fmla="*/ 1362784 w 822"/>
                  <a:gd name="T3" fmla="*/ 15565484 h 712"/>
                  <a:gd name="T4" fmla="*/ 279963 w 822"/>
                  <a:gd name="T5" fmla="*/ 15355001 h 712"/>
                  <a:gd name="T6" fmla="*/ 1262241 w 822"/>
                  <a:gd name="T7" fmla="*/ 15014280 h 712"/>
                  <a:gd name="T8" fmla="*/ 279963 w 822"/>
                  <a:gd name="T9" fmla="*/ 14798400 h 712"/>
                  <a:gd name="T10" fmla="*/ 2555966 w 822"/>
                  <a:gd name="T11" fmla="*/ 14596952 h 712"/>
                  <a:gd name="T12" fmla="*/ 1799034 w 822"/>
                  <a:gd name="T13" fmla="*/ 14340062 h 712"/>
                  <a:gd name="T14" fmla="*/ 319648 w 822"/>
                  <a:gd name="T15" fmla="*/ 14503566 h 712"/>
                  <a:gd name="T16" fmla="*/ 1568565 w 822"/>
                  <a:gd name="T17" fmla="*/ 13947130 h 712"/>
                  <a:gd name="T18" fmla="*/ 2077595 w 822"/>
                  <a:gd name="T19" fmla="*/ 13766109 h 712"/>
                  <a:gd name="T20" fmla="*/ 1409278 w 822"/>
                  <a:gd name="T21" fmla="*/ 13415677 h 712"/>
                  <a:gd name="T22" fmla="*/ 2945425 w 822"/>
                  <a:gd name="T23" fmla="*/ 14001905 h 712"/>
                  <a:gd name="T24" fmla="*/ 3556061 w 822"/>
                  <a:gd name="T25" fmla="*/ 14458692 h 712"/>
                  <a:gd name="T26" fmla="*/ 4034602 w 822"/>
                  <a:gd name="T27" fmla="*/ 14798400 h 712"/>
                  <a:gd name="T28" fmla="*/ 3646401 w 822"/>
                  <a:gd name="T29" fmla="*/ 14989166 h 712"/>
                  <a:gd name="T30" fmla="*/ 5448635 w 822"/>
                  <a:gd name="T31" fmla="*/ 15271179 h 712"/>
                  <a:gd name="T32" fmla="*/ 7522875 w 822"/>
                  <a:gd name="T33" fmla="*/ 15629486 h 712"/>
                  <a:gd name="T34" fmla="*/ 6724779 w 822"/>
                  <a:gd name="T35" fmla="*/ 15288626 h 712"/>
                  <a:gd name="T36" fmla="*/ 7871286 w 822"/>
                  <a:gd name="T37" fmla="*/ 15288626 h 712"/>
                  <a:gd name="T38" fmla="*/ 7522875 w 822"/>
                  <a:gd name="T39" fmla="*/ 15078126 h 712"/>
                  <a:gd name="T40" fmla="*/ 7940362 w 822"/>
                  <a:gd name="T41" fmla="*/ 14852682 h 712"/>
                  <a:gd name="T42" fmla="*/ 8056993 w 822"/>
                  <a:gd name="T43" fmla="*/ 14596952 h 712"/>
                  <a:gd name="T44" fmla="*/ 8126846 w 822"/>
                  <a:gd name="T45" fmla="*/ 14276260 h 712"/>
                  <a:gd name="T46" fmla="*/ 8322794 w 822"/>
                  <a:gd name="T47" fmla="*/ 13829990 h 712"/>
                  <a:gd name="T48" fmla="*/ 8432416 w 822"/>
                  <a:gd name="T49" fmla="*/ 13191576 h 712"/>
                  <a:gd name="T50" fmla="*/ 8608680 w 822"/>
                  <a:gd name="T51" fmla="*/ 12778285 h 712"/>
                  <a:gd name="T52" fmla="*/ 8496137 w 822"/>
                  <a:gd name="T53" fmla="*/ 12449138 h 712"/>
                  <a:gd name="T54" fmla="*/ 8801136 w 822"/>
                  <a:gd name="T55" fmla="*/ 12182987 h 712"/>
                  <a:gd name="T56" fmla="*/ 8801136 w 822"/>
                  <a:gd name="T57" fmla="*/ 11573169 h 712"/>
                  <a:gd name="T58" fmla="*/ 8987574 w 822"/>
                  <a:gd name="T59" fmla="*/ 11023776 h 712"/>
                  <a:gd name="T60" fmla="*/ 8941401 w 822"/>
                  <a:gd name="T61" fmla="*/ 10603737 h 712"/>
                  <a:gd name="T62" fmla="*/ 9005172 w 822"/>
                  <a:gd name="T63" fmla="*/ 10167646 h 712"/>
                  <a:gd name="T64" fmla="*/ 9178803 w 822"/>
                  <a:gd name="T65" fmla="*/ 9911526 h 712"/>
                  <a:gd name="T66" fmla="*/ 9218397 w 822"/>
                  <a:gd name="T67" fmla="*/ 9615904 h 712"/>
                  <a:gd name="T68" fmla="*/ 9178803 w 822"/>
                  <a:gd name="T69" fmla="*/ 9380152 h 712"/>
                  <a:gd name="T70" fmla="*/ 9324821 w 822"/>
                  <a:gd name="T71" fmla="*/ 8942209 h 712"/>
                  <a:gd name="T72" fmla="*/ 9510540 w 822"/>
                  <a:gd name="T73" fmla="*/ 8506148 h 712"/>
                  <a:gd name="T74" fmla="*/ 9419766 w 822"/>
                  <a:gd name="T75" fmla="*/ 8210326 h 712"/>
                  <a:gd name="T76" fmla="*/ 9669582 w 822"/>
                  <a:gd name="T77" fmla="*/ 7929648 h 712"/>
                  <a:gd name="T78" fmla="*/ 9700097 w 822"/>
                  <a:gd name="T79" fmla="*/ 7633904 h 712"/>
                  <a:gd name="T80" fmla="*/ 9657210 w 822"/>
                  <a:gd name="T81" fmla="*/ 7334267 h 712"/>
                  <a:gd name="T82" fmla="*/ 9886611 w 822"/>
                  <a:gd name="T83" fmla="*/ 6942235 h 712"/>
                  <a:gd name="T84" fmla="*/ 9886611 w 822"/>
                  <a:gd name="T85" fmla="*/ 6706054 h 712"/>
                  <a:gd name="T86" fmla="*/ 10057733 w 822"/>
                  <a:gd name="T87" fmla="*/ 6249224 h 712"/>
                  <a:gd name="T88" fmla="*/ 10017973 w 822"/>
                  <a:gd name="T89" fmla="*/ 5929965 h 712"/>
                  <a:gd name="T90" fmla="*/ 10324521 w 822"/>
                  <a:gd name="T91" fmla="*/ 5536408 h 712"/>
                  <a:gd name="T92" fmla="*/ 10234198 w 822"/>
                  <a:gd name="T93" fmla="*/ 5162240 h 712"/>
                  <a:gd name="T94" fmla="*/ 10295101 w 822"/>
                  <a:gd name="T95" fmla="*/ 4959800 h 712"/>
                  <a:gd name="T96" fmla="*/ 10587421 w 822"/>
                  <a:gd name="T97" fmla="*/ 4512162 h 712"/>
                  <a:gd name="T98" fmla="*/ 10670010 w 822"/>
                  <a:gd name="T99" fmla="*/ 4074174 h 712"/>
                  <a:gd name="T100" fmla="*/ 10657303 w 822"/>
                  <a:gd name="T101" fmla="*/ 3643553 h 712"/>
                  <a:gd name="T102" fmla="*/ 10700691 w 822"/>
                  <a:gd name="T103" fmla="*/ 3479986 h 712"/>
                  <a:gd name="T104" fmla="*/ 10935844 w 822"/>
                  <a:gd name="T105" fmla="*/ 2556370 h 712"/>
                  <a:gd name="T106" fmla="*/ 11052434 w 822"/>
                  <a:gd name="T107" fmla="*/ 2311001 h 712"/>
                  <a:gd name="T108" fmla="*/ 11282888 w 822"/>
                  <a:gd name="T109" fmla="*/ 1918064 h 712"/>
                  <a:gd name="T110" fmla="*/ 11310928 w 822"/>
                  <a:gd name="T111" fmla="*/ 1405405 h 712"/>
                  <a:gd name="T112" fmla="*/ 11414251 w 822"/>
                  <a:gd name="T113" fmla="*/ 831086 h 712"/>
                  <a:gd name="T114" fmla="*/ 11560544 w 822"/>
                  <a:gd name="T115" fmla="*/ 412754 h 712"/>
                  <a:gd name="T116" fmla="*/ 11893092 w 822"/>
                  <a:gd name="T117" fmla="*/ 619440 h 712"/>
                  <a:gd name="T118" fmla="*/ 10803980 w 822"/>
                  <a:gd name="T119" fmla="*/ 4449841 h 712"/>
                  <a:gd name="T120" fmla="*/ 8815833 w 822"/>
                  <a:gd name="T121" fmla="*/ 13352637 h 712"/>
                  <a:gd name="T122" fmla="*/ 8099659 w 822"/>
                  <a:gd name="T123" fmla="*/ 16421632 h 712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822"/>
                  <a:gd name="T187" fmla="*/ 0 h 712"/>
                  <a:gd name="T188" fmla="*/ 822 w 822"/>
                  <a:gd name="T189" fmla="*/ 712 h 712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822" h="712">
                    <a:moveTo>
                      <a:pt x="555" y="712"/>
                    </a:moveTo>
                    <a:lnTo>
                      <a:pt x="530" y="707"/>
                    </a:lnTo>
                    <a:lnTo>
                      <a:pt x="504" y="702"/>
                    </a:lnTo>
                    <a:lnTo>
                      <a:pt x="478" y="697"/>
                    </a:lnTo>
                    <a:lnTo>
                      <a:pt x="453" y="693"/>
                    </a:lnTo>
                    <a:lnTo>
                      <a:pt x="428" y="690"/>
                    </a:lnTo>
                    <a:lnTo>
                      <a:pt x="403" y="686"/>
                    </a:lnTo>
                    <a:lnTo>
                      <a:pt x="378" y="684"/>
                    </a:lnTo>
                    <a:lnTo>
                      <a:pt x="353" y="681"/>
                    </a:lnTo>
                    <a:lnTo>
                      <a:pt x="328" y="679"/>
                    </a:lnTo>
                    <a:lnTo>
                      <a:pt x="303" y="677"/>
                    </a:lnTo>
                    <a:lnTo>
                      <a:pt x="278" y="676"/>
                    </a:lnTo>
                    <a:lnTo>
                      <a:pt x="253" y="675"/>
                    </a:lnTo>
                    <a:lnTo>
                      <a:pt x="228" y="674"/>
                    </a:lnTo>
                    <a:lnTo>
                      <a:pt x="201" y="673"/>
                    </a:lnTo>
                    <a:lnTo>
                      <a:pt x="176" y="673"/>
                    </a:lnTo>
                    <a:lnTo>
                      <a:pt x="151" y="673"/>
                    </a:lnTo>
                    <a:lnTo>
                      <a:pt x="132" y="674"/>
                    </a:lnTo>
                    <a:lnTo>
                      <a:pt x="113" y="674"/>
                    </a:lnTo>
                    <a:lnTo>
                      <a:pt x="94" y="675"/>
                    </a:lnTo>
                    <a:lnTo>
                      <a:pt x="76" y="675"/>
                    </a:lnTo>
                    <a:lnTo>
                      <a:pt x="57" y="676"/>
                    </a:lnTo>
                    <a:lnTo>
                      <a:pt x="38" y="677"/>
                    </a:lnTo>
                    <a:lnTo>
                      <a:pt x="19" y="677"/>
                    </a:lnTo>
                    <a:lnTo>
                      <a:pt x="0" y="678"/>
                    </a:lnTo>
                    <a:lnTo>
                      <a:pt x="1" y="676"/>
                    </a:lnTo>
                    <a:lnTo>
                      <a:pt x="1" y="673"/>
                    </a:lnTo>
                    <a:lnTo>
                      <a:pt x="1" y="670"/>
                    </a:lnTo>
                    <a:lnTo>
                      <a:pt x="2" y="668"/>
                    </a:lnTo>
                    <a:lnTo>
                      <a:pt x="19" y="666"/>
                    </a:lnTo>
                    <a:lnTo>
                      <a:pt x="36" y="664"/>
                    </a:lnTo>
                    <a:lnTo>
                      <a:pt x="54" y="663"/>
                    </a:lnTo>
                    <a:lnTo>
                      <a:pt x="71" y="662"/>
                    </a:lnTo>
                    <a:lnTo>
                      <a:pt x="88" y="660"/>
                    </a:lnTo>
                    <a:lnTo>
                      <a:pt x="106" y="658"/>
                    </a:lnTo>
                    <a:lnTo>
                      <a:pt x="123" y="656"/>
                    </a:lnTo>
                    <a:lnTo>
                      <a:pt x="141" y="653"/>
                    </a:lnTo>
                    <a:lnTo>
                      <a:pt x="122" y="652"/>
                    </a:lnTo>
                    <a:lnTo>
                      <a:pt x="105" y="652"/>
                    </a:lnTo>
                    <a:lnTo>
                      <a:pt x="87" y="651"/>
                    </a:lnTo>
                    <a:lnTo>
                      <a:pt x="71" y="651"/>
                    </a:lnTo>
                    <a:lnTo>
                      <a:pt x="54" y="652"/>
                    </a:lnTo>
                    <a:lnTo>
                      <a:pt x="38" y="653"/>
                    </a:lnTo>
                    <a:lnTo>
                      <a:pt x="21" y="654"/>
                    </a:lnTo>
                    <a:lnTo>
                      <a:pt x="4" y="656"/>
                    </a:lnTo>
                    <a:lnTo>
                      <a:pt x="4" y="653"/>
                    </a:lnTo>
                    <a:lnTo>
                      <a:pt x="5" y="650"/>
                    </a:lnTo>
                    <a:lnTo>
                      <a:pt x="5" y="647"/>
                    </a:lnTo>
                    <a:lnTo>
                      <a:pt x="6" y="645"/>
                    </a:lnTo>
                    <a:lnTo>
                      <a:pt x="19" y="642"/>
                    </a:lnTo>
                    <a:lnTo>
                      <a:pt x="32" y="640"/>
                    </a:lnTo>
                    <a:lnTo>
                      <a:pt x="45" y="638"/>
                    </a:lnTo>
                    <a:lnTo>
                      <a:pt x="58" y="636"/>
                    </a:lnTo>
                    <a:lnTo>
                      <a:pt x="71" y="634"/>
                    </a:lnTo>
                    <a:lnTo>
                      <a:pt x="84" y="633"/>
                    </a:lnTo>
                    <a:lnTo>
                      <a:pt x="98" y="632"/>
                    </a:lnTo>
                    <a:lnTo>
                      <a:pt x="112" y="631"/>
                    </a:lnTo>
                    <a:lnTo>
                      <a:pt x="139" y="632"/>
                    </a:lnTo>
                    <a:lnTo>
                      <a:pt x="160" y="632"/>
                    </a:lnTo>
                    <a:lnTo>
                      <a:pt x="176" y="633"/>
                    </a:lnTo>
                    <a:lnTo>
                      <a:pt x="188" y="634"/>
                    </a:lnTo>
                    <a:lnTo>
                      <a:pt x="196" y="634"/>
                    </a:lnTo>
                    <a:lnTo>
                      <a:pt x="201" y="634"/>
                    </a:lnTo>
                    <a:lnTo>
                      <a:pt x="205" y="634"/>
                    </a:lnTo>
                    <a:lnTo>
                      <a:pt x="208" y="634"/>
                    </a:lnTo>
                    <a:lnTo>
                      <a:pt x="190" y="631"/>
                    </a:lnTo>
                    <a:lnTo>
                      <a:pt x="172" y="628"/>
                    </a:lnTo>
                    <a:lnTo>
                      <a:pt x="156" y="626"/>
                    </a:lnTo>
                    <a:lnTo>
                      <a:pt x="140" y="624"/>
                    </a:lnTo>
                    <a:lnTo>
                      <a:pt x="124" y="622"/>
                    </a:lnTo>
                    <a:lnTo>
                      <a:pt x="108" y="621"/>
                    </a:lnTo>
                    <a:lnTo>
                      <a:pt x="91" y="620"/>
                    </a:lnTo>
                    <a:lnTo>
                      <a:pt x="74" y="620"/>
                    </a:lnTo>
                    <a:lnTo>
                      <a:pt x="58" y="623"/>
                    </a:lnTo>
                    <a:lnTo>
                      <a:pt x="46" y="625"/>
                    </a:lnTo>
                    <a:lnTo>
                      <a:pt x="37" y="627"/>
                    </a:lnTo>
                    <a:lnTo>
                      <a:pt x="31" y="628"/>
                    </a:lnTo>
                    <a:lnTo>
                      <a:pt x="26" y="629"/>
                    </a:lnTo>
                    <a:lnTo>
                      <a:pt x="24" y="629"/>
                    </a:lnTo>
                    <a:lnTo>
                      <a:pt x="22" y="629"/>
                    </a:lnTo>
                    <a:lnTo>
                      <a:pt x="20" y="629"/>
                    </a:lnTo>
                    <a:lnTo>
                      <a:pt x="26" y="622"/>
                    </a:lnTo>
                    <a:lnTo>
                      <a:pt x="33" y="616"/>
                    </a:lnTo>
                    <a:lnTo>
                      <a:pt x="42" y="612"/>
                    </a:lnTo>
                    <a:lnTo>
                      <a:pt x="51" y="609"/>
                    </a:lnTo>
                    <a:lnTo>
                      <a:pt x="61" y="607"/>
                    </a:lnTo>
                    <a:lnTo>
                      <a:pt x="73" y="606"/>
                    </a:lnTo>
                    <a:lnTo>
                      <a:pt x="84" y="605"/>
                    </a:lnTo>
                    <a:lnTo>
                      <a:pt x="96" y="605"/>
                    </a:lnTo>
                    <a:lnTo>
                      <a:pt x="108" y="605"/>
                    </a:lnTo>
                    <a:lnTo>
                      <a:pt x="120" y="606"/>
                    </a:lnTo>
                    <a:lnTo>
                      <a:pt x="132" y="606"/>
                    </a:lnTo>
                    <a:lnTo>
                      <a:pt x="144" y="607"/>
                    </a:lnTo>
                    <a:lnTo>
                      <a:pt x="155" y="607"/>
                    </a:lnTo>
                    <a:lnTo>
                      <a:pt x="165" y="607"/>
                    </a:lnTo>
                    <a:lnTo>
                      <a:pt x="174" y="606"/>
                    </a:lnTo>
                    <a:lnTo>
                      <a:pt x="182" y="604"/>
                    </a:lnTo>
                    <a:lnTo>
                      <a:pt x="168" y="601"/>
                    </a:lnTo>
                    <a:lnTo>
                      <a:pt x="155" y="599"/>
                    </a:lnTo>
                    <a:lnTo>
                      <a:pt x="143" y="597"/>
                    </a:lnTo>
                    <a:lnTo>
                      <a:pt x="131" y="595"/>
                    </a:lnTo>
                    <a:lnTo>
                      <a:pt x="119" y="594"/>
                    </a:lnTo>
                    <a:lnTo>
                      <a:pt x="107" y="593"/>
                    </a:lnTo>
                    <a:lnTo>
                      <a:pt x="95" y="593"/>
                    </a:lnTo>
                    <a:lnTo>
                      <a:pt x="83" y="593"/>
                    </a:lnTo>
                    <a:lnTo>
                      <a:pt x="83" y="592"/>
                    </a:lnTo>
                    <a:lnTo>
                      <a:pt x="83" y="590"/>
                    </a:lnTo>
                    <a:lnTo>
                      <a:pt x="83" y="589"/>
                    </a:lnTo>
                    <a:lnTo>
                      <a:pt x="84" y="588"/>
                    </a:lnTo>
                    <a:lnTo>
                      <a:pt x="97" y="582"/>
                    </a:lnTo>
                    <a:lnTo>
                      <a:pt x="112" y="579"/>
                    </a:lnTo>
                    <a:lnTo>
                      <a:pt x="128" y="578"/>
                    </a:lnTo>
                    <a:lnTo>
                      <a:pt x="145" y="578"/>
                    </a:lnTo>
                    <a:lnTo>
                      <a:pt x="162" y="581"/>
                    </a:lnTo>
                    <a:lnTo>
                      <a:pt x="179" y="587"/>
                    </a:lnTo>
                    <a:lnTo>
                      <a:pt x="193" y="594"/>
                    </a:lnTo>
                    <a:lnTo>
                      <a:pt x="205" y="604"/>
                    </a:lnTo>
                    <a:lnTo>
                      <a:pt x="204" y="605"/>
                    </a:lnTo>
                    <a:lnTo>
                      <a:pt x="204" y="606"/>
                    </a:lnTo>
                    <a:lnTo>
                      <a:pt x="203" y="607"/>
                    </a:lnTo>
                    <a:lnTo>
                      <a:pt x="202" y="608"/>
                    </a:lnTo>
                    <a:lnTo>
                      <a:pt x="206" y="611"/>
                    </a:lnTo>
                    <a:lnTo>
                      <a:pt x="211" y="613"/>
                    </a:lnTo>
                    <a:lnTo>
                      <a:pt x="217" y="614"/>
                    </a:lnTo>
                    <a:lnTo>
                      <a:pt x="223" y="616"/>
                    </a:lnTo>
                    <a:lnTo>
                      <a:pt x="228" y="617"/>
                    </a:lnTo>
                    <a:lnTo>
                      <a:pt x="234" y="619"/>
                    </a:lnTo>
                    <a:lnTo>
                      <a:pt x="240" y="621"/>
                    </a:lnTo>
                    <a:lnTo>
                      <a:pt x="246" y="625"/>
                    </a:lnTo>
                    <a:lnTo>
                      <a:pt x="245" y="627"/>
                    </a:lnTo>
                    <a:lnTo>
                      <a:pt x="244" y="628"/>
                    </a:lnTo>
                    <a:lnTo>
                      <a:pt x="242" y="628"/>
                    </a:lnTo>
                    <a:lnTo>
                      <a:pt x="238" y="629"/>
                    </a:lnTo>
                    <a:lnTo>
                      <a:pt x="245" y="631"/>
                    </a:lnTo>
                    <a:lnTo>
                      <a:pt x="251" y="633"/>
                    </a:lnTo>
                    <a:lnTo>
                      <a:pt x="257" y="635"/>
                    </a:lnTo>
                    <a:lnTo>
                      <a:pt x="262" y="636"/>
                    </a:lnTo>
                    <a:lnTo>
                      <a:pt x="268" y="638"/>
                    </a:lnTo>
                    <a:lnTo>
                      <a:pt x="273" y="640"/>
                    </a:lnTo>
                    <a:lnTo>
                      <a:pt x="278" y="642"/>
                    </a:lnTo>
                    <a:lnTo>
                      <a:pt x="284" y="644"/>
                    </a:lnTo>
                    <a:lnTo>
                      <a:pt x="282" y="644"/>
                    </a:lnTo>
                    <a:lnTo>
                      <a:pt x="278" y="645"/>
                    </a:lnTo>
                    <a:lnTo>
                      <a:pt x="273" y="645"/>
                    </a:lnTo>
                    <a:lnTo>
                      <a:pt x="267" y="645"/>
                    </a:lnTo>
                    <a:lnTo>
                      <a:pt x="261" y="645"/>
                    </a:lnTo>
                    <a:lnTo>
                      <a:pt x="255" y="646"/>
                    </a:lnTo>
                    <a:lnTo>
                      <a:pt x="250" y="646"/>
                    </a:lnTo>
                    <a:lnTo>
                      <a:pt x="246" y="647"/>
                    </a:lnTo>
                    <a:lnTo>
                      <a:pt x="251" y="650"/>
                    </a:lnTo>
                    <a:lnTo>
                      <a:pt x="260" y="653"/>
                    </a:lnTo>
                    <a:lnTo>
                      <a:pt x="272" y="655"/>
                    </a:lnTo>
                    <a:lnTo>
                      <a:pt x="284" y="656"/>
                    </a:lnTo>
                    <a:lnTo>
                      <a:pt x="298" y="656"/>
                    </a:lnTo>
                    <a:lnTo>
                      <a:pt x="311" y="657"/>
                    </a:lnTo>
                    <a:lnTo>
                      <a:pt x="322" y="657"/>
                    </a:lnTo>
                    <a:lnTo>
                      <a:pt x="331" y="657"/>
                    </a:lnTo>
                    <a:lnTo>
                      <a:pt x="346" y="659"/>
                    </a:lnTo>
                    <a:lnTo>
                      <a:pt x="360" y="661"/>
                    </a:lnTo>
                    <a:lnTo>
                      <a:pt x="375" y="662"/>
                    </a:lnTo>
                    <a:lnTo>
                      <a:pt x="390" y="662"/>
                    </a:lnTo>
                    <a:lnTo>
                      <a:pt x="404" y="663"/>
                    </a:lnTo>
                    <a:lnTo>
                      <a:pt x="419" y="665"/>
                    </a:lnTo>
                    <a:lnTo>
                      <a:pt x="433" y="668"/>
                    </a:lnTo>
                    <a:lnTo>
                      <a:pt x="448" y="672"/>
                    </a:lnTo>
                    <a:lnTo>
                      <a:pt x="471" y="674"/>
                    </a:lnTo>
                    <a:lnTo>
                      <a:pt x="489" y="676"/>
                    </a:lnTo>
                    <a:lnTo>
                      <a:pt x="503" y="677"/>
                    </a:lnTo>
                    <a:lnTo>
                      <a:pt x="512" y="678"/>
                    </a:lnTo>
                    <a:lnTo>
                      <a:pt x="518" y="678"/>
                    </a:lnTo>
                    <a:lnTo>
                      <a:pt x="522" y="678"/>
                    </a:lnTo>
                    <a:lnTo>
                      <a:pt x="525" y="678"/>
                    </a:lnTo>
                    <a:lnTo>
                      <a:pt x="528" y="678"/>
                    </a:lnTo>
                    <a:lnTo>
                      <a:pt x="524" y="677"/>
                    </a:lnTo>
                    <a:lnTo>
                      <a:pt x="516" y="675"/>
                    </a:lnTo>
                    <a:lnTo>
                      <a:pt x="505" y="673"/>
                    </a:lnTo>
                    <a:lnTo>
                      <a:pt x="492" y="670"/>
                    </a:lnTo>
                    <a:lnTo>
                      <a:pt x="481" y="667"/>
                    </a:lnTo>
                    <a:lnTo>
                      <a:pt x="471" y="665"/>
                    </a:lnTo>
                    <a:lnTo>
                      <a:pt x="463" y="663"/>
                    </a:lnTo>
                    <a:lnTo>
                      <a:pt x="460" y="662"/>
                    </a:lnTo>
                    <a:lnTo>
                      <a:pt x="469" y="660"/>
                    </a:lnTo>
                    <a:lnTo>
                      <a:pt x="479" y="659"/>
                    </a:lnTo>
                    <a:lnTo>
                      <a:pt x="488" y="659"/>
                    </a:lnTo>
                    <a:lnTo>
                      <a:pt x="497" y="659"/>
                    </a:lnTo>
                    <a:lnTo>
                      <a:pt x="508" y="660"/>
                    </a:lnTo>
                    <a:lnTo>
                      <a:pt x="519" y="662"/>
                    </a:lnTo>
                    <a:lnTo>
                      <a:pt x="529" y="663"/>
                    </a:lnTo>
                    <a:lnTo>
                      <a:pt x="541" y="664"/>
                    </a:lnTo>
                    <a:lnTo>
                      <a:pt x="542" y="663"/>
                    </a:lnTo>
                    <a:lnTo>
                      <a:pt x="543" y="662"/>
                    </a:lnTo>
                    <a:lnTo>
                      <a:pt x="544" y="661"/>
                    </a:lnTo>
                    <a:lnTo>
                      <a:pt x="545" y="661"/>
                    </a:lnTo>
                    <a:lnTo>
                      <a:pt x="542" y="659"/>
                    </a:lnTo>
                    <a:lnTo>
                      <a:pt x="539" y="657"/>
                    </a:lnTo>
                    <a:lnTo>
                      <a:pt x="534" y="656"/>
                    </a:lnTo>
                    <a:lnTo>
                      <a:pt x="530" y="655"/>
                    </a:lnTo>
                    <a:lnTo>
                      <a:pt x="526" y="654"/>
                    </a:lnTo>
                    <a:lnTo>
                      <a:pt x="521" y="654"/>
                    </a:lnTo>
                    <a:lnTo>
                      <a:pt x="518" y="654"/>
                    </a:lnTo>
                    <a:lnTo>
                      <a:pt x="515" y="654"/>
                    </a:lnTo>
                    <a:lnTo>
                      <a:pt x="515" y="653"/>
                    </a:lnTo>
                    <a:lnTo>
                      <a:pt x="515" y="651"/>
                    </a:lnTo>
                    <a:lnTo>
                      <a:pt x="515" y="650"/>
                    </a:lnTo>
                    <a:lnTo>
                      <a:pt x="516" y="649"/>
                    </a:lnTo>
                    <a:lnTo>
                      <a:pt x="520" y="648"/>
                    </a:lnTo>
                    <a:lnTo>
                      <a:pt x="526" y="648"/>
                    </a:lnTo>
                    <a:lnTo>
                      <a:pt x="533" y="647"/>
                    </a:lnTo>
                    <a:lnTo>
                      <a:pt x="540" y="646"/>
                    </a:lnTo>
                    <a:lnTo>
                      <a:pt x="547" y="644"/>
                    </a:lnTo>
                    <a:lnTo>
                      <a:pt x="553" y="642"/>
                    </a:lnTo>
                    <a:lnTo>
                      <a:pt x="558" y="640"/>
                    </a:lnTo>
                    <a:lnTo>
                      <a:pt x="560" y="636"/>
                    </a:lnTo>
                    <a:lnTo>
                      <a:pt x="559" y="636"/>
                    </a:lnTo>
                    <a:lnTo>
                      <a:pt x="557" y="636"/>
                    </a:lnTo>
                    <a:lnTo>
                      <a:pt x="556" y="636"/>
                    </a:lnTo>
                    <a:lnTo>
                      <a:pt x="554" y="636"/>
                    </a:lnTo>
                    <a:lnTo>
                      <a:pt x="555" y="635"/>
                    </a:lnTo>
                    <a:lnTo>
                      <a:pt x="555" y="634"/>
                    </a:lnTo>
                    <a:lnTo>
                      <a:pt x="555" y="633"/>
                    </a:lnTo>
                    <a:lnTo>
                      <a:pt x="555" y="632"/>
                    </a:lnTo>
                    <a:lnTo>
                      <a:pt x="560" y="631"/>
                    </a:lnTo>
                    <a:lnTo>
                      <a:pt x="565" y="630"/>
                    </a:lnTo>
                    <a:lnTo>
                      <a:pt x="570" y="630"/>
                    </a:lnTo>
                    <a:lnTo>
                      <a:pt x="575" y="629"/>
                    </a:lnTo>
                    <a:lnTo>
                      <a:pt x="574" y="623"/>
                    </a:lnTo>
                    <a:lnTo>
                      <a:pt x="570" y="621"/>
                    </a:lnTo>
                    <a:lnTo>
                      <a:pt x="565" y="621"/>
                    </a:lnTo>
                    <a:lnTo>
                      <a:pt x="560" y="621"/>
                    </a:lnTo>
                    <a:lnTo>
                      <a:pt x="560" y="619"/>
                    </a:lnTo>
                    <a:lnTo>
                      <a:pt x="561" y="616"/>
                    </a:lnTo>
                    <a:lnTo>
                      <a:pt x="561" y="613"/>
                    </a:lnTo>
                    <a:lnTo>
                      <a:pt x="562" y="611"/>
                    </a:lnTo>
                    <a:lnTo>
                      <a:pt x="572" y="609"/>
                    </a:lnTo>
                    <a:lnTo>
                      <a:pt x="577" y="607"/>
                    </a:lnTo>
                    <a:lnTo>
                      <a:pt x="579" y="606"/>
                    </a:lnTo>
                    <a:lnTo>
                      <a:pt x="580" y="605"/>
                    </a:lnTo>
                    <a:lnTo>
                      <a:pt x="578" y="603"/>
                    </a:lnTo>
                    <a:lnTo>
                      <a:pt x="576" y="601"/>
                    </a:lnTo>
                    <a:lnTo>
                      <a:pt x="573" y="600"/>
                    </a:lnTo>
                    <a:lnTo>
                      <a:pt x="568" y="599"/>
                    </a:lnTo>
                    <a:lnTo>
                      <a:pt x="568" y="589"/>
                    </a:lnTo>
                    <a:lnTo>
                      <a:pt x="570" y="583"/>
                    </a:lnTo>
                    <a:lnTo>
                      <a:pt x="574" y="581"/>
                    </a:lnTo>
                    <a:lnTo>
                      <a:pt x="582" y="579"/>
                    </a:lnTo>
                    <a:lnTo>
                      <a:pt x="582" y="577"/>
                    </a:lnTo>
                    <a:lnTo>
                      <a:pt x="582" y="576"/>
                    </a:lnTo>
                    <a:lnTo>
                      <a:pt x="582" y="574"/>
                    </a:lnTo>
                    <a:lnTo>
                      <a:pt x="582" y="573"/>
                    </a:lnTo>
                    <a:lnTo>
                      <a:pt x="581" y="572"/>
                    </a:lnTo>
                    <a:lnTo>
                      <a:pt x="579" y="572"/>
                    </a:lnTo>
                    <a:lnTo>
                      <a:pt x="578" y="572"/>
                    </a:lnTo>
                    <a:lnTo>
                      <a:pt x="576" y="571"/>
                    </a:lnTo>
                    <a:lnTo>
                      <a:pt x="576" y="566"/>
                    </a:lnTo>
                    <a:lnTo>
                      <a:pt x="577" y="562"/>
                    </a:lnTo>
                    <a:lnTo>
                      <a:pt x="579" y="558"/>
                    </a:lnTo>
                    <a:lnTo>
                      <a:pt x="580" y="555"/>
                    </a:lnTo>
                    <a:lnTo>
                      <a:pt x="584" y="555"/>
                    </a:lnTo>
                    <a:lnTo>
                      <a:pt x="589" y="554"/>
                    </a:lnTo>
                    <a:lnTo>
                      <a:pt x="593" y="554"/>
                    </a:lnTo>
                    <a:lnTo>
                      <a:pt x="597" y="554"/>
                    </a:lnTo>
                    <a:lnTo>
                      <a:pt x="596" y="553"/>
                    </a:lnTo>
                    <a:lnTo>
                      <a:pt x="596" y="552"/>
                    </a:lnTo>
                    <a:lnTo>
                      <a:pt x="596" y="551"/>
                    </a:lnTo>
                    <a:lnTo>
                      <a:pt x="596" y="550"/>
                    </a:lnTo>
                    <a:lnTo>
                      <a:pt x="592" y="549"/>
                    </a:lnTo>
                    <a:lnTo>
                      <a:pt x="589" y="547"/>
                    </a:lnTo>
                    <a:lnTo>
                      <a:pt x="586" y="546"/>
                    </a:lnTo>
                    <a:lnTo>
                      <a:pt x="584" y="545"/>
                    </a:lnTo>
                    <a:lnTo>
                      <a:pt x="585" y="540"/>
                    </a:lnTo>
                    <a:lnTo>
                      <a:pt x="585" y="537"/>
                    </a:lnTo>
                    <a:lnTo>
                      <a:pt x="586" y="534"/>
                    </a:lnTo>
                    <a:lnTo>
                      <a:pt x="588" y="532"/>
                    </a:lnTo>
                    <a:lnTo>
                      <a:pt x="592" y="532"/>
                    </a:lnTo>
                    <a:lnTo>
                      <a:pt x="596" y="532"/>
                    </a:lnTo>
                    <a:lnTo>
                      <a:pt x="600" y="532"/>
                    </a:lnTo>
                    <a:lnTo>
                      <a:pt x="604" y="531"/>
                    </a:lnTo>
                    <a:lnTo>
                      <a:pt x="605" y="530"/>
                    </a:lnTo>
                    <a:lnTo>
                      <a:pt x="605" y="529"/>
                    </a:lnTo>
                    <a:lnTo>
                      <a:pt x="606" y="528"/>
                    </a:lnTo>
                    <a:lnTo>
                      <a:pt x="607" y="528"/>
                    </a:lnTo>
                    <a:lnTo>
                      <a:pt x="606" y="526"/>
                    </a:lnTo>
                    <a:lnTo>
                      <a:pt x="604" y="525"/>
                    </a:lnTo>
                    <a:lnTo>
                      <a:pt x="600" y="524"/>
                    </a:lnTo>
                    <a:lnTo>
                      <a:pt x="594" y="522"/>
                    </a:lnTo>
                    <a:lnTo>
                      <a:pt x="593" y="518"/>
                    </a:lnTo>
                    <a:lnTo>
                      <a:pt x="594" y="515"/>
                    </a:lnTo>
                    <a:lnTo>
                      <a:pt x="594" y="512"/>
                    </a:lnTo>
                    <a:lnTo>
                      <a:pt x="596" y="506"/>
                    </a:lnTo>
                    <a:lnTo>
                      <a:pt x="606" y="502"/>
                    </a:lnTo>
                    <a:lnTo>
                      <a:pt x="612" y="500"/>
                    </a:lnTo>
                    <a:lnTo>
                      <a:pt x="615" y="499"/>
                    </a:lnTo>
                    <a:lnTo>
                      <a:pt x="616" y="498"/>
                    </a:lnTo>
                    <a:lnTo>
                      <a:pt x="612" y="497"/>
                    </a:lnTo>
                    <a:lnTo>
                      <a:pt x="609" y="496"/>
                    </a:lnTo>
                    <a:lnTo>
                      <a:pt x="606" y="495"/>
                    </a:lnTo>
                    <a:lnTo>
                      <a:pt x="602" y="494"/>
                    </a:lnTo>
                    <a:lnTo>
                      <a:pt x="607" y="484"/>
                    </a:lnTo>
                    <a:lnTo>
                      <a:pt x="614" y="480"/>
                    </a:lnTo>
                    <a:lnTo>
                      <a:pt x="619" y="478"/>
                    </a:lnTo>
                    <a:lnTo>
                      <a:pt x="620" y="471"/>
                    </a:lnTo>
                    <a:lnTo>
                      <a:pt x="618" y="471"/>
                    </a:lnTo>
                    <a:lnTo>
                      <a:pt x="616" y="471"/>
                    </a:lnTo>
                    <a:lnTo>
                      <a:pt x="613" y="471"/>
                    </a:lnTo>
                    <a:lnTo>
                      <a:pt x="611" y="471"/>
                    </a:lnTo>
                    <a:lnTo>
                      <a:pt x="612" y="468"/>
                    </a:lnTo>
                    <a:lnTo>
                      <a:pt x="612" y="465"/>
                    </a:lnTo>
                    <a:lnTo>
                      <a:pt x="612" y="463"/>
                    </a:lnTo>
                    <a:lnTo>
                      <a:pt x="612" y="460"/>
                    </a:lnTo>
                    <a:lnTo>
                      <a:pt x="616" y="460"/>
                    </a:lnTo>
                    <a:lnTo>
                      <a:pt x="620" y="458"/>
                    </a:lnTo>
                    <a:lnTo>
                      <a:pt x="624" y="457"/>
                    </a:lnTo>
                    <a:lnTo>
                      <a:pt x="627" y="454"/>
                    </a:lnTo>
                    <a:lnTo>
                      <a:pt x="626" y="453"/>
                    </a:lnTo>
                    <a:lnTo>
                      <a:pt x="625" y="452"/>
                    </a:lnTo>
                    <a:lnTo>
                      <a:pt x="623" y="451"/>
                    </a:lnTo>
                    <a:lnTo>
                      <a:pt x="620" y="450"/>
                    </a:lnTo>
                    <a:lnTo>
                      <a:pt x="620" y="447"/>
                    </a:lnTo>
                    <a:lnTo>
                      <a:pt x="620" y="444"/>
                    </a:lnTo>
                    <a:lnTo>
                      <a:pt x="620" y="441"/>
                    </a:lnTo>
                    <a:lnTo>
                      <a:pt x="620" y="438"/>
                    </a:lnTo>
                    <a:lnTo>
                      <a:pt x="624" y="437"/>
                    </a:lnTo>
                    <a:lnTo>
                      <a:pt x="628" y="437"/>
                    </a:lnTo>
                    <a:lnTo>
                      <a:pt x="631" y="436"/>
                    </a:lnTo>
                    <a:lnTo>
                      <a:pt x="635" y="436"/>
                    </a:lnTo>
                    <a:lnTo>
                      <a:pt x="635" y="434"/>
                    </a:lnTo>
                    <a:lnTo>
                      <a:pt x="635" y="433"/>
                    </a:lnTo>
                    <a:lnTo>
                      <a:pt x="634" y="431"/>
                    </a:lnTo>
                    <a:lnTo>
                      <a:pt x="634" y="430"/>
                    </a:lnTo>
                    <a:lnTo>
                      <a:pt x="632" y="430"/>
                    </a:lnTo>
                    <a:lnTo>
                      <a:pt x="630" y="429"/>
                    </a:lnTo>
                    <a:lnTo>
                      <a:pt x="628" y="429"/>
                    </a:lnTo>
                    <a:lnTo>
                      <a:pt x="626" y="428"/>
                    </a:lnTo>
                    <a:lnTo>
                      <a:pt x="626" y="426"/>
                    </a:lnTo>
                    <a:lnTo>
                      <a:pt x="626" y="423"/>
                    </a:lnTo>
                    <a:lnTo>
                      <a:pt x="626" y="421"/>
                    </a:lnTo>
                    <a:lnTo>
                      <a:pt x="626" y="419"/>
                    </a:lnTo>
                    <a:lnTo>
                      <a:pt x="629" y="418"/>
                    </a:lnTo>
                    <a:lnTo>
                      <a:pt x="632" y="417"/>
                    </a:lnTo>
                    <a:lnTo>
                      <a:pt x="635" y="417"/>
                    </a:lnTo>
                    <a:lnTo>
                      <a:pt x="639" y="416"/>
                    </a:lnTo>
                    <a:lnTo>
                      <a:pt x="639" y="415"/>
                    </a:lnTo>
                    <a:lnTo>
                      <a:pt x="639" y="413"/>
                    </a:lnTo>
                    <a:lnTo>
                      <a:pt x="639" y="412"/>
                    </a:lnTo>
                    <a:lnTo>
                      <a:pt x="639" y="411"/>
                    </a:lnTo>
                    <a:lnTo>
                      <a:pt x="637" y="410"/>
                    </a:lnTo>
                    <a:lnTo>
                      <a:pt x="635" y="410"/>
                    </a:lnTo>
                    <a:lnTo>
                      <a:pt x="634" y="410"/>
                    </a:lnTo>
                    <a:lnTo>
                      <a:pt x="632" y="409"/>
                    </a:lnTo>
                    <a:lnTo>
                      <a:pt x="632" y="407"/>
                    </a:lnTo>
                    <a:lnTo>
                      <a:pt x="633" y="404"/>
                    </a:lnTo>
                    <a:lnTo>
                      <a:pt x="633" y="401"/>
                    </a:lnTo>
                    <a:lnTo>
                      <a:pt x="633" y="399"/>
                    </a:lnTo>
                    <a:lnTo>
                      <a:pt x="637" y="398"/>
                    </a:lnTo>
                    <a:lnTo>
                      <a:pt x="641" y="397"/>
                    </a:lnTo>
                    <a:lnTo>
                      <a:pt x="644" y="397"/>
                    </a:lnTo>
                    <a:lnTo>
                      <a:pt x="648" y="396"/>
                    </a:lnTo>
                    <a:lnTo>
                      <a:pt x="647" y="391"/>
                    </a:lnTo>
                    <a:lnTo>
                      <a:pt x="645" y="388"/>
                    </a:lnTo>
                    <a:lnTo>
                      <a:pt x="642" y="388"/>
                    </a:lnTo>
                    <a:lnTo>
                      <a:pt x="640" y="387"/>
                    </a:lnTo>
                    <a:lnTo>
                      <a:pt x="641" y="381"/>
                    </a:lnTo>
                    <a:lnTo>
                      <a:pt x="641" y="377"/>
                    </a:lnTo>
                    <a:lnTo>
                      <a:pt x="642" y="374"/>
                    </a:lnTo>
                    <a:lnTo>
                      <a:pt x="643" y="372"/>
                    </a:lnTo>
                    <a:lnTo>
                      <a:pt x="646" y="371"/>
                    </a:lnTo>
                    <a:lnTo>
                      <a:pt x="649" y="371"/>
                    </a:lnTo>
                    <a:lnTo>
                      <a:pt x="652" y="370"/>
                    </a:lnTo>
                    <a:lnTo>
                      <a:pt x="655" y="370"/>
                    </a:lnTo>
                    <a:lnTo>
                      <a:pt x="655" y="369"/>
                    </a:lnTo>
                    <a:lnTo>
                      <a:pt x="655" y="367"/>
                    </a:lnTo>
                    <a:lnTo>
                      <a:pt x="655" y="366"/>
                    </a:lnTo>
                    <a:lnTo>
                      <a:pt x="655" y="365"/>
                    </a:lnTo>
                    <a:lnTo>
                      <a:pt x="654" y="364"/>
                    </a:lnTo>
                    <a:lnTo>
                      <a:pt x="652" y="364"/>
                    </a:lnTo>
                    <a:lnTo>
                      <a:pt x="651" y="363"/>
                    </a:lnTo>
                    <a:lnTo>
                      <a:pt x="649" y="363"/>
                    </a:lnTo>
                    <a:lnTo>
                      <a:pt x="649" y="361"/>
                    </a:lnTo>
                    <a:lnTo>
                      <a:pt x="649" y="358"/>
                    </a:lnTo>
                    <a:lnTo>
                      <a:pt x="649" y="356"/>
                    </a:lnTo>
                    <a:lnTo>
                      <a:pt x="649" y="354"/>
                    </a:lnTo>
                    <a:lnTo>
                      <a:pt x="654" y="353"/>
                    </a:lnTo>
                    <a:lnTo>
                      <a:pt x="659" y="352"/>
                    </a:lnTo>
                    <a:lnTo>
                      <a:pt x="663" y="351"/>
                    </a:lnTo>
                    <a:lnTo>
                      <a:pt x="668" y="350"/>
                    </a:lnTo>
                    <a:lnTo>
                      <a:pt x="669" y="349"/>
                    </a:lnTo>
                    <a:lnTo>
                      <a:pt x="669" y="347"/>
                    </a:lnTo>
                    <a:lnTo>
                      <a:pt x="669" y="346"/>
                    </a:lnTo>
                    <a:lnTo>
                      <a:pt x="670" y="345"/>
                    </a:lnTo>
                    <a:lnTo>
                      <a:pt x="666" y="344"/>
                    </a:lnTo>
                    <a:lnTo>
                      <a:pt x="663" y="344"/>
                    </a:lnTo>
                    <a:lnTo>
                      <a:pt x="660" y="344"/>
                    </a:lnTo>
                    <a:lnTo>
                      <a:pt x="656" y="343"/>
                    </a:lnTo>
                    <a:lnTo>
                      <a:pt x="655" y="340"/>
                    </a:lnTo>
                    <a:lnTo>
                      <a:pt x="656" y="338"/>
                    </a:lnTo>
                    <a:lnTo>
                      <a:pt x="656" y="336"/>
                    </a:lnTo>
                    <a:lnTo>
                      <a:pt x="658" y="332"/>
                    </a:lnTo>
                    <a:lnTo>
                      <a:pt x="662" y="331"/>
                    </a:lnTo>
                    <a:lnTo>
                      <a:pt x="665" y="331"/>
                    </a:lnTo>
                    <a:lnTo>
                      <a:pt x="668" y="331"/>
                    </a:lnTo>
                    <a:lnTo>
                      <a:pt x="672" y="330"/>
                    </a:lnTo>
                    <a:lnTo>
                      <a:pt x="671" y="329"/>
                    </a:lnTo>
                    <a:lnTo>
                      <a:pt x="671" y="327"/>
                    </a:lnTo>
                    <a:lnTo>
                      <a:pt x="671" y="326"/>
                    </a:lnTo>
                    <a:lnTo>
                      <a:pt x="671" y="325"/>
                    </a:lnTo>
                    <a:lnTo>
                      <a:pt x="670" y="324"/>
                    </a:lnTo>
                    <a:lnTo>
                      <a:pt x="668" y="324"/>
                    </a:lnTo>
                    <a:lnTo>
                      <a:pt x="667" y="323"/>
                    </a:lnTo>
                    <a:lnTo>
                      <a:pt x="665" y="323"/>
                    </a:lnTo>
                    <a:lnTo>
                      <a:pt x="665" y="318"/>
                    </a:lnTo>
                    <a:lnTo>
                      <a:pt x="665" y="314"/>
                    </a:lnTo>
                    <a:lnTo>
                      <a:pt x="666" y="311"/>
                    </a:lnTo>
                    <a:lnTo>
                      <a:pt x="667" y="308"/>
                    </a:lnTo>
                    <a:lnTo>
                      <a:pt x="670" y="307"/>
                    </a:lnTo>
                    <a:lnTo>
                      <a:pt x="674" y="307"/>
                    </a:lnTo>
                    <a:lnTo>
                      <a:pt x="677" y="306"/>
                    </a:lnTo>
                    <a:lnTo>
                      <a:pt x="680" y="306"/>
                    </a:lnTo>
                    <a:lnTo>
                      <a:pt x="681" y="304"/>
                    </a:lnTo>
                    <a:lnTo>
                      <a:pt x="681" y="303"/>
                    </a:lnTo>
                    <a:lnTo>
                      <a:pt x="681" y="301"/>
                    </a:lnTo>
                    <a:lnTo>
                      <a:pt x="681" y="299"/>
                    </a:lnTo>
                    <a:lnTo>
                      <a:pt x="680" y="298"/>
                    </a:lnTo>
                    <a:lnTo>
                      <a:pt x="678" y="297"/>
                    </a:lnTo>
                    <a:lnTo>
                      <a:pt x="677" y="297"/>
                    </a:lnTo>
                    <a:lnTo>
                      <a:pt x="675" y="296"/>
                    </a:lnTo>
                    <a:lnTo>
                      <a:pt x="675" y="295"/>
                    </a:lnTo>
                    <a:lnTo>
                      <a:pt x="675" y="294"/>
                    </a:lnTo>
                    <a:lnTo>
                      <a:pt x="675" y="292"/>
                    </a:lnTo>
                    <a:lnTo>
                      <a:pt x="676" y="291"/>
                    </a:lnTo>
                    <a:lnTo>
                      <a:pt x="681" y="291"/>
                    </a:lnTo>
                    <a:lnTo>
                      <a:pt x="686" y="291"/>
                    </a:lnTo>
                    <a:lnTo>
                      <a:pt x="690" y="290"/>
                    </a:lnTo>
                    <a:lnTo>
                      <a:pt x="696" y="286"/>
                    </a:lnTo>
                    <a:lnTo>
                      <a:pt x="693" y="285"/>
                    </a:lnTo>
                    <a:lnTo>
                      <a:pt x="690" y="284"/>
                    </a:lnTo>
                    <a:lnTo>
                      <a:pt x="686" y="284"/>
                    </a:lnTo>
                    <a:lnTo>
                      <a:pt x="680" y="283"/>
                    </a:lnTo>
                    <a:lnTo>
                      <a:pt x="682" y="272"/>
                    </a:lnTo>
                    <a:lnTo>
                      <a:pt x="686" y="270"/>
                    </a:lnTo>
                    <a:lnTo>
                      <a:pt x="693" y="271"/>
                    </a:lnTo>
                    <a:lnTo>
                      <a:pt x="703" y="267"/>
                    </a:lnTo>
                    <a:lnTo>
                      <a:pt x="703" y="266"/>
                    </a:lnTo>
                    <a:lnTo>
                      <a:pt x="703" y="265"/>
                    </a:lnTo>
                    <a:lnTo>
                      <a:pt x="702" y="265"/>
                    </a:lnTo>
                    <a:lnTo>
                      <a:pt x="702" y="264"/>
                    </a:lnTo>
                    <a:lnTo>
                      <a:pt x="699" y="263"/>
                    </a:lnTo>
                    <a:lnTo>
                      <a:pt x="696" y="262"/>
                    </a:lnTo>
                    <a:lnTo>
                      <a:pt x="692" y="262"/>
                    </a:lnTo>
                    <a:lnTo>
                      <a:pt x="689" y="261"/>
                    </a:lnTo>
                    <a:lnTo>
                      <a:pt x="690" y="257"/>
                    </a:lnTo>
                    <a:lnTo>
                      <a:pt x="692" y="254"/>
                    </a:lnTo>
                    <a:lnTo>
                      <a:pt x="693" y="251"/>
                    </a:lnTo>
                    <a:lnTo>
                      <a:pt x="694" y="247"/>
                    </a:lnTo>
                    <a:lnTo>
                      <a:pt x="698" y="246"/>
                    </a:lnTo>
                    <a:lnTo>
                      <a:pt x="702" y="245"/>
                    </a:lnTo>
                    <a:lnTo>
                      <a:pt x="707" y="245"/>
                    </a:lnTo>
                    <a:lnTo>
                      <a:pt x="711" y="244"/>
                    </a:lnTo>
                    <a:lnTo>
                      <a:pt x="711" y="243"/>
                    </a:lnTo>
                    <a:lnTo>
                      <a:pt x="711" y="242"/>
                    </a:lnTo>
                    <a:lnTo>
                      <a:pt x="711" y="240"/>
                    </a:lnTo>
                    <a:lnTo>
                      <a:pt x="711" y="239"/>
                    </a:lnTo>
                    <a:lnTo>
                      <a:pt x="708" y="238"/>
                    </a:lnTo>
                    <a:lnTo>
                      <a:pt x="706" y="237"/>
                    </a:lnTo>
                    <a:lnTo>
                      <a:pt x="704" y="237"/>
                    </a:lnTo>
                    <a:lnTo>
                      <a:pt x="700" y="237"/>
                    </a:lnTo>
                    <a:lnTo>
                      <a:pt x="701" y="234"/>
                    </a:lnTo>
                    <a:lnTo>
                      <a:pt x="701" y="231"/>
                    </a:lnTo>
                    <a:lnTo>
                      <a:pt x="702" y="228"/>
                    </a:lnTo>
                    <a:lnTo>
                      <a:pt x="702" y="225"/>
                    </a:lnTo>
                    <a:lnTo>
                      <a:pt x="705" y="224"/>
                    </a:lnTo>
                    <a:lnTo>
                      <a:pt x="708" y="224"/>
                    </a:lnTo>
                    <a:lnTo>
                      <a:pt x="710" y="223"/>
                    </a:lnTo>
                    <a:lnTo>
                      <a:pt x="713" y="223"/>
                    </a:lnTo>
                    <a:lnTo>
                      <a:pt x="713" y="221"/>
                    </a:lnTo>
                    <a:lnTo>
                      <a:pt x="713" y="219"/>
                    </a:lnTo>
                    <a:lnTo>
                      <a:pt x="713" y="218"/>
                    </a:lnTo>
                    <a:lnTo>
                      <a:pt x="713" y="216"/>
                    </a:lnTo>
                    <a:lnTo>
                      <a:pt x="712" y="216"/>
                    </a:lnTo>
                    <a:lnTo>
                      <a:pt x="710" y="215"/>
                    </a:lnTo>
                    <a:lnTo>
                      <a:pt x="709" y="215"/>
                    </a:lnTo>
                    <a:lnTo>
                      <a:pt x="708" y="215"/>
                    </a:lnTo>
                    <a:lnTo>
                      <a:pt x="709" y="212"/>
                    </a:lnTo>
                    <a:lnTo>
                      <a:pt x="709" y="209"/>
                    </a:lnTo>
                    <a:lnTo>
                      <a:pt x="710" y="207"/>
                    </a:lnTo>
                    <a:lnTo>
                      <a:pt x="711" y="204"/>
                    </a:lnTo>
                    <a:lnTo>
                      <a:pt x="717" y="203"/>
                    </a:lnTo>
                    <a:lnTo>
                      <a:pt x="723" y="203"/>
                    </a:lnTo>
                    <a:lnTo>
                      <a:pt x="729" y="201"/>
                    </a:lnTo>
                    <a:lnTo>
                      <a:pt x="735" y="198"/>
                    </a:lnTo>
                    <a:lnTo>
                      <a:pt x="729" y="196"/>
                    </a:lnTo>
                    <a:lnTo>
                      <a:pt x="724" y="195"/>
                    </a:lnTo>
                    <a:lnTo>
                      <a:pt x="719" y="195"/>
                    </a:lnTo>
                    <a:lnTo>
                      <a:pt x="715" y="195"/>
                    </a:lnTo>
                    <a:lnTo>
                      <a:pt x="718" y="187"/>
                    </a:lnTo>
                    <a:lnTo>
                      <a:pt x="720" y="183"/>
                    </a:lnTo>
                    <a:lnTo>
                      <a:pt x="725" y="182"/>
                    </a:lnTo>
                    <a:lnTo>
                      <a:pt x="734" y="182"/>
                    </a:lnTo>
                    <a:lnTo>
                      <a:pt x="734" y="180"/>
                    </a:lnTo>
                    <a:lnTo>
                      <a:pt x="735" y="179"/>
                    </a:lnTo>
                    <a:lnTo>
                      <a:pt x="735" y="177"/>
                    </a:lnTo>
                    <a:lnTo>
                      <a:pt x="735" y="176"/>
                    </a:lnTo>
                    <a:lnTo>
                      <a:pt x="732" y="177"/>
                    </a:lnTo>
                    <a:lnTo>
                      <a:pt x="729" y="177"/>
                    </a:lnTo>
                    <a:lnTo>
                      <a:pt x="726" y="177"/>
                    </a:lnTo>
                    <a:lnTo>
                      <a:pt x="722" y="177"/>
                    </a:lnTo>
                    <a:lnTo>
                      <a:pt x="724" y="172"/>
                    </a:lnTo>
                    <a:lnTo>
                      <a:pt x="726" y="168"/>
                    </a:lnTo>
                    <a:lnTo>
                      <a:pt x="728" y="162"/>
                    </a:lnTo>
                    <a:lnTo>
                      <a:pt x="730" y="158"/>
                    </a:lnTo>
                    <a:lnTo>
                      <a:pt x="734" y="158"/>
                    </a:lnTo>
                    <a:lnTo>
                      <a:pt x="738" y="158"/>
                    </a:lnTo>
                    <a:lnTo>
                      <a:pt x="743" y="158"/>
                    </a:lnTo>
                    <a:lnTo>
                      <a:pt x="747" y="158"/>
                    </a:lnTo>
                    <a:lnTo>
                      <a:pt x="748" y="157"/>
                    </a:lnTo>
                    <a:lnTo>
                      <a:pt x="749" y="156"/>
                    </a:lnTo>
                    <a:lnTo>
                      <a:pt x="749" y="155"/>
                    </a:lnTo>
                    <a:lnTo>
                      <a:pt x="750" y="155"/>
                    </a:lnTo>
                    <a:lnTo>
                      <a:pt x="746" y="152"/>
                    </a:lnTo>
                    <a:lnTo>
                      <a:pt x="741" y="151"/>
                    </a:lnTo>
                    <a:lnTo>
                      <a:pt x="737" y="151"/>
                    </a:lnTo>
                    <a:lnTo>
                      <a:pt x="734" y="151"/>
                    </a:lnTo>
                    <a:lnTo>
                      <a:pt x="737" y="140"/>
                    </a:lnTo>
                    <a:lnTo>
                      <a:pt x="740" y="135"/>
                    </a:lnTo>
                    <a:lnTo>
                      <a:pt x="745" y="133"/>
                    </a:lnTo>
                    <a:lnTo>
                      <a:pt x="753" y="128"/>
                    </a:lnTo>
                    <a:lnTo>
                      <a:pt x="748" y="123"/>
                    </a:lnTo>
                    <a:lnTo>
                      <a:pt x="746" y="119"/>
                    </a:lnTo>
                    <a:lnTo>
                      <a:pt x="746" y="116"/>
                    </a:lnTo>
                    <a:lnTo>
                      <a:pt x="749" y="114"/>
                    </a:lnTo>
                    <a:lnTo>
                      <a:pt x="753" y="111"/>
                    </a:lnTo>
                    <a:lnTo>
                      <a:pt x="757" y="110"/>
                    </a:lnTo>
                    <a:lnTo>
                      <a:pt x="761" y="108"/>
                    </a:lnTo>
                    <a:lnTo>
                      <a:pt x="765" y="106"/>
                    </a:lnTo>
                    <a:lnTo>
                      <a:pt x="765" y="105"/>
                    </a:lnTo>
                    <a:lnTo>
                      <a:pt x="765" y="104"/>
                    </a:lnTo>
                    <a:lnTo>
                      <a:pt x="765" y="103"/>
                    </a:lnTo>
                    <a:lnTo>
                      <a:pt x="765" y="102"/>
                    </a:lnTo>
                    <a:lnTo>
                      <a:pt x="764" y="101"/>
                    </a:lnTo>
                    <a:lnTo>
                      <a:pt x="763" y="100"/>
                    </a:lnTo>
                    <a:lnTo>
                      <a:pt x="761" y="100"/>
                    </a:lnTo>
                    <a:lnTo>
                      <a:pt x="760" y="99"/>
                    </a:lnTo>
                    <a:lnTo>
                      <a:pt x="761" y="92"/>
                    </a:lnTo>
                    <a:lnTo>
                      <a:pt x="765" y="90"/>
                    </a:lnTo>
                    <a:lnTo>
                      <a:pt x="772" y="90"/>
                    </a:lnTo>
                    <a:lnTo>
                      <a:pt x="779" y="91"/>
                    </a:lnTo>
                    <a:lnTo>
                      <a:pt x="779" y="89"/>
                    </a:lnTo>
                    <a:lnTo>
                      <a:pt x="779" y="88"/>
                    </a:lnTo>
                    <a:lnTo>
                      <a:pt x="779" y="86"/>
                    </a:lnTo>
                    <a:lnTo>
                      <a:pt x="779" y="84"/>
                    </a:lnTo>
                    <a:lnTo>
                      <a:pt x="777" y="83"/>
                    </a:lnTo>
                    <a:lnTo>
                      <a:pt x="774" y="83"/>
                    </a:lnTo>
                    <a:lnTo>
                      <a:pt x="771" y="83"/>
                    </a:lnTo>
                    <a:lnTo>
                      <a:pt x="769" y="82"/>
                    </a:lnTo>
                    <a:lnTo>
                      <a:pt x="770" y="74"/>
                    </a:lnTo>
                    <a:lnTo>
                      <a:pt x="773" y="70"/>
                    </a:lnTo>
                    <a:lnTo>
                      <a:pt x="778" y="69"/>
                    </a:lnTo>
                    <a:lnTo>
                      <a:pt x="786" y="65"/>
                    </a:lnTo>
                    <a:lnTo>
                      <a:pt x="782" y="62"/>
                    </a:lnTo>
                    <a:lnTo>
                      <a:pt x="780" y="61"/>
                    </a:lnTo>
                    <a:lnTo>
                      <a:pt x="779" y="61"/>
                    </a:lnTo>
                    <a:lnTo>
                      <a:pt x="777" y="61"/>
                    </a:lnTo>
                    <a:lnTo>
                      <a:pt x="778" y="53"/>
                    </a:lnTo>
                    <a:lnTo>
                      <a:pt x="780" y="49"/>
                    </a:lnTo>
                    <a:lnTo>
                      <a:pt x="785" y="47"/>
                    </a:lnTo>
                    <a:lnTo>
                      <a:pt x="793" y="46"/>
                    </a:lnTo>
                    <a:lnTo>
                      <a:pt x="791" y="41"/>
                    </a:lnTo>
                    <a:lnTo>
                      <a:pt x="789" y="39"/>
                    </a:lnTo>
                    <a:lnTo>
                      <a:pt x="787" y="39"/>
                    </a:lnTo>
                    <a:lnTo>
                      <a:pt x="786" y="39"/>
                    </a:lnTo>
                    <a:lnTo>
                      <a:pt x="786" y="36"/>
                    </a:lnTo>
                    <a:lnTo>
                      <a:pt x="787" y="33"/>
                    </a:lnTo>
                    <a:lnTo>
                      <a:pt x="787" y="30"/>
                    </a:lnTo>
                    <a:lnTo>
                      <a:pt x="788" y="27"/>
                    </a:lnTo>
                    <a:lnTo>
                      <a:pt x="792" y="27"/>
                    </a:lnTo>
                    <a:lnTo>
                      <a:pt x="796" y="26"/>
                    </a:lnTo>
                    <a:lnTo>
                      <a:pt x="800" y="26"/>
                    </a:lnTo>
                    <a:lnTo>
                      <a:pt x="804" y="26"/>
                    </a:lnTo>
                    <a:lnTo>
                      <a:pt x="802" y="21"/>
                    </a:lnTo>
                    <a:lnTo>
                      <a:pt x="799" y="19"/>
                    </a:lnTo>
                    <a:lnTo>
                      <a:pt x="796" y="18"/>
                    </a:lnTo>
                    <a:lnTo>
                      <a:pt x="793" y="18"/>
                    </a:lnTo>
                    <a:lnTo>
                      <a:pt x="795" y="13"/>
                    </a:lnTo>
                    <a:lnTo>
                      <a:pt x="796" y="9"/>
                    </a:lnTo>
                    <a:lnTo>
                      <a:pt x="798" y="4"/>
                    </a:lnTo>
                    <a:lnTo>
                      <a:pt x="800" y="0"/>
                    </a:lnTo>
                    <a:lnTo>
                      <a:pt x="805" y="1"/>
                    </a:lnTo>
                    <a:lnTo>
                      <a:pt x="810" y="4"/>
                    </a:lnTo>
                    <a:lnTo>
                      <a:pt x="815" y="8"/>
                    </a:lnTo>
                    <a:lnTo>
                      <a:pt x="822" y="14"/>
                    </a:lnTo>
                    <a:lnTo>
                      <a:pt x="819" y="27"/>
                    </a:lnTo>
                    <a:lnTo>
                      <a:pt x="812" y="43"/>
                    </a:lnTo>
                    <a:lnTo>
                      <a:pt x="804" y="59"/>
                    </a:lnTo>
                    <a:lnTo>
                      <a:pt x="797" y="72"/>
                    </a:lnTo>
                    <a:lnTo>
                      <a:pt x="790" y="89"/>
                    </a:lnTo>
                    <a:lnTo>
                      <a:pt x="781" y="107"/>
                    </a:lnTo>
                    <a:lnTo>
                      <a:pt x="773" y="124"/>
                    </a:lnTo>
                    <a:lnTo>
                      <a:pt x="766" y="140"/>
                    </a:lnTo>
                    <a:lnTo>
                      <a:pt x="758" y="157"/>
                    </a:lnTo>
                    <a:lnTo>
                      <a:pt x="750" y="175"/>
                    </a:lnTo>
                    <a:lnTo>
                      <a:pt x="744" y="193"/>
                    </a:lnTo>
                    <a:lnTo>
                      <a:pt x="738" y="210"/>
                    </a:lnTo>
                    <a:lnTo>
                      <a:pt x="722" y="248"/>
                    </a:lnTo>
                    <a:lnTo>
                      <a:pt x="707" y="287"/>
                    </a:lnTo>
                    <a:lnTo>
                      <a:pt x="692" y="327"/>
                    </a:lnTo>
                    <a:lnTo>
                      <a:pt x="678" y="366"/>
                    </a:lnTo>
                    <a:lnTo>
                      <a:pt x="664" y="406"/>
                    </a:lnTo>
                    <a:lnTo>
                      <a:pt x="650" y="447"/>
                    </a:lnTo>
                    <a:lnTo>
                      <a:pt x="636" y="488"/>
                    </a:lnTo>
                    <a:lnTo>
                      <a:pt x="623" y="528"/>
                    </a:lnTo>
                    <a:lnTo>
                      <a:pt x="607" y="579"/>
                    </a:lnTo>
                    <a:lnTo>
                      <a:pt x="596" y="617"/>
                    </a:lnTo>
                    <a:lnTo>
                      <a:pt x="587" y="645"/>
                    </a:lnTo>
                    <a:lnTo>
                      <a:pt x="581" y="666"/>
                    </a:lnTo>
                    <a:lnTo>
                      <a:pt x="576" y="680"/>
                    </a:lnTo>
                    <a:lnTo>
                      <a:pt x="572" y="692"/>
                    </a:lnTo>
                    <a:lnTo>
                      <a:pt x="569" y="701"/>
                    </a:lnTo>
                    <a:lnTo>
                      <a:pt x="565" y="712"/>
                    </a:lnTo>
                    <a:lnTo>
                      <a:pt x="563" y="712"/>
                    </a:lnTo>
                    <a:lnTo>
                      <a:pt x="560" y="712"/>
                    </a:lnTo>
                    <a:lnTo>
                      <a:pt x="558" y="712"/>
                    </a:lnTo>
                    <a:lnTo>
                      <a:pt x="555" y="712"/>
                    </a:lnTo>
                    <a:close/>
                  </a:path>
                </a:pathLst>
              </a:custGeom>
              <a:solidFill>
                <a:srgbClr val="FFFF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41"/>
              <p:cNvSpPr>
                <a:spLocks/>
              </p:cNvSpPr>
              <p:nvPr/>
            </p:nvSpPr>
            <p:spPr bwMode="auto">
              <a:xfrm>
                <a:off x="1911" y="2943"/>
                <a:ext cx="1300" cy="515"/>
              </a:xfrm>
              <a:custGeom>
                <a:avLst/>
                <a:gdLst>
                  <a:gd name="T0" fmla="*/ 8505079 w 623"/>
                  <a:gd name="T1" fmla="*/ 5565408 h 237"/>
                  <a:gd name="T2" fmla="*/ 7606314 w 623"/>
                  <a:gd name="T3" fmla="*/ 4234628 h 237"/>
                  <a:gd name="T4" fmla="*/ 6740785 w 623"/>
                  <a:gd name="T5" fmla="*/ 3279542 h 237"/>
                  <a:gd name="T6" fmla="*/ 5863371 w 623"/>
                  <a:gd name="T7" fmla="*/ 2871334 h 237"/>
                  <a:gd name="T8" fmla="*/ 4961405 w 623"/>
                  <a:gd name="T9" fmla="*/ 2939564 h 237"/>
                  <a:gd name="T10" fmla="*/ 4108961 w 623"/>
                  <a:gd name="T11" fmla="*/ 3488410 h 237"/>
                  <a:gd name="T12" fmla="*/ 3285333 w 623"/>
                  <a:gd name="T13" fmla="*/ 4458177 h 237"/>
                  <a:gd name="T14" fmla="*/ 2370991 w 623"/>
                  <a:gd name="T15" fmla="*/ 4722629 h 237"/>
                  <a:gd name="T16" fmla="*/ 1448868 w 623"/>
                  <a:gd name="T17" fmla="*/ 4478770 h 237"/>
                  <a:gd name="T18" fmla="*/ 538482 w 623"/>
                  <a:gd name="T19" fmla="*/ 4148010 h 237"/>
                  <a:gd name="T20" fmla="*/ 12530 w 623"/>
                  <a:gd name="T21" fmla="*/ 3779648 h 237"/>
                  <a:gd name="T22" fmla="*/ 639800 w 623"/>
                  <a:gd name="T23" fmla="*/ 3734582 h 237"/>
                  <a:gd name="T24" fmla="*/ 1689025 w 623"/>
                  <a:gd name="T25" fmla="*/ 3948292 h 237"/>
                  <a:gd name="T26" fmla="*/ 682721 w 623"/>
                  <a:gd name="T27" fmla="*/ 3514184 h 237"/>
                  <a:gd name="T28" fmla="*/ 129683 w 623"/>
                  <a:gd name="T29" fmla="*/ 3079829 h 237"/>
                  <a:gd name="T30" fmla="*/ 483842 w 623"/>
                  <a:gd name="T31" fmla="*/ 2983710 h 237"/>
                  <a:gd name="T32" fmla="*/ 838554 w 623"/>
                  <a:gd name="T33" fmla="*/ 3079829 h 237"/>
                  <a:gd name="T34" fmla="*/ 600665 w 623"/>
                  <a:gd name="T35" fmla="*/ 2913699 h 237"/>
                  <a:gd name="T36" fmla="*/ 237558 w 623"/>
                  <a:gd name="T37" fmla="*/ 2525515 h 237"/>
                  <a:gd name="T38" fmla="*/ 823553 w 623"/>
                  <a:gd name="T39" fmla="*/ 2505078 h 237"/>
                  <a:gd name="T40" fmla="*/ 1818898 w 623"/>
                  <a:gd name="T41" fmla="*/ 2795868 h 237"/>
                  <a:gd name="T42" fmla="*/ 838554 w 623"/>
                  <a:gd name="T43" fmla="*/ 2261015 h 237"/>
                  <a:gd name="T44" fmla="*/ 369194 w 623"/>
                  <a:gd name="T45" fmla="*/ 1765281 h 237"/>
                  <a:gd name="T46" fmla="*/ 953326 w 623"/>
                  <a:gd name="T47" fmla="*/ 1908890 h 237"/>
                  <a:gd name="T48" fmla="*/ 1832509 w 623"/>
                  <a:gd name="T49" fmla="*/ 2239457 h 237"/>
                  <a:gd name="T50" fmla="*/ 2746535 w 623"/>
                  <a:gd name="T51" fmla="*/ 2192813 h 237"/>
                  <a:gd name="T52" fmla="*/ 3599526 w 623"/>
                  <a:gd name="T53" fmla="*/ 1474482 h 237"/>
                  <a:gd name="T54" fmla="*/ 4396116 w 623"/>
                  <a:gd name="T55" fmla="*/ 578100 h 237"/>
                  <a:gd name="T56" fmla="*/ 5301517 w 623"/>
                  <a:gd name="T57" fmla="*/ 46222 h 237"/>
                  <a:gd name="T58" fmla="*/ 6257728 w 623"/>
                  <a:gd name="T59" fmla="*/ 187842 h 237"/>
                  <a:gd name="T60" fmla="*/ 7155500 w 623"/>
                  <a:gd name="T61" fmla="*/ 774673 h 237"/>
                  <a:gd name="T62" fmla="*/ 8048222 w 623"/>
                  <a:gd name="T63" fmla="*/ 1494778 h 237"/>
                  <a:gd name="T64" fmla="*/ 8860542 w 623"/>
                  <a:gd name="T65" fmla="*/ 2483604 h 237"/>
                  <a:gd name="T66" fmla="*/ 8661780 w 623"/>
                  <a:gd name="T67" fmla="*/ 2692079 h 237"/>
                  <a:gd name="T68" fmla="*/ 7122664 w 623"/>
                  <a:gd name="T69" fmla="*/ 1152822 h 237"/>
                  <a:gd name="T70" fmla="*/ 7511049 w 623"/>
                  <a:gd name="T71" fmla="*/ 1709133 h 237"/>
                  <a:gd name="T72" fmla="*/ 8817690 w 623"/>
                  <a:gd name="T73" fmla="*/ 3305320 h 237"/>
                  <a:gd name="T74" fmla="*/ 8772710 w 623"/>
                  <a:gd name="T75" fmla="*/ 3902079 h 237"/>
                  <a:gd name="T76" fmla="*/ 8490555 w 623"/>
                  <a:gd name="T77" fmla="*/ 3570332 h 237"/>
                  <a:gd name="T78" fmla="*/ 7750561 w 623"/>
                  <a:gd name="T79" fmla="*/ 2647661 h 237"/>
                  <a:gd name="T80" fmla="*/ 6923874 w 623"/>
                  <a:gd name="T81" fmla="*/ 1908890 h 237"/>
                  <a:gd name="T82" fmla="*/ 6570379 w 623"/>
                  <a:gd name="T83" fmla="*/ 1871180 h 237"/>
                  <a:gd name="T84" fmla="*/ 7564301 w 623"/>
                  <a:gd name="T85" fmla="*/ 2729737 h 237"/>
                  <a:gd name="T86" fmla="*/ 8559645 w 623"/>
                  <a:gd name="T87" fmla="*/ 4044510 h 237"/>
                  <a:gd name="T88" fmla="*/ 8772710 w 623"/>
                  <a:gd name="T89" fmla="*/ 4432353 h 237"/>
                  <a:gd name="T90" fmla="*/ 8598750 w 623"/>
                  <a:gd name="T91" fmla="*/ 4744616 h 237"/>
                  <a:gd name="T92" fmla="*/ 7594445 w 623"/>
                  <a:gd name="T93" fmla="*/ 3570332 h 237"/>
                  <a:gd name="T94" fmla="*/ 7407554 w 623"/>
                  <a:gd name="T95" fmla="*/ 3591797 h 237"/>
                  <a:gd name="T96" fmla="*/ 7933496 w 623"/>
                  <a:gd name="T97" fmla="*/ 4188208 h 237"/>
                  <a:gd name="T98" fmla="*/ 8442854 w 623"/>
                  <a:gd name="T99" fmla="*/ 4913175 h 237"/>
                  <a:gd name="T100" fmla="*/ 8755549 w 623"/>
                  <a:gd name="T101" fmla="*/ 5487932 h 237"/>
                  <a:gd name="T102" fmla="*/ 8703881 w 623"/>
                  <a:gd name="T103" fmla="*/ 5709113 h 237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623"/>
                  <a:gd name="T157" fmla="*/ 0 h 237"/>
                  <a:gd name="T158" fmla="*/ 623 w 623"/>
                  <a:gd name="T159" fmla="*/ 237 h 237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623" h="237">
                    <a:moveTo>
                      <a:pt x="610" y="237"/>
                    </a:moveTo>
                    <a:lnTo>
                      <a:pt x="607" y="235"/>
                    </a:lnTo>
                    <a:lnTo>
                      <a:pt x="604" y="234"/>
                    </a:lnTo>
                    <a:lnTo>
                      <a:pt x="601" y="232"/>
                    </a:lnTo>
                    <a:lnTo>
                      <a:pt x="598" y="231"/>
                    </a:lnTo>
                    <a:lnTo>
                      <a:pt x="585" y="219"/>
                    </a:lnTo>
                    <a:lnTo>
                      <a:pt x="573" y="207"/>
                    </a:lnTo>
                    <a:lnTo>
                      <a:pt x="560" y="196"/>
                    </a:lnTo>
                    <a:lnTo>
                      <a:pt x="548" y="186"/>
                    </a:lnTo>
                    <a:lnTo>
                      <a:pt x="535" y="176"/>
                    </a:lnTo>
                    <a:lnTo>
                      <a:pt x="523" y="166"/>
                    </a:lnTo>
                    <a:lnTo>
                      <a:pt x="511" y="157"/>
                    </a:lnTo>
                    <a:lnTo>
                      <a:pt x="499" y="148"/>
                    </a:lnTo>
                    <a:lnTo>
                      <a:pt x="486" y="141"/>
                    </a:lnTo>
                    <a:lnTo>
                      <a:pt x="474" y="136"/>
                    </a:lnTo>
                    <a:lnTo>
                      <a:pt x="461" y="131"/>
                    </a:lnTo>
                    <a:lnTo>
                      <a:pt x="449" y="126"/>
                    </a:lnTo>
                    <a:lnTo>
                      <a:pt x="437" y="123"/>
                    </a:lnTo>
                    <a:lnTo>
                      <a:pt x="424" y="121"/>
                    </a:lnTo>
                    <a:lnTo>
                      <a:pt x="412" y="119"/>
                    </a:lnTo>
                    <a:lnTo>
                      <a:pt x="399" y="118"/>
                    </a:lnTo>
                    <a:lnTo>
                      <a:pt x="387" y="118"/>
                    </a:lnTo>
                    <a:lnTo>
                      <a:pt x="375" y="119"/>
                    </a:lnTo>
                    <a:lnTo>
                      <a:pt x="363" y="120"/>
                    </a:lnTo>
                    <a:lnTo>
                      <a:pt x="349" y="122"/>
                    </a:lnTo>
                    <a:lnTo>
                      <a:pt x="337" y="125"/>
                    </a:lnTo>
                    <a:lnTo>
                      <a:pt x="325" y="128"/>
                    </a:lnTo>
                    <a:lnTo>
                      <a:pt x="313" y="132"/>
                    </a:lnTo>
                    <a:lnTo>
                      <a:pt x="301" y="137"/>
                    </a:lnTo>
                    <a:lnTo>
                      <a:pt x="289" y="145"/>
                    </a:lnTo>
                    <a:lnTo>
                      <a:pt x="278" y="153"/>
                    </a:lnTo>
                    <a:lnTo>
                      <a:pt x="266" y="162"/>
                    </a:lnTo>
                    <a:lnTo>
                      <a:pt x="255" y="170"/>
                    </a:lnTo>
                    <a:lnTo>
                      <a:pt x="243" y="178"/>
                    </a:lnTo>
                    <a:lnTo>
                      <a:pt x="231" y="185"/>
                    </a:lnTo>
                    <a:lnTo>
                      <a:pt x="219" y="192"/>
                    </a:lnTo>
                    <a:lnTo>
                      <a:pt x="206" y="197"/>
                    </a:lnTo>
                    <a:lnTo>
                      <a:pt x="193" y="197"/>
                    </a:lnTo>
                    <a:lnTo>
                      <a:pt x="180" y="197"/>
                    </a:lnTo>
                    <a:lnTo>
                      <a:pt x="167" y="196"/>
                    </a:lnTo>
                    <a:lnTo>
                      <a:pt x="154" y="195"/>
                    </a:lnTo>
                    <a:lnTo>
                      <a:pt x="141" y="193"/>
                    </a:lnTo>
                    <a:lnTo>
                      <a:pt x="128" y="191"/>
                    </a:lnTo>
                    <a:lnTo>
                      <a:pt x="115" y="189"/>
                    </a:lnTo>
                    <a:lnTo>
                      <a:pt x="102" y="186"/>
                    </a:lnTo>
                    <a:lnTo>
                      <a:pt x="90" y="183"/>
                    </a:lnTo>
                    <a:lnTo>
                      <a:pt x="77" y="180"/>
                    </a:lnTo>
                    <a:lnTo>
                      <a:pt x="63" y="177"/>
                    </a:lnTo>
                    <a:lnTo>
                      <a:pt x="50" y="174"/>
                    </a:lnTo>
                    <a:lnTo>
                      <a:pt x="38" y="172"/>
                    </a:lnTo>
                    <a:lnTo>
                      <a:pt x="25" y="169"/>
                    </a:lnTo>
                    <a:lnTo>
                      <a:pt x="12" y="167"/>
                    </a:lnTo>
                    <a:lnTo>
                      <a:pt x="0" y="165"/>
                    </a:lnTo>
                    <a:lnTo>
                      <a:pt x="0" y="161"/>
                    </a:lnTo>
                    <a:lnTo>
                      <a:pt x="1" y="157"/>
                    </a:lnTo>
                    <a:lnTo>
                      <a:pt x="1" y="154"/>
                    </a:lnTo>
                    <a:lnTo>
                      <a:pt x="2" y="150"/>
                    </a:lnTo>
                    <a:lnTo>
                      <a:pt x="16" y="151"/>
                    </a:lnTo>
                    <a:lnTo>
                      <a:pt x="31" y="153"/>
                    </a:lnTo>
                    <a:lnTo>
                      <a:pt x="45" y="155"/>
                    </a:lnTo>
                    <a:lnTo>
                      <a:pt x="59" y="158"/>
                    </a:lnTo>
                    <a:lnTo>
                      <a:pt x="75" y="161"/>
                    </a:lnTo>
                    <a:lnTo>
                      <a:pt x="89" y="163"/>
                    </a:lnTo>
                    <a:lnTo>
                      <a:pt x="104" y="164"/>
                    </a:lnTo>
                    <a:lnTo>
                      <a:pt x="119" y="164"/>
                    </a:lnTo>
                    <a:lnTo>
                      <a:pt x="105" y="161"/>
                    </a:lnTo>
                    <a:lnTo>
                      <a:pt x="91" y="157"/>
                    </a:lnTo>
                    <a:lnTo>
                      <a:pt x="77" y="154"/>
                    </a:lnTo>
                    <a:lnTo>
                      <a:pt x="62" y="150"/>
                    </a:lnTo>
                    <a:lnTo>
                      <a:pt x="48" y="146"/>
                    </a:lnTo>
                    <a:lnTo>
                      <a:pt x="35" y="142"/>
                    </a:lnTo>
                    <a:lnTo>
                      <a:pt x="21" y="139"/>
                    </a:lnTo>
                    <a:lnTo>
                      <a:pt x="8" y="135"/>
                    </a:lnTo>
                    <a:lnTo>
                      <a:pt x="9" y="131"/>
                    </a:lnTo>
                    <a:lnTo>
                      <a:pt x="9" y="128"/>
                    </a:lnTo>
                    <a:lnTo>
                      <a:pt x="10" y="125"/>
                    </a:lnTo>
                    <a:lnTo>
                      <a:pt x="10" y="121"/>
                    </a:lnTo>
                    <a:lnTo>
                      <a:pt x="18" y="122"/>
                    </a:lnTo>
                    <a:lnTo>
                      <a:pt x="26" y="123"/>
                    </a:lnTo>
                    <a:lnTo>
                      <a:pt x="34" y="124"/>
                    </a:lnTo>
                    <a:lnTo>
                      <a:pt x="41" y="126"/>
                    </a:lnTo>
                    <a:lnTo>
                      <a:pt x="48" y="127"/>
                    </a:lnTo>
                    <a:lnTo>
                      <a:pt x="53" y="128"/>
                    </a:lnTo>
                    <a:lnTo>
                      <a:pt x="57" y="128"/>
                    </a:lnTo>
                    <a:lnTo>
                      <a:pt x="59" y="128"/>
                    </a:lnTo>
                    <a:lnTo>
                      <a:pt x="56" y="126"/>
                    </a:lnTo>
                    <a:lnTo>
                      <a:pt x="53" y="125"/>
                    </a:lnTo>
                    <a:lnTo>
                      <a:pt x="50" y="124"/>
                    </a:lnTo>
                    <a:lnTo>
                      <a:pt x="47" y="122"/>
                    </a:lnTo>
                    <a:lnTo>
                      <a:pt x="42" y="121"/>
                    </a:lnTo>
                    <a:lnTo>
                      <a:pt x="36" y="118"/>
                    </a:lnTo>
                    <a:lnTo>
                      <a:pt x="28" y="116"/>
                    </a:lnTo>
                    <a:lnTo>
                      <a:pt x="17" y="112"/>
                    </a:lnTo>
                    <a:lnTo>
                      <a:pt x="17" y="108"/>
                    </a:lnTo>
                    <a:lnTo>
                      <a:pt x="17" y="105"/>
                    </a:lnTo>
                    <a:lnTo>
                      <a:pt x="18" y="102"/>
                    </a:lnTo>
                    <a:lnTo>
                      <a:pt x="19" y="97"/>
                    </a:lnTo>
                    <a:lnTo>
                      <a:pt x="31" y="98"/>
                    </a:lnTo>
                    <a:lnTo>
                      <a:pt x="44" y="101"/>
                    </a:lnTo>
                    <a:lnTo>
                      <a:pt x="58" y="104"/>
                    </a:lnTo>
                    <a:lnTo>
                      <a:pt x="73" y="108"/>
                    </a:lnTo>
                    <a:lnTo>
                      <a:pt x="87" y="112"/>
                    </a:lnTo>
                    <a:lnTo>
                      <a:pt x="101" y="115"/>
                    </a:lnTo>
                    <a:lnTo>
                      <a:pt x="115" y="116"/>
                    </a:lnTo>
                    <a:lnTo>
                      <a:pt x="128" y="116"/>
                    </a:lnTo>
                    <a:lnTo>
                      <a:pt x="113" y="112"/>
                    </a:lnTo>
                    <a:lnTo>
                      <a:pt x="99" y="107"/>
                    </a:lnTo>
                    <a:lnTo>
                      <a:pt x="85" y="103"/>
                    </a:lnTo>
                    <a:lnTo>
                      <a:pt x="73" y="98"/>
                    </a:lnTo>
                    <a:lnTo>
                      <a:pt x="59" y="94"/>
                    </a:lnTo>
                    <a:lnTo>
                      <a:pt x="48" y="91"/>
                    </a:lnTo>
                    <a:lnTo>
                      <a:pt x="37" y="87"/>
                    </a:lnTo>
                    <a:lnTo>
                      <a:pt x="26" y="84"/>
                    </a:lnTo>
                    <a:lnTo>
                      <a:pt x="26" y="78"/>
                    </a:lnTo>
                    <a:lnTo>
                      <a:pt x="26" y="73"/>
                    </a:lnTo>
                    <a:lnTo>
                      <a:pt x="27" y="70"/>
                    </a:lnTo>
                    <a:lnTo>
                      <a:pt x="28" y="66"/>
                    </a:lnTo>
                    <a:lnTo>
                      <a:pt x="41" y="70"/>
                    </a:lnTo>
                    <a:lnTo>
                      <a:pt x="53" y="75"/>
                    </a:lnTo>
                    <a:lnTo>
                      <a:pt x="67" y="79"/>
                    </a:lnTo>
                    <a:lnTo>
                      <a:pt x="79" y="83"/>
                    </a:lnTo>
                    <a:lnTo>
                      <a:pt x="91" y="86"/>
                    </a:lnTo>
                    <a:lnTo>
                      <a:pt x="104" y="89"/>
                    </a:lnTo>
                    <a:lnTo>
                      <a:pt x="116" y="91"/>
                    </a:lnTo>
                    <a:lnTo>
                      <a:pt x="129" y="93"/>
                    </a:lnTo>
                    <a:lnTo>
                      <a:pt x="142" y="94"/>
                    </a:lnTo>
                    <a:lnTo>
                      <a:pt x="154" y="95"/>
                    </a:lnTo>
                    <a:lnTo>
                      <a:pt x="167" y="94"/>
                    </a:lnTo>
                    <a:lnTo>
                      <a:pt x="180" y="93"/>
                    </a:lnTo>
                    <a:lnTo>
                      <a:pt x="193" y="91"/>
                    </a:lnTo>
                    <a:lnTo>
                      <a:pt x="206" y="87"/>
                    </a:lnTo>
                    <a:lnTo>
                      <a:pt x="219" y="83"/>
                    </a:lnTo>
                    <a:lnTo>
                      <a:pt x="232" y="77"/>
                    </a:lnTo>
                    <a:lnTo>
                      <a:pt x="242" y="69"/>
                    </a:lnTo>
                    <a:lnTo>
                      <a:pt x="253" y="61"/>
                    </a:lnTo>
                    <a:lnTo>
                      <a:pt x="264" y="53"/>
                    </a:lnTo>
                    <a:lnTo>
                      <a:pt x="275" y="45"/>
                    </a:lnTo>
                    <a:lnTo>
                      <a:pt x="286" y="37"/>
                    </a:lnTo>
                    <a:lnTo>
                      <a:pt x="297" y="30"/>
                    </a:lnTo>
                    <a:lnTo>
                      <a:pt x="309" y="24"/>
                    </a:lnTo>
                    <a:lnTo>
                      <a:pt x="321" y="18"/>
                    </a:lnTo>
                    <a:lnTo>
                      <a:pt x="334" y="13"/>
                    </a:lnTo>
                    <a:lnTo>
                      <a:pt x="346" y="8"/>
                    </a:lnTo>
                    <a:lnTo>
                      <a:pt x="360" y="5"/>
                    </a:lnTo>
                    <a:lnTo>
                      <a:pt x="373" y="2"/>
                    </a:lnTo>
                    <a:lnTo>
                      <a:pt x="386" y="0"/>
                    </a:lnTo>
                    <a:lnTo>
                      <a:pt x="400" y="0"/>
                    </a:lnTo>
                    <a:lnTo>
                      <a:pt x="414" y="1"/>
                    </a:lnTo>
                    <a:lnTo>
                      <a:pt x="428" y="3"/>
                    </a:lnTo>
                    <a:lnTo>
                      <a:pt x="440" y="8"/>
                    </a:lnTo>
                    <a:lnTo>
                      <a:pt x="452" y="12"/>
                    </a:lnTo>
                    <a:lnTo>
                      <a:pt x="465" y="17"/>
                    </a:lnTo>
                    <a:lnTo>
                      <a:pt x="478" y="22"/>
                    </a:lnTo>
                    <a:lnTo>
                      <a:pt x="491" y="27"/>
                    </a:lnTo>
                    <a:lnTo>
                      <a:pt x="503" y="32"/>
                    </a:lnTo>
                    <a:lnTo>
                      <a:pt x="516" y="37"/>
                    </a:lnTo>
                    <a:lnTo>
                      <a:pt x="529" y="43"/>
                    </a:lnTo>
                    <a:lnTo>
                      <a:pt x="542" y="49"/>
                    </a:lnTo>
                    <a:lnTo>
                      <a:pt x="554" y="56"/>
                    </a:lnTo>
                    <a:lnTo>
                      <a:pt x="566" y="62"/>
                    </a:lnTo>
                    <a:lnTo>
                      <a:pt x="578" y="70"/>
                    </a:lnTo>
                    <a:lnTo>
                      <a:pt x="590" y="77"/>
                    </a:lnTo>
                    <a:lnTo>
                      <a:pt x="601" y="85"/>
                    </a:lnTo>
                    <a:lnTo>
                      <a:pt x="612" y="94"/>
                    </a:lnTo>
                    <a:lnTo>
                      <a:pt x="623" y="103"/>
                    </a:lnTo>
                    <a:lnTo>
                      <a:pt x="623" y="107"/>
                    </a:lnTo>
                    <a:lnTo>
                      <a:pt x="623" y="111"/>
                    </a:lnTo>
                    <a:lnTo>
                      <a:pt x="623" y="116"/>
                    </a:lnTo>
                    <a:lnTo>
                      <a:pt x="621" y="121"/>
                    </a:lnTo>
                    <a:lnTo>
                      <a:pt x="609" y="112"/>
                    </a:lnTo>
                    <a:lnTo>
                      <a:pt x="591" y="99"/>
                    </a:lnTo>
                    <a:lnTo>
                      <a:pt x="569" y="85"/>
                    </a:lnTo>
                    <a:lnTo>
                      <a:pt x="546" y="71"/>
                    </a:lnTo>
                    <a:lnTo>
                      <a:pt x="522" y="58"/>
                    </a:lnTo>
                    <a:lnTo>
                      <a:pt x="501" y="48"/>
                    </a:lnTo>
                    <a:lnTo>
                      <a:pt x="483" y="41"/>
                    </a:lnTo>
                    <a:lnTo>
                      <a:pt x="472" y="40"/>
                    </a:lnTo>
                    <a:lnTo>
                      <a:pt x="491" y="50"/>
                    </a:lnTo>
                    <a:lnTo>
                      <a:pt x="510" y="60"/>
                    </a:lnTo>
                    <a:lnTo>
                      <a:pt x="528" y="71"/>
                    </a:lnTo>
                    <a:lnTo>
                      <a:pt x="546" y="83"/>
                    </a:lnTo>
                    <a:lnTo>
                      <a:pt x="565" y="95"/>
                    </a:lnTo>
                    <a:lnTo>
                      <a:pt x="583" y="108"/>
                    </a:lnTo>
                    <a:lnTo>
                      <a:pt x="601" y="122"/>
                    </a:lnTo>
                    <a:lnTo>
                      <a:pt x="620" y="137"/>
                    </a:lnTo>
                    <a:lnTo>
                      <a:pt x="621" y="146"/>
                    </a:lnTo>
                    <a:lnTo>
                      <a:pt x="621" y="152"/>
                    </a:lnTo>
                    <a:lnTo>
                      <a:pt x="620" y="157"/>
                    </a:lnTo>
                    <a:lnTo>
                      <a:pt x="618" y="162"/>
                    </a:lnTo>
                    <a:lnTo>
                      <a:pt x="617" y="162"/>
                    </a:lnTo>
                    <a:lnTo>
                      <a:pt x="616" y="162"/>
                    </a:lnTo>
                    <a:lnTo>
                      <a:pt x="615" y="162"/>
                    </a:lnTo>
                    <a:lnTo>
                      <a:pt x="614" y="162"/>
                    </a:lnTo>
                    <a:lnTo>
                      <a:pt x="606" y="155"/>
                    </a:lnTo>
                    <a:lnTo>
                      <a:pt x="597" y="148"/>
                    </a:lnTo>
                    <a:lnTo>
                      <a:pt x="588" y="140"/>
                    </a:lnTo>
                    <a:lnTo>
                      <a:pt x="578" y="133"/>
                    </a:lnTo>
                    <a:lnTo>
                      <a:pt x="567" y="125"/>
                    </a:lnTo>
                    <a:lnTo>
                      <a:pt x="556" y="117"/>
                    </a:lnTo>
                    <a:lnTo>
                      <a:pt x="545" y="110"/>
                    </a:lnTo>
                    <a:lnTo>
                      <a:pt x="533" y="102"/>
                    </a:lnTo>
                    <a:lnTo>
                      <a:pt x="522" y="96"/>
                    </a:lnTo>
                    <a:lnTo>
                      <a:pt x="510" y="89"/>
                    </a:lnTo>
                    <a:lnTo>
                      <a:pt x="499" y="84"/>
                    </a:lnTo>
                    <a:lnTo>
                      <a:pt x="487" y="79"/>
                    </a:lnTo>
                    <a:lnTo>
                      <a:pt x="476" y="76"/>
                    </a:lnTo>
                    <a:lnTo>
                      <a:pt x="466" y="73"/>
                    </a:lnTo>
                    <a:lnTo>
                      <a:pt x="456" y="72"/>
                    </a:lnTo>
                    <a:lnTo>
                      <a:pt x="447" y="72"/>
                    </a:lnTo>
                    <a:lnTo>
                      <a:pt x="462" y="78"/>
                    </a:lnTo>
                    <a:lnTo>
                      <a:pt x="476" y="84"/>
                    </a:lnTo>
                    <a:lnTo>
                      <a:pt x="490" y="91"/>
                    </a:lnTo>
                    <a:lnTo>
                      <a:pt x="504" y="98"/>
                    </a:lnTo>
                    <a:lnTo>
                      <a:pt x="518" y="105"/>
                    </a:lnTo>
                    <a:lnTo>
                      <a:pt x="532" y="113"/>
                    </a:lnTo>
                    <a:lnTo>
                      <a:pt x="546" y="122"/>
                    </a:lnTo>
                    <a:lnTo>
                      <a:pt x="561" y="131"/>
                    </a:lnTo>
                    <a:lnTo>
                      <a:pt x="579" y="147"/>
                    </a:lnTo>
                    <a:lnTo>
                      <a:pt x="592" y="159"/>
                    </a:lnTo>
                    <a:lnTo>
                      <a:pt x="602" y="168"/>
                    </a:lnTo>
                    <a:lnTo>
                      <a:pt x="609" y="174"/>
                    </a:lnTo>
                    <a:lnTo>
                      <a:pt x="613" y="178"/>
                    </a:lnTo>
                    <a:lnTo>
                      <a:pt x="615" y="180"/>
                    </a:lnTo>
                    <a:lnTo>
                      <a:pt x="616" y="182"/>
                    </a:lnTo>
                    <a:lnTo>
                      <a:pt x="617" y="184"/>
                    </a:lnTo>
                    <a:lnTo>
                      <a:pt x="616" y="194"/>
                    </a:lnTo>
                    <a:lnTo>
                      <a:pt x="616" y="200"/>
                    </a:lnTo>
                    <a:lnTo>
                      <a:pt x="615" y="203"/>
                    </a:lnTo>
                    <a:lnTo>
                      <a:pt x="614" y="204"/>
                    </a:lnTo>
                    <a:lnTo>
                      <a:pt x="605" y="197"/>
                    </a:lnTo>
                    <a:lnTo>
                      <a:pt x="593" y="188"/>
                    </a:lnTo>
                    <a:lnTo>
                      <a:pt x="579" y="177"/>
                    </a:lnTo>
                    <a:lnTo>
                      <a:pt x="564" y="166"/>
                    </a:lnTo>
                    <a:lnTo>
                      <a:pt x="548" y="156"/>
                    </a:lnTo>
                    <a:lnTo>
                      <a:pt x="534" y="148"/>
                    </a:lnTo>
                    <a:lnTo>
                      <a:pt x="522" y="143"/>
                    </a:lnTo>
                    <a:lnTo>
                      <a:pt x="514" y="142"/>
                    </a:lnTo>
                    <a:lnTo>
                      <a:pt x="516" y="144"/>
                    </a:lnTo>
                    <a:lnTo>
                      <a:pt x="518" y="146"/>
                    </a:lnTo>
                    <a:lnTo>
                      <a:pt x="521" y="149"/>
                    </a:lnTo>
                    <a:lnTo>
                      <a:pt x="524" y="151"/>
                    </a:lnTo>
                    <a:lnTo>
                      <a:pt x="529" y="155"/>
                    </a:lnTo>
                    <a:lnTo>
                      <a:pt x="536" y="159"/>
                    </a:lnTo>
                    <a:lnTo>
                      <a:pt x="545" y="166"/>
                    </a:lnTo>
                    <a:lnTo>
                      <a:pt x="558" y="174"/>
                    </a:lnTo>
                    <a:lnTo>
                      <a:pt x="565" y="180"/>
                    </a:lnTo>
                    <a:lnTo>
                      <a:pt x="572" y="186"/>
                    </a:lnTo>
                    <a:lnTo>
                      <a:pt x="579" y="192"/>
                    </a:lnTo>
                    <a:lnTo>
                      <a:pt x="587" y="198"/>
                    </a:lnTo>
                    <a:lnTo>
                      <a:pt x="594" y="204"/>
                    </a:lnTo>
                    <a:lnTo>
                      <a:pt x="601" y="210"/>
                    </a:lnTo>
                    <a:lnTo>
                      <a:pt x="608" y="216"/>
                    </a:lnTo>
                    <a:lnTo>
                      <a:pt x="615" y="222"/>
                    </a:lnTo>
                    <a:lnTo>
                      <a:pt x="615" y="225"/>
                    </a:lnTo>
                    <a:lnTo>
                      <a:pt x="616" y="228"/>
                    </a:lnTo>
                    <a:lnTo>
                      <a:pt x="616" y="231"/>
                    </a:lnTo>
                    <a:lnTo>
                      <a:pt x="616" y="235"/>
                    </a:lnTo>
                    <a:lnTo>
                      <a:pt x="615" y="236"/>
                    </a:lnTo>
                    <a:lnTo>
                      <a:pt x="614" y="237"/>
                    </a:lnTo>
                    <a:lnTo>
                      <a:pt x="612" y="237"/>
                    </a:lnTo>
                    <a:lnTo>
                      <a:pt x="610" y="237"/>
                    </a:lnTo>
                    <a:close/>
                  </a:path>
                </a:pathLst>
              </a:custGeom>
              <a:solidFill>
                <a:srgbClr val="DDCEBA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42"/>
              <p:cNvSpPr>
                <a:spLocks/>
              </p:cNvSpPr>
              <p:nvPr/>
            </p:nvSpPr>
            <p:spPr bwMode="auto">
              <a:xfrm>
                <a:off x="2312" y="3224"/>
                <a:ext cx="673" cy="230"/>
              </a:xfrm>
              <a:custGeom>
                <a:avLst/>
                <a:gdLst>
                  <a:gd name="T0" fmla="*/ 4552302 w 321"/>
                  <a:gd name="T1" fmla="*/ 2459540 h 106"/>
                  <a:gd name="T2" fmla="*/ 4342378 w 321"/>
                  <a:gd name="T3" fmla="*/ 2410485 h 106"/>
                  <a:gd name="T4" fmla="*/ 3915010 w 321"/>
                  <a:gd name="T5" fmla="*/ 2364700 h 106"/>
                  <a:gd name="T6" fmla="*/ 3447624 w 321"/>
                  <a:gd name="T7" fmla="*/ 2317615 h 106"/>
                  <a:gd name="T8" fmla="*/ 2770085 w 321"/>
                  <a:gd name="T9" fmla="*/ 2244021 h 106"/>
                  <a:gd name="T10" fmla="*/ 1665723 w 321"/>
                  <a:gd name="T11" fmla="*/ 2123486 h 106"/>
                  <a:gd name="T12" fmla="*/ 0 w 321"/>
                  <a:gd name="T13" fmla="*/ 1961442 h 106"/>
                  <a:gd name="T14" fmla="*/ 498783 w 321"/>
                  <a:gd name="T15" fmla="*/ 1797268 h 106"/>
                  <a:gd name="T16" fmla="*/ 1032246 w 321"/>
                  <a:gd name="T17" fmla="*/ 1751472 h 106"/>
                  <a:gd name="T18" fmla="*/ 1270484 w 321"/>
                  <a:gd name="T19" fmla="*/ 1612053 h 106"/>
                  <a:gd name="T20" fmla="*/ 1059836 w 321"/>
                  <a:gd name="T21" fmla="*/ 1580107 h 106"/>
                  <a:gd name="T22" fmla="*/ 828662 w 321"/>
                  <a:gd name="T23" fmla="*/ 1556549 h 106"/>
                  <a:gd name="T24" fmla="*/ 756706 w 321"/>
                  <a:gd name="T25" fmla="*/ 1514891 h 106"/>
                  <a:gd name="T26" fmla="*/ 881383 w 321"/>
                  <a:gd name="T27" fmla="*/ 1394445 h 106"/>
                  <a:gd name="T28" fmla="*/ 1314109 w 321"/>
                  <a:gd name="T29" fmla="*/ 1295232 h 106"/>
                  <a:gd name="T30" fmla="*/ 1737350 w 321"/>
                  <a:gd name="T31" fmla="*/ 1174799 h 106"/>
                  <a:gd name="T32" fmla="*/ 1650770 w 321"/>
                  <a:gd name="T33" fmla="*/ 1068118 h 106"/>
                  <a:gd name="T34" fmla="*/ 1376813 w 321"/>
                  <a:gd name="T35" fmla="*/ 1068118 h 106"/>
                  <a:gd name="T36" fmla="*/ 1132623 w 321"/>
                  <a:gd name="T37" fmla="*/ 1089818 h 106"/>
                  <a:gd name="T38" fmla="*/ 1132623 w 321"/>
                  <a:gd name="T39" fmla="*/ 987987 h 106"/>
                  <a:gd name="T40" fmla="*/ 1327445 w 321"/>
                  <a:gd name="T41" fmla="*/ 828306 h 106"/>
                  <a:gd name="T42" fmla="*/ 1572480 w 321"/>
                  <a:gd name="T43" fmla="*/ 728223 h 106"/>
                  <a:gd name="T44" fmla="*/ 1558896 w 321"/>
                  <a:gd name="T45" fmla="*/ 567009 h 106"/>
                  <a:gd name="T46" fmla="*/ 2011383 w 321"/>
                  <a:gd name="T47" fmla="*/ 261317 h 106"/>
                  <a:gd name="T48" fmla="*/ 2494461 w 321"/>
                  <a:gd name="T49" fmla="*/ 76473 h 106"/>
                  <a:gd name="T50" fmla="*/ 2965580 w 321"/>
                  <a:gd name="T51" fmla="*/ 0 h 106"/>
                  <a:gd name="T52" fmla="*/ 3460960 w 321"/>
                  <a:gd name="T53" fmla="*/ 76473 h 106"/>
                  <a:gd name="T54" fmla="*/ 3974369 w 321"/>
                  <a:gd name="T55" fmla="*/ 240762 h 106"/>
                  <a:gd name="T56" fmla="*/ 3874224 w 321"/>
                  <a:gd name="T57" fmla="*/ 305028 h 106"/>
                  <a:gd name="T58" fmla="*/ 3419731 w 321"/>
                  <a:gd name="T59" fmla="*/ 282616 h 106"/>
                  <a:gd name="T60" fmla="*/ 2979834 w 321"/>
                  <a:gd name="T61" fmla="*/ 261317 h 106"/>
                  <a:gd name="T62" fmla="*/ 2717406 w 321"/>
                  <a:gd name="T63" fmla="*/ 305028 h 106"/>
                  <a:gd name="T64" fmla="*/ 2481125 w 321"/>
                  <a:gd name="T65" fmla="*/ 402804 h 106"/>
                  <a:gd name="T66" fmla="*/ 2481125 w 321"/>
                  <a:gd name="T67" fmla="*/ 522408 h 106"/>
                  <a:gd name="T68" fmla="*/ 2949285 w 321"/>
                  <a:gd name="T69" fmla="*/ 522408 h 106"/>
                  <a:gd name="T70" fmla="*/ 3433036 w 321"/>
                  <a:gd name="T71" fmla="*/ 522408 h 106"/>
                  <a:gd name="T72" fmla="*/ 3931374 w 321"/>
                  <a:gd name="T73" fmla="*/ 587644 h 106"/>
                  <a:gd name="T74" fmla="*/ 4414495 w 321"/>
                  <a:gd name="T75" fmla="*/ 728223 h 106"/>
                  <a:gd name="T76" fmla="*/ 4840724 w 321"/>
                  <a:gd name="T77" fmla="*/ 1034201 h 106"/>
                  <a:gd name="T78" fmla="*/ 4854347 w 321"/>
                  <a:gd name="T79" fmla="*/ 1133527 h 106"/>
                  <a:gd name="T80" fmla="*/ 4825783 w 321"/>
                  <a:gd name="T81" fmla="*/ 1154652 h 106"/>
                  <a:gd name="T82" fmla="*/ 4643700 w 321"/>
                  <a:gd name="T83" fmla="*/ 1133527 h 106"/>
                  <a:gd name="T84" fmla="*/ 4053520 w 321"/>
                  <a:gd name="T85" fmla="*/ 987987 h 106"/>
                  <a:gd name="T86" fmla="*/ 3326190 w 321"/>
                  <a:gd name="T87" fmla="*/ 968983 h 106"/>
                  <a:gd name="T88" fmla="*/ 2617362 w 321"/>
                  <a:gd name="T89" fmla="*/ 987987 h 106"/>
                  <a:gd name="T90" fmla="*/ 2249617 w 321"/>
                  <a:gd name="T91" fmla="*/ 1068118 h 106"/>
                  <a:gd name="T92" fmla="*/ 2735768 w 321"/>
                  <a:gd name="T93" fmla="*/ 1133527 h 106"/>
                  <a:gd name="T94" fmla="*/ 3375879 w 321"/>
                  <a:gd name="T95" fmla="*/ 1154652 h 106"/>
                  <a:gd name="T96" fmla="*/ 4012080 w 321"/>
                  <a:gd name="T97" fmla="*/ 1230303 h 106"/>
                  <a:gd name="T98" fmla="*/ 4552302 w 321"/>
                  <a:gd name="T99" fmla="*/ 1295232 h 106"/>
                  <a:gd name="T100" fmla="*/ 4840724 w 321"/>
                  <a:gd name="T101" fmla="*/ 1470922 h 106"/>
                  <a:gd name="T102" fmla="*/ 4796419 w 321"/>
                  <a:gd name="T103" fmla="*/ 1751472 h 106"/>
                  <a:gd name="T104" fmla="*/ 4314114 w 321"/>
                  <a:gd name="T105" fmla="*/ 1580107 h 106"/>
                  <a:gd name="T106" fmla="*/ 3309822 w 321"/>
                  <a:gd name="T107" fmla="*/ 1556549 h 106"/>
                  <a:gd name="T108" fmla="*/ 2494461 w 321"/>
                  <a:gd name="T109" fmla="*/ 1656905 h 106"/>
                  <a:gd name="T110" fmla="*/ 3326190 w 321"/>
                  <a:gd name="T111" fmla="*/ 1695102 h 106"/>
                  <a:gd name="T112" fmla="*/ 4217011 w 321"/>
                  <a:gd name="T113" fmla="*/ 1815334 h 106"/>
                  <a:gd name="T114" fmla="*/ 4762102 w 321"/>
                  <a:gd name="T115" fmla="*/ 2179026 h 106"/>
                  <a:gd name="T116" fmla="*/ 4609308 w 321"/>
                  <a:gd name="T117" fmla="*/ 2505377 h 10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321"/>
                  <a:gd name="T178" fmla="*/ 0 h 106"/>
                  <a:gd name="T179" fmla="*/ 321 w 321"/>
                  <a:gd name="T180" fmla="*/ 106 h 10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321" h="106">
                    <a:moveTo>
                      <a:pt x="305" y="106"/>
                    </a:moveTo>
                    <a:lnTo>
                      <a:pt x="303" y="105"/>
                    </a:lnTo>
                    <a:lnTo>
                      <a:pt x="301" y="104"/>
                    </a:lnTo>
                    <a:lnTo>
                      <a:pt x="300" y="104"/>
                    </a:lnTo>
                    <a:lnTo>
                      <a:pt x="298" y="103"/>
                    </a:lnTo>
                    <a:lnTo>
                      <a:pt x="287" y="102"/>
                    </a:lnTo>
                    <a:lnTo>
                      <a:pt x="277" y="101"/>
                    </a:lnTo>
                    <a:lnTo>
                      <a:pt x="268" y="101"/>
                    </a:lnTo>
                    <a:lnTo>
                      <a:pt x="259" y="100"/>
                    </a:lnTo>
                    <a:lnTo>
                      <a:pt x="250" y="99"/>
                    </a:lnTo>
                    <a:lnTo>
                      <a:pt x="239" y="98"/>
                    </a:lnTo>
                    <a:lnTo>
                      <a:pt x="228" y="98"/>
                    </a:lnTo>
                    <a:lnTo>
                      <a:pt x="215" y="97"/>
                    </a:lnTo>
                    <a:lnTo>
                      <a:pt x="200" y="96"/>
                    </a:lnTo>
                    <a:lnTo>
                      <a:pt x="183" y="95"/>
                    </a:lnTo>
                    <a:lnTo>
                      <a:pt x="162" y="93"/>
                    </a:lnTo>
                    <a:lnTo>
                      <a:pt x="137" y="92"/>
                    </a:lnTo>
                    <a:lnTo>
                      <a:pt x="110" y="90"/>
                    </a:lnTo>
                    <a:lnTo>
                      <a:pt x="78" y="88"/>
                    </a:lnTo>
                    <a:lnTo>
                      <a:pt x="42" y="86"/>
                    </a:lnTo>
                    <a:lnTo>
                      <a:pt x="0" y="83"/>
                    </a:lnTo>
                    <a:lnTo>
                      <a:pt x="10" y="79"/>
                    </a:lnTo>
                    <a:lnTo>
                      <a:pt x="21" y="77"/>
                    </a:lnTo>
                    <a:lnTo>
                      <a:pt x="33" y="76"/>
                    </a:lnTo>
                    <a:lnTo>
                      <a:pt x="45" y="75"/>
                    </a:lnTo>
                    <a:lnTo>
                      <a:pt x="57" y="75"/>
                    </a:lnTo>
                    <a:lnTo>
                      <a:pt x="68" y="74"/>
                    </a:lnTo>
                    <a:lnTo>
                      <a:pt x="79" y="72"/>
                    </a:lnTo>
                    <a:lnTo>
                      <a:pt x="89" y="68"/>
                    </a:lnTo>
                    <a:lnTo>
                      <a:pt x="84" y="68"/>
                    </a:lnTo>
                    <a:lnTo>
                      <a:pt x="79" y="67"/>
                    </a:lnTo>
                    <a:lnTo>
                      <a:pt x="74" y="67"/>
                    </a:lnTo>
                    <a:lnTo>
                      <a:pt x="70" y="67"/>
                    </a:lnTo>
                    <a:lnTo>
                      <a:pt x="65" y="67"/>
                    </a:lnTo>
                    <a:lnTo>
                      <a:pt x="60" y="67"/>
                    </a:lnTo>
                    <a:lnTo>
                      <a:pt x="55" y="66"/>
                    </a:lnTo>
                    <a:lnTo>
                      <a:pt x="50" y="66"/>
                    </a:lnTo>
                    <a:lnTo>
                      <a:pt x="50" y="65"/>
                    </a:lnTo>
                    <a:lnTo>
                      <a:pt x="50" y="64"/>
                    </a:lnTo>
                    <a:lnTo>
                      <a:pt x="50" y="63"/>
                    </a:lnTo>
                    <a:lnTo>
                      <a:pt x="50" y="62"/>
                    </a:lnTo>
                    <a:lnTo>
                      <a:pt x="58" y="59"/>
                    </a:lnTo>
                    <a:lnTo>
                      <a:pt x="67" y="57"/>
                    </a:lnTo>
                    <a:lnTo>
                      <a:pt x="77" y="56"/>
                    </a:lnTo>
                    <a:lnTo>
                      <a:pt x="87" y="55"/>
                    </a:lnTo>
                    <a:lnTo>
                      <a:pt x="97" y="54"/>
                    </a:lnTo>
                    <a:lnTo>
                      <a:pt x="106" y="52"/>
                    </a:lnTo>
                    <a:lnTo>
                      <a:pt x="115" y="50"/>
                    </a:lnTo>
                    <a:lnTo>
                      <a:pt x="123" y="47"/>
                    </a:lnTo>
                    <a:lnTo>
                      <a:pt x="116" y="46"/>
                    </a:lnTo>
                    <a:lnTo>
                      <a:pt x="109" y="45"/>
                    </a:lnTo>
                    <a:lnTo>
                      <a:pt x="103" y="45"/>
                    </a:lnTo>
                    <a:lnTo>
                      <a:pt x="97" y="45"/>
                    </a:lnTo>
                    <a:lnTo>
                      <a:pt x="91" y="45"/>
                    </a:lnTo>
                    <a:lnTo>
                      <a:pt x="86" y="45"/>
                    </a:lnTo>
                    <a:lnTo>
                      <a:pt x="80" y="46"/>
                    </a:lnTo>
                    <a:lnTo>
                      <a:pt x="75" y="46"/>
                    </a:lnTo>
                    <a:lnTo>
                      <a:pt x="75" y="45"/>
                    </a:lnTo>
                    <a:lnTo>
                      <a:pt x="75" y="43"/>
                    </a:lnTo>
                    <a:lnTo>
                      <a:pt x="75" y="42"/>
                    </a:lnTo>
                    <a:lnTo>
                      <a:pt x="75" y="41"/>
                    </a:lnTo>
                    <a:lnTo>
                      <a:pt x="81" y="37"/>
                    </a:lnTo>
                    <a:lnTo>
                      <a:pt x="88" y="35"/>
                    </a:lnTo>
                    <a:lnTo>
                      <a:pt x="96" y="35"/>
                    </a:lnTo>
                    <a:lnTo>
                      <a:pt x="104" y="33"/>
                    </a:lnTo>
                    <a:lnTo>
                      <a:pt x="104" y="31"/>
                    </a:lnTo>
                    <a:lnTo>
                      <a:pt x="104" y="29"/>
                    </a:lnTo>
                    <a:lnTo>
                      <a:pt x="103" y="27"/>
                    </a:lnTo>
                    <a:lnTo>
                      <a:pt x="103" y="24"/>
                    </a:lnTo>
                    <a:lnTo>
                      <a:pt x="113" y="19"/>
                    </a:lnTo>
                    <a:lnTo>
                      <a:pt x="123" y="14"/>
                    </a:lnTo>
                    <a:lnTo>
                      <a:pt x="133" y="11"/>
                    </a:lnTo>
                    <a:lnTo>
                      <a:pt x="144" y="7"/>
                    </a:lnTo>
                    <a:lnTo>
                      <a:pt x="154" y="5"/>
                    </a:lnTo>
                    <a:lnTo>
                      <a:pt x="165" y="3"/>
                    </a:lnTo>
                    <a:lnTo>
                      <a:pt x="175" y="1"/>
                    </a:lnTo>
                    <a:lnTo>
                      <a:pt x="186" y="1"/>
                    </a:lnTo>
                    <a:lnTo>
                      <a:pt x="196" y="0"/>
                    </a:lnTo>
                    <a:lnTo>
                      <a:pt x="207" y="1"/>
                    </a:lnTo>
                    <a:lnTo>
                      <a:pt x="218" y="2"/>
                    </a:lnTo>
                    <a:lnTo>
                      <a:pt x="229" y="3"/>
                    </a:lnTo>
                    <a:lnTo>
                      <a:pt x="240" y="5"/>
                    </a:lnTo>
                    <a:lnTo>
                      <a:pt x="251" y="7"/>
                    </a:lnTo>
                    <a:lnTo>
                      <a:pt x="263" y="10"/>
                    </a:lnTo>
                    <a:lnTo>
                      <a:pt x="275" y="14"/>
                    </a:lnTo>
                    <a:lnTo>
                      <a:pt x="265" y="14"/>
                    </a:lnTo>
                    <a:lnTo>
                      <a:pt x="256" y="13"/>
                    </a:lnTo>
                    <a:lnTo>
                      <a:pt x="246" y="13"/>
                    </a:lnTo>
                    <a:lnTo>
                      <a:pt x="236" y="12"/>
                    </a:lnTo>
                    <a:lnTo>
                      <a:pt x="226" y="12"/>
                    </a:lnTo>
                    <a:lnTo>
                      <a:pt x="217" y="12"/>
                    </a:lnTo>
                    <a:lnTo>
                      <a:pt x="207" y="11"/>
                    </a:lnTo>
                    <a:lnTo>
                      <a:pt x="197" y="11"/>
                    </a:lnTo>
                    <a:lnTo>
                      <a:pt x="191" y="12"/>
                    </a:lnTo>
                    <a:lnTo>
                      <a:pt x="185" y="13"/>
                    </a:lnTo>
                    <a:lnTo>
                      <a:pt x="180" y="13"/>
                    </a:lnTo>
                    <a:lnTo>
                      <a:pt x="174" y="14"/>
                    </a:lnTo>
                    <a:lnTo>
                      <a:pt x="169" y="16"/>
                    </a:lnTo>
                    <a:lnTo>
                      <a:pt x="164" y="17"/>
                    </a:lnTo>
                    <a:lnTo>
                      <a:pt x="159" y="19"/>
                    </a:lnTo>
                    <a:lnTo>
                      <a:pt x="153" y="21"/>
                    </a:lnTo>
                    <a:lnTo>
                      <a:pt x="164" y="22"/>
                    </a:lnTo>
                    <a:lnTo>
                      <a:pt x="174" y="22"/>
                    </a:lnTo>
                    <a:lnTo>
                      <a:pt x="184" y="22"/>
                    </a:lnTo>
                    <a:lnTo>
                      <a:pt x="195" y="22"/>
                    </a:lnTo>
                    <a:lnTo>
                      <a:pt x="205" y="22"/>
                    </a:lnTo>
                    <a:lnTo>
                      <a:pt x="216" y="22"/>
                    </a:lnTo>
                    <a:lnTo>
                      <a:pt x="227" y="22"/>
                    </a:lnTo>
                    <a:lnTo>
                      <a:pt x="239" y="23"/>
                    </a:lnTo>
                    <a:lnTo>
                      <a:pt x="250" y="23"/>
                    </a:lnTo>
                    <a:lnTo>
                      <a:pt x="260" y="25"/>
                    </a:lnTo>
                    <a:lnTo>
                      <a:pt x="271" y="26"/>
                    </a:lnTo>
                    <a:lnTo>
                      <a:pt x="282" y="28"/>
                    </a:lnTo>
                    <a:lnTo>
                      <a:pt x="292" y="31"/>
                    </a:lnTo>
                    <a:lnTo>
                      <a:pt x="302" y="35"/>
                    </a:lnTo>
                    <a:lnTo>
                      <a:pt x="311" y="39"/>
                    </a:lnTo>
                    <a:lnTo>
                      <a:pt x="320" y="44"/>
                    </a:lnTo>
                    <a:lnTo>
                      <a:pt x="320" y="45"/>
                    </a:lnTo>
                    <a:lnTo>
                      <a:pt x="321" y="46"/>
                    </a:lnTo>
                    <a:lnTo>
                      <a:pt x="321" y="48"/>
                    </a:lnTo>
                    <a:lnTo>
                      <a:pt x="321" y="49"/>
                    </a:lnTo>
                    <a:lnTo>
                      <a:pt x="320" y="49"/>
                    </a:lnTo>
                    <a:lnTo>
                      <a:pt x="319" y="49"/>
                    </a:lnTo>
                    <a:lnTo>
                      <a:pt x="317" y="49"/>
                    </a:lnTo>
                    <a:lnTo>
                      <a:pt x="313" y="49"/>
                    </a:lnTo>
                    <a:lnTo>
                      <a:pt x="307" y="48"/>
                    </a:lnTo>
                    <a:lnTo>
                      <a:pt x="298" y="47"/>
                    </a:lnTo>
                    <a:lnTo>
                      <a:pt x="285" y="45"/>
                    </a:lnTo>
                    <a:lnTo>
                      <a:pt x="268" y="42"/>
                    </a:lnTo>
                    <a:lnTo>
                      <a:pt x="252" y="42"/>
                    </a:lnTo>
                    <a:lnTo>
                      <a:pt x="236" y="41"/>
                    </a:lnTo>
                    <a:lnTo>
                      <a:pt x="220" y="41"/>
                    </a:lnTo>
                    <a:lnTo>
                      <a:pt x="204" y="41"/>
                    </a:lnTo>
                    <a:lnTo>
                      <a:pt x="188" y="42"/>
                    </a:lnTo>
                    <a:lnTo>
                      <a:pt x="173" y="42"/>
                    </a:lnTo>
                    <a:lnTo>
                      <a:pt x="158" y="43"/>
                    </a:lnTo>
                    <a:lnTo>
                      <a:pt x="142" y="44"/>
                    </a:lnTo>
                    <a:lnTo>
                      <a:pt x="149" y="45"/>
                    </a:lnTo>
                    <a:lnTo>
                      <a:pt x="158" y="46"/>
                    </a:lnTo>
                    <a:lnTo>
                      <a:pt x="169" y="47"/>
                    </a:lnTo>
                    <a:lnTo>
                      <a:pt x="181" y="48"/>
                    </a:lnTo>
                    <a:lnTo>
                      <a:pt x="194" y="48"/>
                    </a:lnTo>
                    <a:lnTo>
                      <a:pt x="208" y="49"/>
                    </a:lnTo>
                    <a:lnTo>
                      <a:pt x="223" y="49"/>
                    </a:lnTo>
                    <a:lnTo>
                      <a:pt x="237" y="50"/>
                    </a:lnTo>
                    <a:lnTo>
                      <a:pt x="252" y="51"/>
                    </a:lnTo>
                    <a:lnTo>
                      <a:pt x="265" y="52"/>
                    </a:lnTo>
                    <a:lnTo>
                      <a:pt x="279" y="53"/>
                    </a:lnTo>
                    <a:lnTo>
                      <a:pt x="291" y="54"/>
                    </a:lnTo>
                    <a:lnTo>
                      <a:pt x="301" y="55"/>
                    </a:lnTo>
                    <a:lnTo>
                      <a:pt x="310" y="57"/>
                    </a:lnTo>
                    <a:lnTo>
                      <a:pt x="316" y="59"/>
                    </a:lnTo>
                    <a:lnTo>
                      <a:pt x="320" y="62"/>
                    </a:lnTo>
                    <a:lnTo>
                      <a:pt x="319" y="68"/>
                    </a:lnTo>
                    <a:lnTo>
                      <a:pt x="318" y="72"/>
                    </a:lnTo>
                    <a:lnTo>
                      <a:pt x="317" y="74"/>
                    </a:lnTo>
                    <a:lnTo>
                      <a:pt x="316" y="75"/>
                    </a:lnTo>
                    <a:lnTo>
                      <a:pt x="303" y="70"/>
                    </a:lnTo>
                    <a:lnTo>
                      <a:pt x="285" y="67"/>
                    </a:lnTo>
                    <a:lnTo>
                      <a:pt x="264" y="66"/>
                    </a:lnTo>
                    <a:lnTo>
                      <a:pt x="242" y="65"/>
                    </a:lnTo>
                    <a:lnTo>
                      <a:pt x="219" y="66"/>
                    </a:lnTo>
                    <a:lnTo>
                      <a:pt x="198" y="67"/>
                    </a:lnTo>
                    <a:lnTo>
                      <a:pt x="179" y="69"/>
                    </a:lnTo>
                    <a:lnTo>
                      <a:pt x="165" y="70"/>
                    </a:lnTo>
                    <a:lnTo>
                      <a:pt x="183" y="71"/>
                    </a:lnTo>
                    <a:lnTo>
                      <a:pt x="201" y="72"/>
                    </a:lnTo>
                    <a:lnTo>
                      <a:pt x="220" y="72"/>
                    </a:lnTo>
                    <a:lnTo>
                      <a:pt x="240" y="73"/>
                    </a:lnTo>
                    <a:lnTo>
                      <a:pt x="260" y="75"/>
                    </a:lnTo>
                    <a:lnTo>
                      <a:pt x="279" y="77"/>
                    </a:lnTo>
                    <a:lnTo>
                      <a:pt x="297" y="81"/>
                    </a:lnTo>
                    <a:lnTo>
                      <a:pt x="315" y="86"/>
                    </a:lnTo>
                    <a:lnTo>
                      <a:pt x="315" y="92"/>
                    </a:lnTo>
                    <a:lnTo>
                      <a:pt x="314" y="99"/>
                    </a:lnTo>
                    <a:lnTo>
                      <a:pt x="311" y="104"/>
                    </a:lnTo>
                    <a:lnTo>
                      <a:pt x="305" y="106"/>
                    </a:lnTo>
                    <a:close/>
                  </a:path>
                </a:pathLst>
              </a:custGeom>
              <a:solidFill>
                <a:srgbClr val="FFFF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43"/>
              <p:cNvSpPr>
                <a:spLocks/>
              </p:cNvSpPr>
              <p:nvPr/>
            </p:nvSpPr>
            <p:spPr bwMode="auto">
              <a:xfrm>
                <a:off x="3224" y="2951"/>
                <a:ext cx="1279" cy="503"/>
              </a:xfrm>
              <a:custGeom>
                <a:avLst/>
                <a:gdLst>
                  <a:gd name="T0" fmla="*/ 182839 w 613"/>
                  <a:gd name="T1" fmla="*/ 5193731 h 231"/>
                  <a:gd name="T2" fmla="*/ 1531153 w 613"/>
                  <a:gd name="T3" fmla="*/ 3443305 h 231"/>
                  <a:gd name="T4" fmla="*/ 2000070 w 613"/>
                  <a:gd name="T5" fmla="*/ 2943199 h 231"/>
                  <a:gd name="T6" fmla="*/ 2512647 w 613"/>
                  <a:gd name="T7" fmla="*/ 2521380 h 231"/>
                  <a:gd name="T8" fmla="*/ 1621453 w 613"/>
                  <a:gd name="T9" fmla="*/ 3021861 h 231"/>
                  <a:gd name="T10" fmla="*/ 444278 w 613"/>
                  <a:gd name="T11" fmla="*/ 4555322 h 231"/>
                  <a:gd name="T12" fmla="*/ 0 w 613"/>
                  <a:gd name="T13" fmla="*/ 5104092 h 231"/>
                  <a:gd name="T14" fmla="*/ 864769 w 613"/>
                  <a:gd name="T15" fmla="*/ 3533005 h 231"/>
                  <a:gd name="T16" fmla="*/ 2512647 w 613"/>
                  <a:gd name="T17" fmla="*/ 1958014 h 231"/>
                  <a:gd name="T18" fmla="*/ 2927147 w 613"/>
                  <a:gd name="T19" fmla="*/ 1705708 h 231"/>
                  <a:gd name="T20" fmla="*/ 1477616 w 613"/>
                  <a:gd name="T21" fmla="*/ 2326445 h 231"/>
                  <a:gd name="T22" fmla="*/ 237364 w 613"/>
                  <a:gd name="T23" fmla="*/ 4033104 h 231"/>
                  <a:gd name="T24" fmla="*/ 270420 w 613"/>
                  <a:gd name="T25" fmla="*/ 3319164 h 231"/>
                  <a:gd name="T26" fmla="*/ 1152471 w 613"/>
                  <a:gd name="T27" fmla="*/ 2246997 h 231"/>
                  <a:gd name="T28" fmla="*/ 2173267 w 613"/>
                  <a:gd name="T29" fmla="*/ 1236705 h 231"/>
                  <a:gd name="T30" fmla="*/ 3138192 w 613"/>
                  <a:gd name="T31" fmla="*/ 840916 h 231"/>
                  <a:gd name="T32" fmla="*/ 3608845 w 613"/>
                  <a:gd name="T33" fmla="*/ 669182 h 231"/>
                  <a:gd name="T34" fmla="*/ 2230691 w 613"/>
                  <a:gd name="T35" fmla="*/ 860637 h 231"/>
                  <a:gd name="T36" fmla="*/ 795955 w 613"/>
                  <a:gd name="T37" fmla="*/ 2420036 h 231"/>
                  <a:gd name="T38" fmla="*/ 113764 w 613"/>
                  <a:gd name="T39" fmla="*/ 2566367 h 231"/>
                  <a:gd name="T40" fmla="*/ 1279353 w 613"/>
                  <a:gd name="T41" fmla="*/ 1157930 h 231"/>
                  <a:gd name="T42" fmla="*/ 2813191 w 613"/>
                  <a:gd name="T43" fmla="*/ 124387 h 231"/>
                  <a:gd name="T44" fmla="*/ 3921265 w 613"/>
                  <a:gd name="T45" fmla="*/ 193566 h 231"/>
                  <a:gd name="T46" fmla="*/ 4887462 w 613"/>
                  <a:gd name="T47" fmla="*/ 1488070 h 231"/>
                  <a:gd name="T48" fmla="*/ 6133716 w 613"/>
                  <a:gd name="T49" fmla="*/ 2451751 h 231"/>
                  <a:gd name="T50" fmla="*/ 7624028 w 613"/>
                  <a:gd name="T51" fmla="*/ 2521380 h 231"/>
                  <a:gd name="T52" fmla="*/ 8392588 w 613"/>
                  <a:gd name="T53" fmla="*/ 2228495 h 231"/>
                  <a:gd name="T54" fmla="*/ 7725076 w 613"/>
                  <a:gd name="T55" fmla="*/ 2818675 h 231"/>
                  <a:gd name="T56" fmla="*/ 6208370 w 613"/>
                  <a:gd name="T57" fmla="*/ 2839385 h 231"/>
                  <a:gd name="T58" fmla="*/ 4941977 w 613"/>
                  <a:gd name="T59" fmla="*/ 1998469 h 231"/>
                  <a:gd name="T60" fmla="*/ 4743333 w 613"/>
                  <a:gd name="T61" fmla="*/ 1804851 h 231"/>
                  <a:gd name="T62" fmla="*/ 5255150 w 613"/>
                  <a:gd name="T63" fmla="*/ 2604948 h 231"/>
                  <a:gd name="T64" fmla="*/ 6902952 w 613"/>
                  <a:gd name="T65" fmla="*/ 3292725 h 231"/>
                  <a:gd name="T66" fmla="*/ 8365134 w 613"/>
                  <a:gd name="T67" fmla="*/ 2796395 h 231"/>
                  <a:gd name="T68" fmla="*/ 8520901 w 613"/>
                  <a:gd name="T69" fmla="*/ 3292725 h 231"/>
                  <a:gd name="T70" fmla="*/ 7593900 w 613"/>
                  <a:gd name="T71" fmla="*/ 3657145 h 231"/>
                  <a:gd name="T72" fmla="*/ 5963461 w 613"/>
                  <a:gd name="T73" fmla="*/ 3533005 h 231"/>
                  <a:gd name="T74" fmla="*/ 4443847 w 613"/>
                  <a:gd name="T75" fmla="*/ 2420036 h 231"/>
                  <a:gd name="T76" fmla="*/ 3947434 w 613"/>
                  <a:gd name="T77" fmla="*/ 2420036 h 231"/>
                  <a:gd name="T78" fmla="*/ 4730126 w 613"/>
                  <a:gd name="T79" fmla="*/ 2897677 h 231"/>
                  <a:gd name="T80" fmla="*/ 5920631 w 613"/>
                  <a:gd name="T81" fmla="*/ 3783581 h 231"/>
                  <a:gd name="T82" fmla="*/ 7297293 w 613"/>
                  <a:gd name="T83" fmla="*/ 4033104 h 231"/>
                  <a:gd name="T84" fmla="*/ 8589942 w 613"/>
                  <a:gd name="T85" fmla="*/ 3637315 h 231"/>
                  <a:gd name="T86" fmla="*/ 8551151 w 613"/>
                  <a:gd name="T87" fmla="*/ 4011606 h 231"/>
                  <a:gd name="T88" fmla="*/ 7356569 w 613"/>
                  <a:gd name="T89" fmla="*/ 4330447 h 231"/>
                  <a:gd name="T90" fmla="*/ 5608183 w 613"/>
                  <a:gd name="T91" fmla="*/ 4102956 h 231"/>
                  <a:gd name="T92" fmla="*/ 4498362 w 613"/>
                  <a:gd name="T93" fmla="*/ 3386181 h 231"/>
                  <a:gd name="T94" fmla="*/ 6404134 w 613"/>
                  <a:gd name="T95" fmla="*/ 4701366 h 231"/>
                  <a:gd name="T96" fmla="*/ 8181559 w 613"/>
                  <a:gd name="T97" fmla="*/ 4304201 h 231"/>
                  <a:gd name="T98" fmla="*/ 8431851 w 613"/>
                  <a:gd name="T99" fmla="*/ 4648936 h 231"/>
                  <a:gd name="T100" fmla="*/ 6589708 w 613"/>
                  <a:gd name="T101" fmla="*/ 5065807 h 231"/>
                  <a:gd name="T102" fmla="*/ 5186113 w 613"/>
                  <a:gd name="T103" fmla="*/ 4476868 h 231"/>
                  <a:gd name="T104" fmla="*/ 3960284 w 613"/>
                  <a:gd name="T105" fmla="*/ 3407625 h 231"/>
                  <a:gd name="T106" fmla="*/ 2342467 w 613"/>
                  <a:gd name="T107" fmla="*/ 3146252 h 231"/>
                  <a:gd name="T108" fmla="*/ 864769 w 613"/>
                  <a:gd name="T109" fmla="*/ 4701366 h 231"/>
                  <a:gd name="T110" fmla="*/ 42000 w 613"/>
                  <a:gd name="T111" fmla="*/ 5694074 h 231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613"/>
                  <a:gd name="T169" fmla="*/ 0 h 231"/>
                  <a:gd name="T170" fmla="*/ 613 w 613"/>
                  <a:gd name="T171" fmla="*/ 231 h 231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613" h="231">
                    <a:moveTo>
                      <a:pt x="2" y="230"/>
                    </a:moveTo>
                    <a:lnTo>
                      <a:pt x="2" y="227"/>
                    </a:lnTo>
                    <a:lnTo>
                      <a:pt x="2" y="224"/>
                    </a:lnTo>
                    <a:lnTo>
                      <a:pt x="1" y="221"/>
                    </a:lnTo>
                    <a:lnTo>
                      <a:pt x="1" y="218"/>
                    </a:lnTo>
                    <a:lnTo>
                      <a:pt x="6" y="215"/>
                    </a:lnTo>
                    <a:lnTo>
                      <a:pt x="13" y="210"/>
                    </a:lnTo>
                    <a:lnTo>
                      <a:pt x="22" y="204"/>
                    </a:lnTo>
                    <a:lnTo>
                      <a:pt x="33" y="195"/>
                    </a:lnTo>
                    <a:lnTo>
                      <a:pt x="46" y="185"/>
                    </a:lnTo>
                    <a:lnTo>
                      <a:pt x="62" y="173"/>
                    </a:lnTo>
                    <a:lnTo>
                      <a:pt x="81" y="159"/>
                    </a:lnTo>
                    <a:lnTo>
                      <a:pt x="103" y="142"/>
                    </a:lnTo>
                    <a:lnTo>
                      <a:pt x="108" y="139"/>
                    </a:lnTo>
                    <a:lnTo>
                      <a:pt x="112" y="136"/>
                    </a:lnTo>
                    <a:lnTo>
                      <a:pt x="117" y="133"/>
                    </a:lnTo>
                    <a:lnTo>
                      <a:pt x="122" y="130"/>
                    </a:lnTo>
                    <a:lnTo>
                      <a:pt x="126" y="127"/>
                    </a:lnTo>
                    <a:lnTo>
                      <a:pt x="131" y="124"/>
                    </a:lnTo>
                    <a:lnTo>
                      <a:pt x="136" y="122"/>
                    </a:lnTo>
                    <a:lnTo>
                      <a:pt x="141" y="119"/>
                    </a:lnTo>
                    <a:lnTo>
                      <a:pt x="153" y="114"/>
                    </a:lnTo>
                    <a:lnTo>
                      <a:pt x="161" y="110"/>
                    </a:lnTo>
                    <a:lnTo>
                      <a:pt x="168" y="107"/>
                    </a:lnTo>
                    <a:lnTo>
                      <a:pt x="172" y="105"/>
                    </a:lnTo>
                    <a:lnTo>
                      <a:pt x="175" y="103"/>
                    </a:lnTo>
                    <a:lnTo>
                      <a:pt x="176" y="102"/>
                    </a:lnTo>
                    <a:lnTo>
                      <a:pt x="177" y="102"/>
                    </a:lnTo>
                    <a:lnTo>
                      <a:pt x="178" y="101"/>
                    </a:lnTo>
                    <a:lnTo>
                      <a:pt x="170" y="100"/>
                    </a:lnTo>
                    <a:lnTo>
                      <a:pt x="161" y="101"/>
                    </a:lnTo>
                    <a:lnTo>
                      <a:pt x="150" y="104"/>
                    </a:lnTo>
                    <a:lnTo>
                      <a:pt x="139" y="109"/>
                    </a:lnTo>
                    <a:lnTo>
                      <a:pt x="127" y="115"/>
                    </a:lnTo>
                    <a:lnTo>
                      <a:pt x="114" y="122"/>
                    </a:lnTo>
                    <a:lnTo>
                      <a:pt x="101" y="130"/>
                    </a:lnTo>
                    <a:lnTo>
                      <a:pt x="89" y="139"/>
                    </a:lnTo>
                    <a:lnTo>
                      <a:pt x="76" y="148"/>
                    </a:lnTo>
                    <a:lnTo>
                      <a:pt x="64" y="158"/>
                    </a:lnTo>
                    <a:lnTo>
                      <a:pt x="52" y="167"/>
                    </a:lnTo>
                    <a:lnTo>
                      <a:pt x="41" y="176"/>
                    </a:lnTo>
                    <a:lnTo>
                      <a:pt x="31" y="184"/>
                    </a:lnTo>
                    <a:lnTo>
                      <a:pt x="22" y="192"/>
                    </a:lnTo>
                    <a:lnTo>
                      <a:pt x="15" y="199"/>
                    </a:lnTo>
                    <a:lnTo>
                      <a:pt x="9" y="204"/>
                    </a:lnTo>
                    <a:lnTo>
                      <a:pt x="6" y="204"/>
                    </a:lnTo>
                    <a:lnTo>
                      <a:pt x="4" y="205"/>
                    </a:lnTo>
                    <a:lnTo>
                      <a:pt x="2" y="205"/>
                    </a:lnTo>
                    <a:lnTo>
                      <a:pt x="0" y="206"/>
                    </a:lnTo>
                    <a:lnTo>
                      <a:pt x="1" y="201"/>
                    </a:lnTo>
                    <a:lnTo>
                      <a:pt x="2" y="195"/>
                    </a:lnTo>
                    <a:lnTo>
                      <a:pt x="2" y="190"/>
                    </a:lnTo>
                    <a:lnTo>
                      <a:pt x="3" y="185"/>
                    </a:lnTo>
                    <a:lnTo>
                      <a:pt x="23" y="172"/>
                    </a:lnTo>
                    <a:lnTo>
                      <a:pt x="42" y="157"/>
                    </a:lnTo>
                    <a:lnTo>
                      <a:pt x="61" y="143"/>
                    </a:lnTo>
                    <a:lnTo>
                      <a:pt x="79" y="128"/>
                    </a:lnTo>
                    <a:lnTo>
                      <a:pt x="99" y="115"/>
                    </a:lnTo>
                    <a:lnTo>
                      <a:pt x="119" y="102"/>
                    </a:lnTo>
                    <a:lnTo>
                      <a:pt x="140" y="90"/>
                    </a:lnTo>
                    <a:lnTo>
                      <a:pt x="163" y="81"/>
                    </a:lnTo>
                    <a:lnTo>
                      <a:pt x="170" y="80"/>
                    </a:lnTo>
                    <a:lnTo>
                      <a:pt x="177" y="79"/>
                    </a:lnTo>
                    <a:lnTo>
                      <a:pt x="184" y="78"/>
                    </a:lnTo>
                    <a:lnTo>
                      <a:pt x="192" y="77"/>
                    </a:lnTo>
                    <a:lnTo>
                      <a:pt x="199" y="77"/>
                    </a:lnTo>
                    <a:lnTo>
                      <a:pt x="206" y="76"/>
                    </a:lnTo>
                    <a:lnTo>
                      <a:pt x="213" y="75"/>
                    </a:lnTo>
                    <a:lnTo>
                      <a:pt x="220" y="74"/>
                    </a:lnTo>
                    <a:lnTo>
                      <a:pt x="206" y="69"/>
                    </a:lnTo>
                    <a:lnTo>
                      <a:pt x="191" y="68"/>
                    </a:lnTo>
                    <a:lnTo>
                      <a:pt x="176" y="69"/>
                    </a:lnTo>
                    <a:lnTo>
                      <a:pt x="160" y="72"/>
                    </a:lnTo>
                    <a:lnTo>
                      <a:pt x="145" y="77"/>
                    </a:lnTo>
                    <a:lnTo>
                      <a:pt x="130" y="83"/>
                    </a:lnTo>
                    <a:lnTo>
                      <a:pt x="116" y="88"/>
                    </a:lnTo>
                    <a:lnTo>
                      <a:pt x="104" y="94"/>
                    </a:lnTo>
                    <a:lnTo>
                      <a:pt x="93" y="103"/>
                    </a:lnTo>
                    <a:lnTo>
                      <a:pt x="82" y="113"/>
                    </a:lnTo>
                    <a:lnTo>
                      <a:pt x="69" y="124"/>
                    </a:lnTo>
                    <a:lnTo>
                      <a:pt x="56" y="135"/>
                    </a:lnTo>
                    <a:lnTo>
                      <a:pt x="43" y="145"/>
                    </a:lnTo>
                    <a:lnTo>
                      <a:pt x="30" y="155"/>
                    </a:lnTo>
                    <a:lnTo>
                      <a:pt x="17" y="163"/>
                    </a:lnTo>
                    <a:lnTo>
                      <a:pt x="4" y="168"/>
                    </a:lnTo>
                    <a:lnTo>
                      <a:pt x="4" y="157"/>
                    </a:lnTo>
                    <a:lnTo>
                      <a:pt x="4" y="150"/>
                    </a:lnTo>
                    <a:lnTo>
                      <a:pt x="5" y="145"/>
                    </a:lnTo>
                    <a:lnTo>
                      <a:pt x="6" y="140"/>
                    </a:lnTo>
                    <a:lnTo>
                      <a:pt x="13" y="137"/>
                    </a:lnTo>
                    <a:lnTo>
                      <a:pt x="19" y="134"/>
                    </a:lnTo>
                    <a:lnTo>
                      <a:pt x="25" y="132"/>
                    </a:lnTo>
                    <a:lnTo>
                      <a:pt x="31" y="129"/>
                    </a:lnTo>
                    <a:lnTo>
                      <a:pt x="42" y="121"/>
                    </a:lnTo>
                    <a:lnTo>
                      <a:pt x="52" y="113"/>
                    </a:lnTo>
                    <a:lnTo>
                      <a:pt x="62" y="105"/>
                    </a:lnTo>
                    <a:lnTo>
                      <a:pt x="72" y="98"/>
                    </a:lnTo>
                    <a:lnTo>
                      <a:pt x="81" y="91"/>
                    </a:lnTo>
                    <a:lnTo>
                      <a:pt x="91" y="84"/>
                    </a:lnTo>
                    <a:lnTo>
                      <a:pt x="101" y="77"/>
                    </a:lnTo>
                    <a:lnTo>
                      <a:pt x="111" y="71"/>
                    </a:lnTo>
                    <a:lnTo>
                      <a:pt x="121" y="65"/>
                    </a:lnTo>
                    <a:lnTo>
                      <a:pt x="131" y="60"/>
                    </a:lnTo>
                    <a:lnTo>
                      <a:pt x="141" y="55"/>
                    </a:lnTo>
                    <a:lnTo>
                      <a:pt x="153" y="50"/>
                    </a:lnTo>
                    <a:lnTo>
                      <a:pt x="164" y="45"/>
                    </a:lnTo>
                    <a:lnTo>
                      <a:pt x="176" y="42"/>
                    </a:lnTo>
                    <a:lnTo>
                      <a:pt x="189" y="38"/>
                    </a:lnTo>
                    <a:lnTo>
                      <a:pt x="202" y="35"/>
                    </a:lnTo>
                    <a:lnTo>
                      <a:pt x="208" y="35"/>
                    </a:lnTo>
                    <a:lnTo>
                      <a:pt x="215" y="34"/>
                    </a:lnTo>
                    <a:lnTo>
                      <a:pt x="221" y="34"/>
                    </a:lnTo>
                    <a:lnTo>
                      <a:pt x="228" y="33"/>
                    </a:lnTo>
                    <a:lnTo>
                      <a:pt x="235" y="33"/>
                    </a:lnTo>
                    <a:lnTo>
                      <a:pt x="241" y="32"/>
                    </a:lnTo>
                    <a:lnTo>
                      <a:pt x="248" y="32"/>
                    </a:lnTo>
                    <a:lnTo>
                      <a:pt x="254" y="32"/>
                    </a:lnTo>
                    <a:lnTo>
                      <a:pt x="254" y="29"/>
                    </a:lnTo>
                    <a:lnTo>
                      <a:pt x="254" y="27"/>
                    </a:lnTo>
                    <a:lnTo>
                      <a:pt x="253" y="26"/>
                    </a:lnTo>
                    <a:lnTo>
                      <a:pt x="252" y="25"/>
                    </a:lnTo>
                    <a:lnTo>
                      <a:pt x="228" y="25"/>
                    </a:lnTo>
                    <a:lnTo>
                      <a:pt x="208" y="25"/>
                    </a:lnTo>
                    <a:lnTo>
                      <a:pt x="190" y="27"/>
                    </a:lnTo>
                    <a:lnTo>
                      <a:pt x="173" y="31"/>
                    </a:lnTo>
                    <a:lnTo>
                      <a:pt x="157" y="35"/>
                    </a:lnTo>
                    <a:lnTo>
                      <a:pt x="140" y="42"/>
                    </a:lnTo>
                    <a:lnTo>
                      <a:pt x="122" y="50"/>
                    </a:lnTo>
                    <a:lnTo>
                      <a:pt x="101" y="61"/>
                    </a:lnTo>
                    <a:lnTo>
                      <a:pt x="92" y="69"/>
                    </a:lnTo>
                    <a:lnTo>
                      <a:pt x="81" y="78"/>
                    </a:lnTo>
                    <a:lnTo>
                      <a:pt x="69" y="88"/>
                    </a:lnTo>
                    <a:lnTo>
                      <a:pt x="56" y="98"/>
                    </a:lnTo>
                    <a:lnTo>
                      <a:pt x="43" y="107"/>
                    </a:lnTo>
                    <a:lnTo>
                      <a:pt x="31" y="116"/>
                    </a:lnTo>
                    <a:lnTo>
                      <a:pt x="19" y="123"/>
                    </a:lnTo>
                    <a:lnTo>
                      <a:pt x="8" y="127"/>
                    </a:lnTo>
                    <a:lnTo>
                      <a:pt x="8" y="119"/>
                    </a:lnTo>
                    <a:lnTo>
                      <a:pt x="8" y="112"/>
                    </a:lnTo>
                    <a:lnTo>
                      <a:pt x="8" y="104"/>
                    </a:lnTo>
                    <a:lnTo>
                      <a:pt x="9" y="97"/>
                    </a:lnTo>
                    <a:lnTo>
                      <a:pt x="22" y="88"/>
                    </a:lnTo>
                    <a:lnTo>
                      <a:pt x="35" y="80"/>
                    </a:lnTo>
                    <a:lnTo>
                      <a:pt x="48" y="71"/>
                    </a:lnTo>
                    <a:lnTo>
                      <a:pt x="62" y="63"/>
                    </a:lnTo>
                    <a:lnTo>
                      <a:pt x="76" y="55"/>
                    </a:lnTo>
                    <a:lnTo>
                      <a:pt x="90" y="47"/>
                    </a:lnTo>
                    <a:lnTo>
                      <a:pt x="105" y="39"/>
                    </a:lnTo>
                    <a:lnTo>
                      <a:pt x="120" y="32"/>
                    </a:lnTo>
                    <a:lnTo>
                      <a:pt x="135" y="25"/>
                    </a:lnTo>
                    <a:lnTo>
                      <a:pt x="150" y="19"/>
                    </a:lnTo>
                    <a:lnTo>
                      <a:pt x="166" y="13"/>
                    </a:lnTo>
                    <a:lnTo>
                      <a:pt x="182" y="9"/>
                    </a:lnTo>
                    <a:lnTo>
                      <a:pt x="198" y="5"/>
                    </a:lnTo>
                    <a:lnTo>
                      <a:pt x="214" y="2"/>
                    </a:lnTo>
                    <a:lnTo>
                      <a:pt x="230" y="1"/>
                    </a:lnTo>
                    <a:lnTo>
                      <a:pt x="246" y="0"/>
                    </a:lnTo>
                    <a:lnTo>
                      <a:pt x="255" y="2"/>
                    </a:lnTo>
                    <a:lnTo>
                      <a:pt x="262" y="4"/>
                    </a:lnTo>
                    <a:lnTo>
                      <a:pt x="269" y="6"/>
                    </a:lnTo>
                    <a:lnTo>
                      <a:pt x="276" y="8"/>
                    </a:lnTo>
                    <a:lnTo>
                      <a:pt x="283" y="11"/>
                    </a:lnTo>
                    <a:lnTo>
                      <a:pt x="290" y="15"/>
                    </a:lnTo>
                    <a:lnTo>
                      <a:pt x="299" y="20"/>
                    </a:lnTo>
                    <a:lnTo>
                      <a:pt x="307" y="26"/>
                    </a:lnTo>
                    <a:lnTo>
                      <a:pt x="319" y="38"/>
                    </a:lnTo>
                    <a:lnTo>
                      <a:pt x="332" y="50"/>
                    </a:lnTo>
                    <a:lnTo>
                      <a:pt x="344" y="60"/>
                    </a:lnTo>
                    <a:lnTo>
                      <a:pt x="356" y="68"/>
                    </a:lnTo>
                    <a:lnTo>
                      <a:pt x="368" y="76"/>
                    </a:lnTo>
                    <a:lnTo>
                      <a:pt x="380" y="82"/>
                    </a:lnTo>
                    <a:lnTo>
                      <a:pt x="393" y="88"/>
                    </a:lnTo>
                    <a:lnTo>
                      <a:pt x="405" y="93"/>
                    </a:lnTo>
                    <a:lnTo>
                      <a:pt x="419" y="96"/>
                    </a:lnTo>
                    <a:lnTo>
                      <a:pt x="432" y="99"/>
                    </a:lnTo>
                    <a:lnTo>
                      <a:pt x="447" y="101"/>
                    </a:lnTo>
                    <a:lnTo>
                      <a:pt x="462" y="103"/>
                    </a:lnTo>
                    <a:lnTo>
                      <a:pt x="477" y="104"/>
                    </a:lnTo>
                    <a:lnTo>
                      <a:pt x="494" y="104"/>
                    </a:lnTo>
                    <a:lnTo>
                      <a:pt x="511" y="104"/>
                    </a:lnTo>
                    <a:lnTo>
                      <a:pt x="530" y="103"/>
                    </a:lnTo>
                    <a:lnTo>
                      <a:pt x="537" y="102"/>
                    </a:lnTo>
                    <a:lnTo>
                      <a:pt x="545" y="100"/>
                    </a:lnTo>
                    <a:lnTo>
                      <a:pt x="552" y="98"/>
                    </a:lnTo>
                    <a:lnTo>
                      <a:pt x="559" y="96"/>
                    </a:lnTo>
                    <a:lnTo>
                      <a:pt x="567" y="94"/>
                    </a:lnTo>
                    <a:lnTo>
                      <a:pt x="574" y="92"/>
                    </a:lnTo>
                    <a:lnTo>
                      <a:pt x="583" y="91"/>
                    </a:lnTo>
                    <a:lnTo>
                      <a:pt x="591" y="90"/>
                    </a:lnTo>
                    <a:lnTo>
                      <a:pt x="592" y="93"/>
                    </a:lnTo>
                    <a:lnTo>
                      <a:pt x="593" y="95"/>
                    </a:lnTo>
                    <a:lnTo>
                      <a:pt x="592" y="97"/>
                    </a:lnTo>
                    <a:lnTo>
                      <a:pt x="591" y="99"/>
                    </a:lnTo>
                    <a:lnTo>
                      <a:pt x="575" y="105"/>
                    </a:lnTo>
                    <a:lnTo>
                      <a:pt x="559" y="110"/>
                    </a:lnTo>
                    <a:lnTo>
                      <a:pt x="544" y="114"/>
                    </a:lnTo>
                    <a:lnTo>
                      <a:pt x="529" y="117"/>
                    </a:lnTo>
                    <a:lnTo>
                      <a:pt x="513" y="119"/>
                    </a:lnTo>
                    <a:lnTo>
                      <a:pt x="498" y="120"/>
                    </a:lnTo>
                    <a:lnTo>
                      <a:pt x="482" y="120"/>
                    </a:lnTo>
                    <a:lnTo>
                      <a:pt x="467" y="119"/>
                    </a:lnTo>
                    <a:lnTo>
                      <a:pt x="452" y="118"/>
                    </a:lnTo>
                    <a:lnTo>
                      <a:pt x="437" y="115"/>
                    </a:lnTo>
                    <a:lnTo>
                      <a:pt x="422" y="112"/>
                    </a:lnTo>
                    <a:lnTo>
                      <a:pt x="407" y="108"/>
                    </a:lnTo>
                    <a:lnTo>
                      <a:pt x="392" y="103"/>
                    </a:lnTo>
                    <a:lnTo>
                      <a:pt x="378" y="97"/>
                    </a:lnTo>
                    <a:lnTo>
                      <a:pt x="364" y="90"/>
                    </a:lnTo>
                    <a:lnTo>
                      <a:pt x="350" y="83"/>
                    </a:lnTo>
                    <a:lnTo>
                      <a:pt x="348" y="81"/>
                    </a:lnTo>
                    <a:lnTo>
                      <a:pt x="346" y="78"/>
                    </a:lnTo>
                    <a:lnTo>
                      <a:pt x="344" y="75"/>
                    </a:lnTo>
                    <a:lnTo>
                      <a:pt x="342" y="73"/>
                    </a:lnTo>
                    <a:lnTo>
                      <a:pt x="340" y="73"/>
                    </a:lnTo>
                    <a:lnTo>
                      <a:pt x="338" y="73"/>
                    </a:lnTo>
                    <a:lnTo>
                      <a:pt x="336" y="73"/>
                    </a:lnTo>
                    <a:lnTo>
                      <a:pt x="334" y="73"/>
                    </a:lnTo>
                    <a:lnTo>
                      <a:pt x="333" y="74"/>
                    </a:lnTo>
                    <a:lnTo>
                      <a:pt x="333" y="75"/>
                    </a:lnTo>
                    <a:lnTo>
                      <a:pt x="332" y="76"/>
                    </a:lnTo>
                    <a:lnTo>
                      <a:pt x="343" y="87"/>
                    </a:lnTo>
                    <a:lnTo>
                      <a:pt x="356" y="97"/>
                    </a:lnTo>
                    <a:lnTo>
                      <a:pt x="370" y="105"/>
                    </a:lnTo>
                    <a:lnTo>
                      <a:pt x="385" y="113"/>
                    </a:lnTo>
                    <a:lnTo>
                      <a:pt x="400" y="119"/>
                    </a:lnTo>
                    <a:lnTo>
                      <a:pt x="417" y="124"/>
                    </a:lnTo>
                    <a:lnTo>
                      <a:pt x="433" y="128"/>
                    </a:lnTo>
                    <a:lnTo>
                      <a:pt x="451" y="130"/>
                    </a:lnTo>
                    <a:lnTo>
                      <a:pt x="468" y="132"/>
                    </a:lnTo>
                    <a:lnTo>
                      <a:pt x="486" y="133"/>
                    </a:lnTo>
                    <a:lnTo>
                      <a:pt x="503" y="132"/>
                    </a:lnTo>
                    <a:lnTo>
                      <a:pt x="521" y="130"/>
                    </a:lnTo>
                    <a:lnTo>
                      <a:pt x="538" y="128"/>
                    </a:lnTo>
                    <a:lnTo>
                      <a:pt x="554" y="124"/>
                    </a:lnTo>
                    <a:lnTo>
                      <a:pt x="570" y="119"/>
                    </a:lnTo>
                    <a:lnTo>
                      <a:pt x="586" y="113"/>
                    </a:lnTo>
                    <a:lnTo>
                      <a:pt x="589" y="113"/>
                    </a:lnTo>
                    <a:lnTo>
                      <a:pt x="592" y="113"/>
                    </a:lnTo>
                    <a:lnTo>
                      <a:pt x="594" y="113"/>
                    </a:lnTo>
                    <a:lnTo>
                      <a:pt x="597" y="114"/>
                    </a:lnTo>
                    <a:lnTo>
                      <a:pt x="598" y="119"/>
                    </a:lnTo>
                    <a:lnTo>
                      <a:pt x="599" y="123"/>
                    </a:lnTo>
                    <a:lnTo>
                      <a:pt x="599" y="128"/>
                    </a:lnTo>
                    <a:lnTo>
                      <a:pt x="600" y="133"/>
                    </a:lnTo>
                    <a:lnTo>
                      <a:pt x="598" y="134"/>
                    </a:lnTo>
                    <a:lnTo>
                      <a:pt x="593" y="135"/>
                    </a:lnTo>
                    <a:lnTo>
                      <a:pt x="585" y="137"/>
                    </a:lnTo>
                    <a:lnTo>
                      <a:pt x="575" y="139"/>
                    </a:lnTo>
                    <a:lnTo>
                      <a:pt x="563" y="141"/>
                    </a:lnTo>
                    <a:lnTo>
                      <a:pt x="550" y="144"/>
                    </a:lnTo>
                    <a:lnTo>
                      <a:pt x="535" y="148"/>
                    </a:lnTo>
                    <a:lnTo>
                      <a:pt x="518" y="152"/>
                    </a:lnTo>
                    <a:lnTo>
                      <a:pt x="499" y="153"/>
                    </a:lnTo>
                    <a:lnTo>
                      <a:pt x="482" y="153"/>
                    </a:lnTo>
                    <a:lnTo>
                      <a:pt x="465" y="151"/>
                    </a:lnTo>
                    <a:lnTo>
                      <a:pt x="450" y="149"/>
                    </a:lnTo>
                    <a:lnTo>
                      <a:pt x="435" y="147"/>
                    </a:lnTo>
                    <a:lnTo>
                      <a:pt x="420" y="143"/>
                    </a:lnTo>
                    <a:lnTo>
                      <a:pt x="404" y="138"/>
                    </a:lnTo>
                    <a:lnTo>
                      <a:pt x="388" y="132"/>
                    </a:lnTo>
                    <a:lnTo>
                      <a:pt x="372" y="123"/>
                    </a:lnTo>
                    <a:lnTo>
                      <a:pt x="356" y="115"/>
                    </a:lnTo>
                    <a:lnTo>
                      <a:pt x="342" y="108"/>
                    </a:lnTo>
                    <a:lnTo>
                      <a:pt x="327" y="102"/>
                    </a:lnTo>
                    <a:lnTo>
                      <a:pt x="313" y="98"/>
                    </a:lnTo>
                    <a:lnTo>
                      <a:pt x="298" y="95"/>
                    </a:lnTo>
                    <a:lnTo>
                      <a:pt x="280" y="94"/>
                    </a:lnTo>
                    <a:lnTo>
                      <a:pt x="262" y="94"/>
                    </a:lnTo>
                    <a:lnTo>
                      <a:pt x="266" y="95"/>
                    </a:lnTo>
                    <a:lnTo>
                      <a:pt x="270" y="96"/>
                    </a:lnTo>
                    <a:lnTo>
                      <a:pt x="274" y="97"/>
                    </a:lnTo>
                    <a:lnTo>
                      <a:pt x="278" y="98"/>
                    </a:lnTo>
                    <a:lnTo>
                      <a:pt x="282" y="99"/>
                    </a:lnTo>
                    <a:lnTo>
                      <a:pt x="286" y="99"/>
                    </a:lnTo>
                    <a:lnTo>
                      <a:pt x="290" y="100"/>
                    </a:lnTo>
                    <a:lnTo>
                      <a:pt x="295" y="101"/>
                    </a:lnTo>
                    <a:lnTo>
                      <a:pt x="308" y="106"/>
                    </a:lnTo>
                    <a:lnTo>
                      <a:pt x="321" y="111"/>
                    </a:lnTo>
                    <a:lnTo>
                      <a:pt x="333" y="117"/>
                    </a:lnTo>
                    <a:lnTo>
                      <a:pt x="345" y="122"/>
                    </a:lnTo>
                    <a:lnTo>
                      <a:pt x="357" y="128"/>
                    </a:lnTo>
                    <a:lnTo>
                      <a:pt x="369" y="133"/>
                    </a:lnTo>
                    <a:lnTo>
                      <a:pt x="381" y="139"/>
                    </a:lnTo>
                    <a:lnTo>
                      <a:pt x="393" y="144"/>
                    </a:lnTo>
                    <a:lnTo>
                      <a:pt x="405" y="149"/>
                    </a:lnTo>
                    <a:lnTo>
                      <a:pt x="417" y="153"/>
                    </a:lnTo>
                    <a:lnTo>
                      <a:pt x="429" y="157"/>
                    </a:lnTo>
                    <a:lnTo>
                      <a:pt x="443" y="160"/>
                    </a:lnTo>
                    <a:lnTo>
                      <a:pt x="456" y="163"/>
                    </a:lnTo>
                    <a:lnTo>
                      <a:pt x="471" y="164"/>
                    </a:lnTo>
                    <a:lnTo>
                      <a:pt x="486" y="165"/>
                    </a:lnTo>
                    <a:lnTo>
                      <a:pt x="502" y="165"/>
                    </a:lnTo>
                    <a:lnTo>
                      <a:pt x="514" y="163"/>
                    </a:lnTo>
                    <a:lnTo>
                      <a:pt x="527" y="160"/>
                    </a:lnTo>
                    <a:lnTo>
                      <a:pt x="540" y="158"/>
                    </a:lnTo>
                    <a:lnTo>
                      <a:pt x="552" y="155"/>
                    </a:lnTo>
                    <a:lnTo>
                      <a:pt x="565" y="152"/>
                    </a:lnTo>
                    <a:lnTo>
                      <a:pt x="579" y="150"/>
                    </a:lnTo>
                    <a:lnTo>
                      <a:pt x="592" y="148"/>
                    </a:lnTo>
                    <a:lnTo>
                      <a:pt x="605" y="147"/>
                    </a:lnTo>
                    <a:lnTo>
                      <a:pt x="606" y="150"/>
                    </a:lnTo>
                    <a:lnTo>
                      <a:pt x="607" y="154"/>
                    </a:lnTo>
                    <a:lnTo>
                      <a:pt x="608" y="157"/>
                    </a:lnTo>
                    <a:lnTo>
                      <a:pt x="609" y="161"/>
                    </a:lnTo>
                    <a:lnTo>
                      <a:pt x="608" y="161"/>
                    </a:lnTo>
                    <a:lnTo>
                      <a:pt x="606" y="162"/>
                    </a:lnTo>
                    <a:lnTo>
                      <a:pt x="602" y="162"/>
                    </a:lnTo>
                    <a:lnTo>
                      <a:pt x="598" y="162"/>
                    </a:lnTo>
                    <a:lnTo>
                      <a:pt x="591" y="163"/>
                    </a:lnTo>
                    <a:lnTo>
                      <a:pt x="583" y="164"/>
                    </a:lnTo>
                    <a:lnTo>
                      <a:pt x="572" y="165"/>
                    </a:lnTo>
                    <a:lnTo>
                      <a:pt x="559" y="167"/>
                    </a:lnTo>
                    <a:lnTo>
                      <a:pt x="538" y="172"/>
                    </a:lnTo>
                    <a:lnTo>
                      <a:pt x="518" y="175"/>
                    </a:lnTo>
                    <a:lnTo>
                      <a:pt x="499" y="177"/>
                    </a:lnTo>
                    <a:lnTo>
                      <a:pt x="480" y="178"/>
                    </a:lnTo>
                    <a:lnTo>
                      <a:pt x="461" y="178"/>
                    </a:lnTo>
                    <a:lnTo>
                      <a:pt x="442" y="177"/>
                    </a:lnTo>
                    <a:lnTo>
                      <a:pt x="423" y="174"/>
                    </a:lnTo>
                    <a:lnTo>
                      <a:pt x="404" y="170"/>
                    </a:lnTo>
                    <a:lnTo>
                      <a:pt x="395" y="166"/>
                    </a:lnTo>
                    <a:lnTo>
                      <a:pt x="385" y="160"/>
                    </a:lnTo>
                    <a:lnTo>
                      <a:pt x="372" y="155"/>
                    </a:lnTo>
                    <a:lnTo>
                      <a:pt x="359" y="149"/>
                    </a:lnTo>
                    <a:lnTo>
                      <a:pt x="346" y="143"/>
                    </a:lnTo>
                    <a:lnTo>
                      <a:pt x="334" y="139"/>
                    </a:lnTo>
                    <a:lnTo>
                      <a:pt x="324" y="137"/>
                    </a:lnTo>
                    <a:lnTo>
                      <a:pt x="317" y="137"/>
                    </a:lnTo>
                    <a:lnTo>
                      <a:pt x="334" y="148"/>
                    </a:lnTo>
                    <a:lnTo>
                      <a:pt x="352" y="158"/>
                    </a:lnTo>
                    <a:lnTo>
                      <a:pt x="371" y="167"/>
                    </a:lnTo>
                    <a:lnTo>
                      <a:pt x="390" y="175"/>
                    </a:lnTo>
                    <a:lnTo>
                      <a:pt x="409" y="182"/>
                    </a:lnTo>
                    <a:lnTo>
                      <a:pt x="430" y="187"/>
                    </a:lnTo>
                    <a:lnTo>
                      <a:pt x="451" y="190"/>
                    </a:lnTo>
                    <a:lnTo>
                      <a:pt x="473" y="192"/>
                    </a:lnTo>
                    <a:lnTo>
                      <a:pt x="490" y="190"/>
                    </a:lnTo>
                    <a:lnTo>
                      <a:pt x="507" y="187"/>
                    </a:lnTo>
                    <a:lnTo>
                      <a:pt x="524" y="183"/>
                    </a:lnTo>
                    <a:lnTo>
                      <a:pt x="542" y="180"/>
                    </a:lnTo>
                    <a:lnTo>
                      <a:pt x="559" y="177"/>
                    </a:lnTo>
                    <a:lnTo>
                      <a:pt x="576" y="174"/>
                    </a:lnTo>
                    <a:lnTo>
                      <a:pt x="594" y="171"/>
                    </a:lnTo>
                    <a:lnTo>
                      <a:pt x="611" y="170"/>
                    </a:lnTo>
                    <a:lnTo>
                      <a:pt x="612" y="173"/>
                    </a:lnTo>
                    <a:lnTo>
                      <a:pt x="613" y="175"/>
                    </a:lnTo>
                    <a:lnTo>
                      <a:pt x="613" y="178"/>
                    </a:lnTo>
                    <a:lnTo>
                      <a:pt x="612" y="183"/>
                    </a:lnTo>
                    <a:lnTo>
                      <a:pt x="594" y="188"/>
                    </a:lnTo>
                    <a:lnTo>
                      <a:pt x="574" y="192"/>
                    </a:lnTo>
                    <a:lnTo>
                      <a:pt x="556" y="195"/>
                    </a:lnTo>
                    <a:lnTo>
                      <a:pt x="538" y="198"/>
                    </a:lnTo>
                    <a:lnTo>
                      <a:pt x="520" y="201"/>
                    </a:lnTo>
                    <a:lnTo>
                      <a:pt x="501" y="203"/>
                    </a:lnTo>
                    <a:lnTo>
                      <a:pt x="483" y="204"/>
                    </a:lnTo>
                    <a:lnTo>
                      <a:pt x="464" y="205"/>
                    </a:lnTo>
                    <a:lnTo>
                      <a:pt x="448" y="203"/>
                    </a:lnTo>
                    <a:lnTo>
                      <a:pt x="432" y="200"/>
                    </a:lnTo>
                    <a:lnTo>
                      <a:pt x="418" y="197"/>
                    </a:lnTo>
                    <a:lnTo>
                      <a:pt x="404" y="193"/>
                    </a:lnTo>
                    <a:lnTo>
                      <a:pt x="390" y="190"/>
                    </a:lnTo>
                    <a:lnTo>
                      <a:pt x="378" y="185"/>
                    </a:lnTo>
                    <a:lnTo>
                      <a:pt x="365" y="181"/>
                    </a:lnTo>
                    <a:lnTo>
                      <a:pt x="353" y="176"/>
                    </a:lnTo>
                    <a:lnTo>
                      <a:pt x="341" y="170"/>
                    </a:lnTo>
                    <a:lnTo>
                      <a:pt x="329" y="165"/>
                    </a:lnTo>
                    <a:lnTo>
                      <a:pt x="317" y="158"/>
                    </a:lnTo>
                    <a:lnTo>
                      <a:pt x="305" y="152"/>
                    </a:lnTo>
                    <a:lnTo>
                      <a:pt x="291" y="145"/>
                    </a:lnTo>
                    <a:lnTo>
                      <a:pt x="279" y="138"/>
                    </a:lnTo>
                    <a:lnTo>
                      <a:pt x="265" y="131"/>
                    </a:lnTo>
                    <a:lnTo>
                      <a:pt x="251" y="123"/>
                    </a:lnTo>
                    <a:lnTo>
                      <a:pt x="233" y="119"/>
                    </a:lnTo>
                    <a:lnTo>
                      <a:pt x="215" y="118"/>
                    </a:lnTo>
                    <a:lnTo>
                      <a:pt x="198" y="119"/>
                    </a:lnTo>
                    <a:lnTo>
                      <a:pt x="181" y="122"/>
                    </a:lnTo>
                    <a:lnTo>
                      <a:pt x="165" y="127"/>
                    </a:lnTo>
                    <a:lnTo>
                      <a:pt x="149" y="133"/>
                    </a:lnTo>
                    <a:lnTo>
                      <a:pt x="134" y="141"/>
                    </a:lnTo>
                    <a:lnTo>
                      <a:pt x="119" y="149"/>
                    </a:lnTo>
                    <a:lnTo>
                      <a:pt x="104" y="159"/>
                    </a:lnTo>
                    <a:lnTo>
                      <a:pt x="89" y="169"/>
                    </a:lnTo>
                    <a:lnTo>
                      <a:pt x="75" y="179"/>
                    </a:lnTo>
                    <a:lnTo>
                      <a:pt x="61" y="190"/>
                    </a:lnTo>
                    <a:lnTo>
                      <a:pt x="47" y="201"/>
                    </a:lnTo>
                    <a:lnTo>
                      <a:pt x="33" y="212"/>
                    </a:lnTo>
                    <a:lnTo>
                      <a:pt x="20" y="222"/>
                    </a:lnTo>
                    <a:lnTo>
                      <a:pt x="5" y="231"/>
                    </a:lnTo>
                    <a:lnTo>
                      <a:pt x="4" y="231"/>
                    </a:lnTo>
                    <a:lnTo>
                      <a:pt x="4" y="230"/>
                    </a:lnTo>
                    <a:lnTo>
                      <a:pt x="3" y="230"/>
                    </a:lnTo>
                    <a:lnTo>
                      <a:pt x="2" y="230"/>
                    </a:lnTo>
                    <a:close/>
                  </a:path>
                </a:pathLst>
              </a:custGeom>
              <a:solidFill>
                <a:srgbClr val="DDCEBA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44"/>
              <p:cNvSpPr>
                <a:spLocks/>
              </p:cNvSpPr>
              <p:nvPr/>
            </p:nvSpPr>
            <p:spPr bwMode="auto">
              <a:xfrm>
                <a:off x="1451" y="1882"/>
                <a:ext cx="832" cy="1554"/>
              </a:xfrm>
              <a:custGeom>
                <a:avLst/>
                <a:gdLst>
                  <a:gd name="T0" fmla="*/ 1296047 w 398"/>
                  <a:gd name="T1" fmla="*/ 8959662 h 718"/>
                  <a:gd name="T2" fmla="*/ 492297 w 398"/>
                  <a:gd name="T3" fmla="*/ 3748497 h 718"/>
                  <a:gd name="T4" fmla="*/ 0 w 398"/>
                  <a:gd name="T5" fmla="*/ 552401 h 718"/>
                  <a:gd name="T6" fmla="*/ 510307 w 398"/>
                  <a:gd name="T7" fmla="*/ 42988 h 718"/>
                  <a:gd name="T8" fmla="*/ 523000 w 398"/>
                  <a:gd name="T9" fmla="*/ 1026475 h 718"/>
                  <a:gd name="T10" fmla="*/ 523000 w 398"/>
                  <a:gd name="T11" fmla="*/ 1195587 h 718"/>
                  <a:gd name="T12" fmla="*/ 760091 w 398"/>
                  <a:gd name="T13" fmla="*/ 1849970 h 718"/>
                  <a:gd name="T14" fmla="*/ 869841 w 398"/>
                  <a:gd name="T15" fmla="*/ 2280433 h 718"/>
                  <a:gd name="T16" fmla="*/ 1093306 w 398"/>
                  <a:gd name="T17" fmla="*/ 3064852 h 718"/>
                  <a:gd name="T18" fmla="*/ 1093306 w 398"/>
                  <a:gd name="T19" fmla="*/ 3241040 h 718"/>
                  <a:gd name="T20" fmla="*/ 1252810 w 398"/>
                  <a:gd name="T21" fmla="*/ 3748497 h 718"/>
                  <a:gd name="T22" fmla="*/ 1353451 w 398"/>
                  <a:gd name="T23" fmla="*/ 4003974 h 718"/>
                  <a:gd name="T24" fmla="*/ 1163423 w 398"/>
                  <a:gd name="T25" fmla="*/ 4344843 h 718"/>
                  <a:gd name="T26" fmla="*/ 1456836 w 398"/>
                  <a:gd name="T27" fmla="*/ 4616779 h 718"/>
                  <a:gd name="T28" fmla="*/ 1296047 w 398"/>
                  <a:gd name="T29" fmla="*/ 4989933 h 718"/>
                  <a:gd name="T30" fmla="*/ 1482104 w 398"/>
                  <a:gd name="T31" fmla="*/ 5244261 h 718"/>
                  <a:gd name="T32" fmla="*/ 1482104 w 398"/>
                  <a:gd name="T33" fmla="*/ 5697440 h 718"/>
                  <a:gd name="T34" fmla="*/ 1468934 w 398"/>
                  <a:gd name="T35" fmla="*/ 5852996 h 718"/>
                  <a:gd name="T36" fmla="*/ 1456836 w 398"/>
                  <a:gd name="T37" fmla="*/ 6381109 h 718"/>
                  <a:gd name="T38" fmla="*/ 1775636 w 398"/>
                  <a:gd name="T39" fmla="*/ 6771133 h 718"/>
                  <a:gd name="T40" fmla="*/ 1748032 w 398"/>
                  <a:gd name="T41" fmla="*/ 7269858 h 718"/>
                  <a:gd name="T42" fmla="*/ 1736001 w 398"/>
                  <a:gd name="T43" fmla="*/ 7778077 h 718"/>
                  <a:gd name="T44" fmla="*/ 1936457 w 398"/>
                  <a:gd name="T45" fmla="*/ 8250822 h 718"/>
                  <a:gd name="T46" fmla="*/ 1719959 w 398"/>
                  <a:gd name="T47" fmla="*/ 8368705 h 718"/>
                  <a:gd name="T48" fmla="*/ 1979150 w 398"/>
                  <a:gd name="T49" fmla="*/ 8578287 h 718"/>
                  <a:gd name="T50" fmla="*/ 1832603 w 398"/>
                  <a:gd name="T51" fmla="*/ 8684171 h 718"/>
                  <a:gd name="T52" fmla="*/ 2056137 w 398"/>
                  <a:gd name="T53" fmla="*/ 8918635 h 718"/>
                  <a:gd name="T54" fmla="*/ 1879206 w 398"/>
                  <a:gd name="T55" fmla="*/ 9192054 h 718"/>
                  <a:gd name="T56" fmla="*/ 2126032 w 398"/>
                  <a:gd name="T57" fmla="*/ 9488829 h 718"/>
                  <a:gd name="T58" fmla="*/ 2025385 w 398"/>
                  <a:gd name="T59" fmla="*/ 9719418 h 718"/>
                  <a:gd name="T60" fmla="*/ 2230036 w 398"/>
                  <a:gd name="T61" fmla="*/ 10271802 h 718"/>
                  <a:gd name="T62" fmla="*/ 1879206 w 398"/>
                  <a:gd name="T63" fmla="*/ 10271802 h 718"/>
                  <a:gd name="T64" fmla="*/ 2285504 w 398"/>
                  <a:gd name="T65" fmla="*/ 10565478 h 718"/>
                  <a:gd name="T66" fmla="*/ 2082828 w 398"/>
                  <a:gd name="T67" fmla="*/ 10842930 h 718"/>
                  <a:gd name="T68" fmla="*/ 2374819 w 398"/>
                  <a:gd name="T69" fmla="*/ 11098071 h 718"/>
                  <a:gd name="T70" fmla="*/ 2108591 w 398"/>
                  <a:gd name="T71" fmla="*/ 11350390 h 718"/>
                  <a:gd name="T72" fmla="*/ 2459457 w 398"/>
                  <a:gd name="T73" fmla="*/ 11751487 h 718"/>
                  <a:gd name="T74" fmla="*/ 2184867 w 398"/>
                  <a:gd name="T75" fmla="*/ 11916081 h 718"/>
                  <a:gd name="T76" fmla="*/ 2521013 w 398"/>
                  <a:gd name="T77" fmla="*/ 12351876 h 718"/>
                  <a:gd name="T78" fmla="*/ 2548400 w 398"/>
                  <a:gd name="T79" fmla="*/ 12650088 h 718"/>
                  <a:gd name="T80" fmla="*/ 2269506 w 398"/>
                  <a:gd name="T81" fmla="*/ 12902330 h 718"/>
                  <a:gd name="T82" fmla="*/ 2630954 w 398"/>
                  <a:gd name="T83" fmla="*/ 13195070 h 718"/>
                  <a:gd name="T84" fmla="*/ 2401524 w 398"/>
                  <a:gd name="T85" fmla="*/ 13283704 h 718"/>
                  <a:gd name="T86" fmla="*/ 2630954 w 398"/>
                  <a:gd name="T87" fmla="*/ 13493005 h 718"/>
                  <a:gd name="T88" fmla="*/ 2535692 w 398"/>
                  <a:gd name="T89" fmla="*/ 13810921 h 718"/>
                  <a:gd name="T90" fmla="*/ 2361802 w 398"/>
                  <a:gd name="T91" fmla="*/ 13903780 h 718"/>
                  <a:gd name="T92" fmla="*/ 2765125 w 398"/>
                  <a:gd name="T93" fmla="*/ 14104623 h 718"/>
                  <a:gd name="T94" fmla="*/ 2630954 w 398"/>
                  <a:gd name="T95" fmla="*/ 14382023 h 718"/>
                  <a:gd name="T96" fmla="*/ 2804844 w 398"/>
                  <a:gd name="T97" fmla="*/ 14636169 h 718"/>
                  <a:gd name="T98" fmla="*/ 2868519 w 398"/>
                  <a:gd name="T99" fmla="*/ 15226974 h 718"/>
                  <a:gd name="T100" fmla="*/ 4164041 w 398"/>
                  <a:gd name="T101" fmla="*/ 15534727 h 718"/>
                  <a:gd name="T102" fmla="*/ 3525067 w 398"/>
                  <a:gd name="T103" fmla="*/ 15597250 h 718"/>
                  <a:gd name="T104" fmla="*/ 3538312 w 398"/>
                  <a:gd name="T105" fmla="*/ 15710939 h 718"/>
                  <a:gd name="T106" fmla="*/ 4661784 w 398"/>
                  <a:gd name="T107" fmla="*/ 15852556 h 718"/>
                  <a:gd name="T108" fmla="*/ 5793133 w 398"/>
                  <a:gd name="T109" fmla="*/ 16028855 h 718"/>
                  <a:gd name="T110" fmla="*/ 5166491 w 398"/>
                  <a:gd name="T111" fmla="*/ 16143349 h 718"/>
                  <a:gd name="T112" fmla="*/ 3711882 w 398"/>
                  <a:gd name="T113" fmla="*/ 16242147 h 718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398"/>
                  <a:gd name="T172" fmla="*/ 0 h 718"/>
                  <a:gd name="T173" fmla="*/ 398 w 398"/>
                  <a:gd name="T174" fmla="*/ 718 h 718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398" h="718">
                    <a:moveTo>
                      <a:pt x="171" y="718"/>
                    </a:moveTo>
                    <a:lnTo>
                      <a:pt x="157" y="663"/>
                    </a:lnTo>
                    <a:lnTo>
                      <a:pt x="143" y="608"/>
                    </a:lnTo>
                    <a:lnTo>
                      <a:pt x="130" y="554"/>
                    </a:lnTo>
                    <a:lnTo>
                      <a:pt x="116" y="500"/>
                    </a:lnTo>
                    <a:lnTo>
                      <a:pt x="103" y="445"/>
                    </a:lnTo>
                    <a:lnTo>
                      <a:pt x="89" y="392"/>
                    </a:lnTo>
                    <a:lnTo>
                      <a:pt x="75" y="338"/>
                    </a:lnTo>
                    <a:lnTo>
                      <a:pt x="60" y="285"/>
                    </a:lnTo>
                    <a:lnTo>
                      <a:pt x="55" y="261"/>
                    </a:lnTo>
                    <a:lnTo>
                      <a:pt x="50" y="237"/>
                    </a:lnTo>
                    <a:lnTo>
                      <a:pt x="45" y="213"/>
                    </a:lnTo>
                    <a:lnTo>
                      <a:pt x="40" y="188"/>
                    </a:lnTo>
                    <a:lnTo>
                      <a:pt x="34" y="164"/>
                    </a:lnTo>
                    <a:lnTo>
                      <a:pt x="29" y="140"/>
                    </a:lnTo>
                    <a:lnTo>
                      <a:pt x="24" y="116"/>
                    </a:lnTo>
                    <a:lnTo>
                      <a:pt x="19" y="92"/>
                    </a:lnTo>
                    <a:lnTo>
                      <a:pt x="9" y="57"/>
                    </a:lnTo>
                    <a:lnTo>
                      <a:pt x="4" y="38"/>
                    </a:lnTo>
                    <a:lnTo>
                      <a:pt x="1" y="30"/>
                    </a:lnTo>
                    <a:lnTo>
                      <a:pt x="0" y="24"/>
                    </a:lnTo>
                    <a:lnTo>
                      <a:pt x="5" y="20"/>
                    </a:lnTo>
                    <a:lnTo>
                      <a:pt x="10" y="16"/>
                    </a:lnTo>
                    <a:lnTo>
                      <a:pt x="15" y="13"/>
                    </a:lnTo>
                    <a:lnTo>
                      <a:pt x="20" y="10"/>
                    </a:lnTo>
                    <a:lnTo>
                      <a:pt x="24" y="7"/>
                    </a:lnTo>
                    <a:lnTo>
                      <a:pt x="30" y="5"/>
                    </a:lnTo>
                    <a:lnTo>
                      <a:pt x="35" y="2"/>
                    </a:lnTo>
                    <a:lnTo>
                      <a:pt x="42" y="0"/>
                    </a:lnTo>
                    <a:lnTo>
                      <a:pt x="41" y="11"/>
                    </a:lnTo>
                    <a:lnTo>
                      <a:pt x="41" y="22"/>
                    </a:lnTo>
                    <a:lnTo>
                      <a:pt x="40" y="33"/>
                    </a:lnTo>
                    <a:lnTo>
                      <a:pt x="40" y="44"/>
                    </a:lnTo>
                    <a:lnTo>
                      <a:pt x="38" y="44"/>
                    </a:lnTo>
                    <a:lnTo>
                      <a:pt x="36" y="45"/>
                    </a:lnTo>
                    <a:lnTo>
                      <a:pt x="34" y="45"/>
                    </a:lnTo>
                    <a:lnTo>
                      <a:pt x="32" y="46"/>
                    </a:lnTo>
                    <a:lnTo>
                      <a:pt x="32" y="47"/>
                    </a:lnTo>
                    <a:lnTo>
                      <a:pt x="33" y="48"/>
                    </a:lnTo>
                    <a:lnTo>
                      <a:pt x="33" y="50"/>
                    </a:lnTo>
                    <a:lnTo>
                      <a:pt x="34" y="51"/>
                    </a:lnTo>
                    <a:lnTo>
                      <a:pt x="36" y="52"/>
                    </a:lnTo>
                    <a:lnTo>
                      <a:pt x="39" y="52"/>
                    </a:lnTo>
                    <a:lnTo>
                      <a:pt x="42" y="53"/>
                    </a:lnTo>
                    <a:lnTo>
                      <a:pt x="45" y="54"/>
                    </a:lnTo>
                    <a:lnTo>
                      <a:pt x="49" y="60"/>
                    </a:lnTo>
                    <a:lnTo>
                      <a:pt x="50" y="66"/>
                    </a:lnTo>
                    <a:lnTo>
                      <a:pt x="51" y="72"/>
                    </a:lnTo>
                    <a:lnTo>
                      <a:pt x="52" y="81"/>
                    </a:lnTo>
                    <a:lnTo>
                      <a:pt x="56" y="82"/>
                    </a:lnTo>
                    <a:lnTo>
                      <a:pt x="60" y="85"/>
                    </a:lnTo>
                    <a:lnTo>
                      <a:pt x="63" y="89"/>
                    </a:lnTo>
                    <a:lnTo>
                      <a:pt x="67" y="95"/>
                    </a:lnTo>
                    <a:lnTo>
                      <a:pt x="65" y="97"/>
                    </a:lnTo>
                    <a:lnTo>
                      <a:pt x="63" y="98"/>
                    </a:lnTo>
                    <a:lnTo>
                      <a:pt x="60" y="100"/>
                    </a:lnTo>
                    <a:lnTo>
                      <a:pt x="58" y="102"/>
                    </a:lnTo>
                    <a:lnTo>
                      <a:pt x="63" y="107"/>
                    </a:lnTo>
                    <a:lnTo>
                      <a:pt x="70" y="111"/>
                    </a:lnTo>
                    <a:lnTo>
                      <a:pt x="75" y="119"/>
                    </a:lnTo>
                    <a:lnTo>
                      <a:pt x="77" y="134"/>
                    </a:lnTo>
                    <a:lnTo>
                      <a:pt x="76" y="134"/>
                    </a:lnTo>
                    <a:lnTo>
                      <a:pt x="75" y="134"/>
                    </a:lnTo>
                    <a:lnTo>
                      <a:pt x="74" y="134"/>
                    </a:lnTo>
                    <a:lnTo>
                      <a:pt x="73" y="135"/>
                    </a:lnTo>
                    <a:lnTo>
                      <a:pt x="73" y="137"/>
                    </a:lnTo>
                    <a:lnTo>
                      <a:pt x="73" y="138"/>
                    </a:lnTo>
                    <a:lnTo>
                      <a:pt x="73" y="140"/>
                    </a:lnTo>
                    <a:lnTo>
                      <a:pt x="73" y="142"/>
                    </a:lnTo>
                    <a:lnTo>
                      <a:pt x="75" y="142"/>
                    </a:lnTo>
                    <a:lnTo>
                      <a:pt x="77" y="142"/>
                    </a:lnTo>
                    <a:lnTo>
                      <a:pt x="79" y="142"/>
                    </a:lnTo>
                    <a:lnTo>
                      <a:pt x="81" y="143"/>
                    </a:lnTo>
                    <a:lnTo>
                      <a:pt x="83" y="146"/>
                    </a:lnTo>
                    <a:lnTo>
                      <a:pt x="87" y="152"/>
                    </a:lnTo>
                    <a:lnTo>
                      <a:pt x="88" y="158"/>
                    </a:lnTo>
                    <a:lnTo>
                      <a:pt x="86" y="164"/>
                    </a:lnTo>
                    <a:lnTo>
                      <a:pt x="82" y="160"/>
                    </a:lnTo>
                    <a:lnTo>
                      <a:pt x="79" y="160"/>
                    </a:lnTo>
                    <a:lnTo>
                      <a:pt x="76" y="161"/>
                    </a:lnTo>
                    <a:lnTo>
                      <a:pt x="74" y="164"/>
                    </a:lnTo>
                    <a:lnTo>
                      <a:pt x="80" y="168"/>
                    </a:lnTo>
                    <a:lnTo>
                      <a:pt x="87" y="170"/>
                    </a:lnTo>
                    <a:lnTo>
                      <a:pt x="93" y="175"/>
                    </a:lnTo>
                    <a:lnTo>
                      <a:pt x="95" y="188"/>
                    </a:lnTo>
                    <a:lnTo>
                      <a:pt x="91" y="187"/>
                    </a:lnTo>
                    <a:lnTo>
                      <a:pt x="87" y="187"/>
                    </a:lnTo>
                    <a:lnTo>
                      <a:pt x="82" y="187"/>
                    </a:lnTo>
                    <a:lnTo>
                      <a:pt x="78" y="187"/>
                    </a:lnTo>
                    <a:lnTo>
                      <a:pt x="79" y="188"/>
                    </a:lnTo>
                    <a:lnTo>
                      <a:pt x="80" y="190"/>
                    </a:lnTo>
                    <a:lnTo>
                      <a:pt x="80" y="191"/>
                    </a:lnTo>
                    <a:lnTo>
                      <a:pt x="81" y="193"/>
                    </a:lnTo>
                    <a:lnTo>
                      <a:pt x="86" y="194"/>
                    </a:lnTo>
                    <a:lnTo>
                      <a:pt x="90" y="196"/>
                    </a:lnTo>
                    <a:lnTo>
                      <a:pt x="95" y="197"/>
                    </a:lnTo>
                    <a:lnTo>
                      <a:pt x="99" y="198"/>
                    </a:lnTo>
                    <a:lnTo>
                      <a:pt x="100" y="202"/>
                    </a:lnTo>
                    <a:lnTo>
                      <a:pt x="101" y="205"/>
                    </a:lnTo>
                    <a:lnTo>
                      <a:pt x="102" y="210"/>
                    </a:lnTo>
                    <a:lnTo>
                      <a:pt x="103" y="219"/>
                    </a:lnTo>
                    <a:lnTo>
                      <a:pt x="100" y="219"/>
                    </a:lnTo>
                    <a:lnTo>
                      <a:pt x="97" y="218"/>
                    </a:lnTo>
                    <a:lnTo>
                      <a:pt x="93" y="218"/>
                    </a:lnTo>
                    <a:lnTo>
                      <a:pt x="89" y="218"/>
                    </a:lnTo>
                    <a:lnTo>
                      <a:pt x="89" y="220"/>
                    </a:lnTo>
                    <a:lnTo>
                      <a:pt x="89" y="221"/>
                    </a:lnTo>
                    <a:lnTo>
                      <a:pt x="89" y="223"/>
                    </a:lnTo>
                    <a:lnTo>
                      <a:pt x="89" y="225"/>
                    </a:lnTo>
                    <a:lnTo>
                      <a:pt x="93" y="226"/>
                    </a:lnTo>
                    <a:lnTo>
                      <a:pt x="98" y="227"/>
                    </a:lnTo>
                    <a:lnTo>
                      <a:pt x="102" y="229"/>
                    </a:lnTo>
                    <a:lnTo>
                      <a:pt x="107" y="230"/>
                    </a:lnTo>
                    <a:lnTo>
                      <a:pt x="107" y="235"/>
                    </a:lnTo>
                    <a:lnTo>
                      <a:pt x="108" y="240"/>
                    </a:lnTo>
                    <a:lnTo>
                      <a:pt x="109" y="245"/>
                    </a:lnTo>
                    <a:lnTo>
                      <a:pt x="110" y="250"/>
                    </a:lnTo>
                    <a:lnTo>
                      <a:pt x="106" y="249"/>
                    </a:lnTo>
                    <a:lnTo>
                      <a:pt x="102" y="249"/>
                    </a:lnTo>
                    <a:lnTo>
                      <a:pt x="98" y="249"/>
                    </a:lnTo>
                    <a:lnTo>
                      <a:pt x="95" y="249"/>
                    </a:lnTo>
                    <a:lnTo>
                      <a:pt x="94" y="249"/>
                    </a:lnTo>
                    <a:lnTo>
                      <a:pt x="94" y="250"/>
                    </a:lnTo>
                    <a:lnTo>
                      <a:pt x="93" y="251"/>
                    </a:lnTo>
                    <a:lnTo>
                      <a:pt x="101" y="256"/>
                    </a:lnTo>
                    <a:lnTo>
                      <a:pt x="108" y="260"/>
                    </a:lnTo>
                    <a:lnTo>
                      <a:pt x="114" y="266"/>
                    </a:lnTo>
                    <a:lnTo>
                      <a:pt x="115" y="279"/>
                    </a:lnTo>
                    <a:lnTo>
                      <a:pt x="111" y="279"/>
                    </a:lnTo>
                    <a:lnTo>
                      <a:pt x="108" y="279"/>
                    </a:lnTo>
                    <a:lnTo>
                      <a:pt x="104" y="279"/>
                    </a:lnTo>
                    <a:lnTo>
                      <a:pt x="100" y="279"/>
                    </a:lnTo>
                    <a:lnTo>
                      <a:pt x="100" y="280"/>
                    </a:lnTo>
                    <a:lnTo>
                      <a:pt x="99" y="280"/>
                    </a:lnTo>
                    <a:lnTo>
                      <a:pt x="99" y="281"/>
                    </a:lnTo>
                    <a:lnTo>
                      <a:pt x="106" y="285"/>
                    </a:lnTo>
                    <a:lnTo>
                      <a:pt x="115" y="289"/>
                    </a:lnTo>
                    <a:lnTo>
                      <a:pt x="122" y="296"/>
                    </a:lnTo>
                    <a:lnTo>
                      <a:pt x="122" y="309"/>
                    </a:lnTo>
                    <a:lnTo>
                      <a:pt x="118" y="309"/>
                    </a:lnTo>
                    <a:lnTo>
                      <a:pt x="113" y="308"/>
                    </a:lnTo>
                    <a:lnTo>
                      <a:pt x="109" y="308"/>
                    </a:lnTo>
                    <a:lnTo>
                      <a:pt x="105" y="308"/>
                    </a:lnTo>
                    <a:lnTo>
                      <a:pt x="113" y="313"/>
                    </a:lnTo>
                    <a:lnTo>
                      <a:pt x="120" y="318"/>
                    </a:lnTo>
                    <a:lnTo>
                      <a:pt x="126" y="324"/>
                    </a:lnTo>
                    <a:lnTo>
                      <a:pt x="127" y="336"/>
                    </a:lnTo>
                    <a:lnTo>
                      <a:pt x="124" y="336"/>
                    </a:lnTo>
                    <a:lnTo>
                      <a:pt x="122" y="337"/>
                    </a:lnTo>
                    <a:lnTo>
                      <a:pt x="119" y="337"/>
                    </a:lnTo>
                    <a:lnTo>
                      <a:pt x="117" y="338"/>
                    </a:lnTo>
                    <a:lnTo>
                      <a:pt x="119" y="340"/>
                    </a:lnTo>
                    <a:lnTo>
                      <a:pt x="121" y="341"/>
                    </a:lnTo>
                    <a:lnTo>
                      <a:pt x="125" y="344"/>
                    </a:lnTo>
                    <a:lnTo>
                      <a:pt x="131" y="348"/>
                    </a:lnTo>
                    <a:lnTo>
                      <a:pt x="132" y="351"/>
                    </a:lnTo>
                    <a:lnTo>
                      <a:pt x="132" y="354"/>
                    </a:lnTo>
                    <a:lnTo>
                      <a:pt x="132" y="357"/>
                    </a:lnTo>
                    <a:lnTo>
                      <a:pt x="133" y="361"/>
                    </a:lnTo>
                    <a:lnTo>
                      <a:pt x="129" y="361"/>
                    </a:lnTo>
                    <a:lnTo>
                      <a:pt x="126" y="361"/>
                    </a:lnTo>
                    <a:lnTo>
                      <a:pt x="122" y="361"/>
                    </a:lnTo>
                    <a:lnTo>
                      <a:pt x="118" y="362"/>
                    </a:lnTo>
                    <a:lnTo>
                      <a:pt x="118" y="363"/>
                    </a:lnTo>
                    <a:lnTo>
                      <a:pt x="118" y="364"/>
                    </a:lnTo>
                    <a:lnTo>
                      <a:pt x="118" y="366"/>
                    </a:lnTo>
                    <a:lnTo>
                      <a:pt x="118" y="367"/>
                    </a:lnTo>
                    <a:lnTo>
                      <a:pt x="122" y="368"/>
                    </a:lnTo>
                    <a:lnTo>
                      <a:pt x="127" y="369"/>
                    </a:lnTo>
                    <a:lnTo>
                      <a:pt x="131" y="371"/>
                    </a:lnTo>
                    <a:lnTo>
                      <a:pt x="135" y="372"/>
                    </a:lnTo>
                    <a:lnTo>
                      <a:pt x="135" y="373"/>
                    </a:lnTo>
                    <a:lnTo>
                      <a:pt x="136" y="375"/>
                    </a:lnTo>
                    <a:lnTo>
                      <a:pt x="136" y="376"/>
                    </a:lnTo>
                    <a:lnTo>
                      <a:pt x="136" y="377"/>
                    </a:lnTo>
                    <a:lnTo>
                      <a:pt x="134" y="378"/>
                    </a:lnTo>
                    <a:lnTo>
                      <a:pt x="131" y="378"/>
                    </a:lnTo>
                    <a:lnTo>
                      <a:pt x="128" y="378"/>
                    </a:lnTo>
                    <a:lnTo>
                      <a:pt x="126" y="379"/>
                    </a:lnTo>
                    <a:lnTo>
                      <a:pt x="126" y="380"/>
                    </a:lnTo>
                    <a:lnTo>
                      <a:pt x="126" y="381"/>
                    </a:lnTo>
                    <a:lnTo>
                      <a:pt x="126" y="383"/>
                    </a:lnTo>
                    <a:lnTo>
                      <a:pt x="126" y="384"/>
                    </a:lnTo>
                    <a:lnTo>
                      <a:pt x="130" y="385"/>
                    </a:lnTo>
                    <a:lnTo>
                      <a:pt x="133" y="387"/>
                    </a:lnTo>
                    <a:lnTo>
                      <a:pt x="137" y="388"/>
                    </a:lnTo>
                    <a:lnTo>
                      <a:pt x="141" y="390"/>
                    </a:lnTo>
                    <a:lnTo>
                      <a:pt x="141" y="393"/>
                    </a:lnTo>
                    <a:lnTo>
                      <a:pt x="142" y="395"/>
                    </a:lnTo>
                    <a:lnTo>
                      <a:pt x="142" y="398"/>
                    </a:lnTo>
                    <a:lnTo>
                      <a:pt x="142" y="401"/>
                    </a:lnTo>
                    <a:lnTo>
                      <a:pt x="138" y="402"/>
                    </a:lnTo>
                    <a:lnTo>
                      <a:pt x="134" y="402"/>
                    </a:lnTo>
                    <a:lnTo>
                      <a:pt x="129" y="402"/>
                    </a:lnTo>
                    <a:lnTo>
                      <a:pt x="125" y="403"/>
                    </a:lnTo>
                    <a:lnTo>
                      <a:pt x="129" y="405"/>
                    </a:lnTo>
                    <a:lnTo>
                      <a:pt x="133" y="407"/>
                    </a:lnTo>
                    <a:lnTo>
                      <a:pt x="138" y="409"/>
                    </a:lnTo>
                    <a:lnTo>
                      <a:pt x="144" y="411"/>
                    </a:lnTo>
                    <a:lnTo>
                      <a:pt x="145" y="413"/>
                    </a:lnTo>
                    <a:lnTo>
                      <a:pt x="146" y="415"/>
                    </a:lnTo>
                    <a:lnTo>
                      <a:pt x="146" y="418"/>
                    </a:lnTo>
                    <a:lnTo>
                      <a:pt x="146" y="423"/>
                    </a:lnTo>
                    <a:lnTo>
                      <a:pt x="145" y="424"/>
                    </a:lnTo>
                    <a:lnTo>
                      <a:pt x="145" y="425"/>
                    </a:lnTo>
                    <a:lnTo>
                      <a:pt x="143" y="425"/>
                    </a:lnTo>
                    <a:lnTo>
                      <a:pt x="140" y="424"/>
                    </a:lnTo>
                    <a:lnTo>
                      <a:pt x="139" y="425"/>
                    </a:lnTo>
                    <a:lnTo>
                      <a:pt x="139" y="426"/>
                    </a:lnTo>
                    <a:lnTo>
                      <a:pt x="138" y="427"/>
                    </a:lnTo>
                    <a:lnTo>
                      <a:pt x="137" y="428"/>
                    </a:lnTo>
                    <a:lnTo>
                      <a:pt x="142" y="431"/>
                    </a:lnTo>
                    <a:lnTo>
                      <a:pt x="148" y="434"/>
                    </a:lnTo>
                    <a:lnTo>
                      <a:pt x="152" y="440"/>
                    </a:lnTo>
                    <a:lnTo>
                      <a:pt x="153" y="449"/>
                    </a:lnTo>
                    <a:lnTo>
                      <a:pt x="147" y="448"/>
                    </a:lnTo>
                    <a:lnTo>
                      <a:pt x="141" y="448"/>
                    </a:lnTo>
                    <a:lnTo>
                      <a:pt x="135" y="448"/>
                    </a:lnTo>
                    <a:lnTo>
                      <a:pt x="130" y="447"/>
                    </a:lnTo>
                    <a:lnTo>
                      <a:pt x="129" y="448"/>
                    </a:lnTo>
                    <a:lnTo>
                      <a:pt x="129" y="449"/>
                    </a:lnTo>
                    <a:lnTo>
                      <a:pt x="128" y="450"/>
                    </a:lnTo>
                    <a:lnTo>
                      <a:pt x="134" y="452"/>
                    </a:lnTo>
                    <a:lnTo>
                      <a:pt x="140" y="453"/>
                    </a:lnTo>
                    <a:lnTo>
                      <a:pt x="145" y="455"/>
                    </a:lnTo>
                    <a:lnTo>
                      <a:pt x="149" y="456"/>
                    </a:lnTo>
                    <a:lnTo>
                      <a:pt x="153" y="458"/>
                    </a:lnTo>
                    <a:lnTo>
                      <a:pt x="157" y="462"/>
                    </a:lnTo>
                    <a:lnTo>
                      <a:pt x="159" y="467"/>
                    </a:lnTo>
                    <a:lnTo>
                      <a:pt x="161" y="475"/>
                    </a:lnTo>
                    <a:lnTo>
                      <a:pt x="159" y="475"/>
                    </a:lnTo>
                    <a:lnTo>
                      <a:pt x="155" y="475"/>
                    </a:lnTo>
                    <a:lnTo>
                      <a:pt x="150" y="474"/>
                    </a:lnTo>
                    <a:lnTo>
                      <a:pt x="143" y="473"/>
                    </a:lnTo>
                    <a:lnTo>
                      <a:pt x="143" y="474"/>
                    </a:lnTo>
                    <a:lnTo>
                      <a:pt x="144" y="475"/>
                    </a:lnTo>
                    <a:lnTo>
                      <a:pt x="144" y="476"/>
                    </a:lnTo>
                    <a:lnTo>
                      <a:pt x="144" y="477"/>
                    </a:lnTo>
                    <a:lnTo>
                      <a:pt x="149" y="479"/>
                    </a:lnTo>
                    <a:lnTo>
                      <a:pt x="154" y="481"/>
                    </a:lnTo>
                    <a:lnTo>
                      <a:pt x="158" y="483"/>
                    </a:lnTo>
                    <a:lnTo>
                      <a:pt x="163" y="485"/>
                    </a:lnTo>
                    <a:lnTo>
                      <a:pt x="163" y="489"/>
                    </a:lnTo>
                    <a:lnTo>
                      <a:pt x="164" y="492"/>
                    </a:lnTo>
                    <a:lnTo>
                      <a:pt x="164" y="495"/>
                    </a:lnTo>
                    <a:lnTo>
                      <a:pt x="164" y="498"/>
                    </a:lnTo>
                    <a:lnTo>
                      <a:pt x="158" y="499"/>
                    </a:lnTo>
                    <a:lnTo>
                      <a:pt x="151" y="497"/>
                    </a:lnTo>
                    <a:lnTo>
                      <a:pt x="145" y="496"/>
                    </a:lnTo>
                    <a:lnTo>
                      <a:pt x="139" y="497"/>
                    </a:lnTo>
                    <a:lnTo>
                      <a:pt x="144" y="501"/>
                    </a:lnTo>
                    <a:lnTo>
                      <a:pt x="151" y="504"/>
                    </a:lnTo>
                    <a:lnTo>
                      <a:pt x="159" y="507"/>
                    </a:lnTo>
                    <a:lnTo>
                      <a:pt x="168" y="509"/>
                    </a:lnTo>
                    <a:lnTo>
                      <a:pt x="168" y="512"/>
                    </a:lnTo>
                    <a:lnTo>
                      <a:pt x="169" y="514"/>
                    </a:lnTo>
                    <a:lnTo>
                      <a:pt x="169" y="517"/>
                    </a:lnTo>
                    <a:lnTo>
                      <a:pt x="170" y="520"/>
                    </a:lnTo>
                    <a:lnTo>
                      <a:pt x="165" y="522"/>
                    </a:lnTo>
                    <a:lnTo>
                      <a:pt x="158" y="521"/>
                    </a:lnTo>
                    <a:lnTo>
                      <a:pt x="151" y="520"/>
                    </a:lnTo>
                    <a:lnTo>
                      <a:pt x="147" y="519"/>
                    </a:lnTo>
                    <a:lnTo>
                      <a:pt x="150" y="521"/>
                    </a:lnTo>
                    <a:lnTo>
                      <a:pt x="154" y="524"/>
                    </a:lnTo>
                    <a:lnTo>
                      <a:pt x="160" y="527"/>
                    </a:lnTo>
                    <a:lnTo>
                      <a:pt x="172" y="532"/>
                    </a:lnTo>
                    <a:lnTo>
                      <a:pt x="172" y="534"/>
                    </a:lnTo>
                    <a:lnTo>
                      <a:pt x="172" y="536"/>
                    </a:lnTo>
                    <a:lnTo>
                      <a:pt x="172" y="538"/>
                    </a:lnTo>
                    <a:lnTo>
                      <a:pt x="173" y="540"/>
                    </a:lnTo>
                    <a:lnTo>
                      <a:pt x="167" y="540"/>
                    </a:lnTo>
                    <a:lnTo>
                      <a:pt x="162" y="540"/>
                    </a:lnTo>
                    <a:lnTo>
                      <a:pt x="156" y="540"/>
                    </a:lnTo>
                    <a:lnTo>
                      <a:pt x="150" y="540"/>
                    </a:lnTo>
                    <a:lnTo>
                      <a:pt x="159" y="543"/>
                    </a:lnTo>
                    <a:lnTo>
                      <a:pt x="168" y="546"/>
                    </a:lnTo>
                    <a:lnTo>
                      <a:pt x="175" y="553"/>
                    </a:lnTo>
                    <a:lnTo>
                      <a:pt x="177" y="565"/>
                    </a:lnTo>
                    <a:lnTo>
                      <a:pt x="172" y="564"/>
                    </a:lnTo>
                    <a:lnTo>
                      <a:pt x="167" y="564"/>
                    </a:lnTo>
                    <a:lnTo>
                      <a:pt x="161" y="563"/>
                    </a:lnTo>
                    <a:lnTo>
                      <a:pt x="156" y="563"/>
                    </a:lnTo>
                    <a:lnTo>
                      <a:pt x="156" y="564"/>
                    </a:lnTo>
                    <a:lnTo>
                      <a:pt x="155" y="564"/>
                    </a:lnTo>
                    <a:lnTo>
                      <a:pt x="155" y="565"/>
                    </a:lnTo>
                    <a:lnTo>
                      <a:pt x="162" y="567"/>
                    </a:lnTo>
                    <a:lnTo>
                      <a:pt x="168" y="570"/>
                    </a:lnTo>
                    <a:lnTo>
                      <a:pt x="174" y="573"/>
                    </a:lnTo>
                    <a:lnTo>
                      <a:pt x="181" y="576"/>
                    </a:lnTo>
                    <a:lnTo>
                      <a:pt x="181" y="577"/>
                    </a:lnTo>
                    <a:lnTo>
                      <a:pt x="181" y="578"/>
                    </a:lnTo>
                    <a:lnTo>
                      <a:pt x="181" y="580"/>
                    </a:lnTo>
                    <a:lnTo>
                      <a:pt x="182" y="581"/>
                    </a:lnTo>
                    <a:lnTo>
                      <a:pt x="178" y="581"/>
                    </a:lnTo>
                    <a:lnTo>
                      <a:pt x="173" y="581"/>
                    </a:lnTo>
                    <a:lnTo>
                      <a:pt x="169" y="581"/>
                    </a:lnTo>
                    <a:lnTo>
                      <a:pt x="165" y="581"/>
                    </a:lnTo>
                    <a:lnTo>
                      <a:pt x="165" y="582"/>
                    </a:lnTo>
                    <a:lnTo>
                      <a:pt x="166" y="583"/>
                    </a:lnTo>
                    <a:lnTo>
                      <a:pt x="166" y="585"/>
                    </a:lnTo>
                    <a:lnTo>
                      <a:pt x="166" y="586"/>
                    </a:lnTo>
                    <a:lnTo>
                      <a:pt x="171" y="587"/>
                    </a:lnTo>
                    <a:lnTo>
                      <a:pt x="176" y="589"/>
                    </a:lnTo>
                    <a:lnTo>
                      <a:pt x="181" y="590"/>
                    </a:lnTo>
                    <a:lnTo>
                      <a:pt x="186" y="592"/>
                    </a:lnTo>
                    <a:lnTo>
                      <a:pt x="187" y="596"/>
                    </a:lnTo>
                    <a:lnTo>
                      <a:pt x="187" y="599"/>
                    </a:lnTo>
                    <a:lnTo>
                      <a:pt x="187" y="602"/>
                    </a:lnTo>
                    <a:lnTo>
                      <a:pt x="187" y="606"/>
                    </a:lnTo>
                    <a:lnTo>
                      <a:pt x="180" y="605"/>
                    </a:lnTo>
                    <a:lnTo>
                      <a:pt x="174" y="604"/>
                    </a:lnTo>
                    <a:lnTo>
                      <a:pt x="167" y="604"/>
                    </a:lnTo>
                    <a:lnTo>
                      <a:pt x="160" y="603"/>
                    </a:lnTo>
                    <a:lnTo>
                      <a:pt x="160" y="604"/>
                    </a:lnTo>
                    <a:lnTo>
                      <a:pt x="160" y="605"/>
                    </a:lnTo>
                    <a:lnTo>
                      <a:pt x="159" y="606"/>
                    </a:lnTo>
                    <a:lnTo>
                      <a:pt x="162" y="608"/>
                    </a:lnTo>
                    <a:lnTo>
                      <a:pt x="165" y="609"/>
                    </a:lnTo>
                    <a:lnTo>
                      <a:pt x="168" y="610"/>
                    </a:lnTo>
                    <a:lnTo>
                      <a:pt x="170" y="611"/>
                    </a:lnTo>
                    <a:lnTo>
                      <a:pt x="174" y="612"/>
                    </a:lnTo>
                    <a:lnTo>
                      <a:pt x="178" y="613"/>
                    </a:lnTo>
                    <a:lnTo>
                      <a:pt x="183" y="615"/>
                    </a:lnTo>
                    <a:lnTo>
                      <a:pt x="190" y="617"/>
                    </a:lnTo>
                    <a:lnTo>
                      <a:pt x="191" y="619"/>
                    </a:lnTo>
                    <a:lnTo>
                      <a:pt x="192" y="621"/>
                    </a:lnTo>
                    <a:lnTo>
                      <a:pt x="192" y="624"/>
                    </a:lnTo>
                    <a:lnTo>
                      <a:pt x="191" y="628"/>
                    </a:lnTo>
                    <a:lnTo>
                      <a:pt x="188" y="629"/>
                    </a:lnTo>
                    <a:lnTo>
                      <a:pt x="185" y="629"/>
                    </a:lnTo>
                    <a:lnTo>
                      <a:pt x="181" y="629"/>
                    </a:lnTo>
                    <a:lnTo>
                      <a:pt x="178" y="630"/>
                    </a:lnTo>
                    <a:lnTo>
                      <a:pt x="178" y="631"/>
                    </a:lnTo>
                    <a:lnTo>
                      <a:pt x="177" y="631"/>
                    </a:lnTo>
                    <a:lnTo>
                      <a:pt x="177" y="632"/>
                    </a:lnTo>
                    <a:lnTo>
                      <a:pt x="184" y="635"/>
                    </a:lnTo>
                    <a:lnTo>
                      <a:pt x="193" y="640"/>
                    </a:lnTo>
                    <a:lnTo>
                      <a:pt x="200" y="648"/>
                    </a:lnTo>
                    <a:lnTo>
                      <a:pt x="203" y="658"/>
                    </a:lnTo>
                    <a:lnTo>
                      <a:pt x="199" y="659"/>
                    </a:lnTo>
                    <a:lnTo>
                      <a:pt x="194" y="661"/>
                    </a:lnTo>
                    <a:lnTo>
                      <a:pt x="189" y="662"/>
                    </a:lnTo>
                    <a:lnTo>
                      <a:pt x="186" y="664"/>
                    </a:lnTo>
                    <a:lnTo>
                      <a:pt x="197" y="666"/>
                    </a:lnTo>
                    <a:lnTo>
                      <a:pt x="209" y="668"/>
                    </a:lnTo>
                    <a:lnTo>
                      <a:pt x="221" y="670"/>
                    </a:lnTo>
                    <a:lnTo>
                      <a:pt x="234" y="671"/>
                    </a:lnTo>
                    <a:lnTo>
                      <a:pt x="246" y="673"/>
                    </a:lnTo>
                    <a:lnTo>
                      <a:pt x="259" y="674"/>
                    </a:lnTo>
                    <a:lnTo>
                      <a:pt x="272" y="676"/>
                    </a:lnTo>
                    <a:lnTo>
                      <a:pt x="286" y="679"/>
                    </a:lnTo>
                    <a:lnTo>
                      <a:pt x="285" y="680"/>
                    </a:lnTo>
                    <a:lnTo>
                      <a:pt x="283" y="680"/>
                    </a:lnTo>
                    <a:lnTo>
                      <a:pt x="280" y="681"/>
                    </a:lnTo>
                    <a:lnTo>
                      <a:pt x="276" y="681"/>
                    </a:lnTo>
                    <a:lnTo>
                      <a:pt x="268" y="681"/>
                    </a:lnTo>
                    <a:lnTo>
                      <a:pt x="257" y="681"/>
                    </a:lnTo>
                    <a:lnTo>
                      <a:pt x="242" y="682"/>
                    </a:lnTo>
                    <a:lnTo>
                      <a:pt x="222" y="682"/>
                    </a:lnTo>
                    <a:lnTo>
                      <a:pt x="222" y="683"/>
                    </a:lnTo>
                    <a:lnTo>
                      <a:pt x="222" y="684"/>
                    </a:lnTo>
                    <a:lnTo>
                      <a:pt x="222" y="685"/>
                    </a:lnTo>
                    <a:lnTo>
                      <a:pt x="222" y="686"/>
                    </a:lnTo>
                    <a:lnTo>
                      <a:pt x="233" y="686"/>
                    </a:lnTo>
                    <a:lnTo>
                      <a:pt x="243" y="687"/>
                    </a:lnTo>
                    <a:lnTo>
                      <a:pt x="254" y="688"/>
                    </a:lnTo>
                    <a:lnTo>
                      <a:pt x="265" y="688"/>
                    </a:lnTo>
                    <a:lnTo>
                      <a:pt x="276" y="689"/>
                    </a:lnTo>
                    <a:lnTo>
                      <a:pt x="287" y="690"/>
                    </a:lnTo>
                    <a:lnTo>
                      <a:pt x="298" y="691"/>
                    </a:lnTo>
                    <a:lnTo>
                      <a:pt x="309" y="692"/>
                    </a:lnTo>
                    <a:lnTo>
                      <a:pt x="320" y="693"/>
                    </a:lnTo>
                    <a:lnTo>
                      <a:pt x="331" y="694"/>
                    </a:lnTo>
                    <a:lnTo>
                      <a:pt x="343" y="695"/>
                    </a:lnTo>
                    <a:lnTo>
                      <a:pt x="354" y="696"/>
                    </a:lnTo>
                    <a:lnTo>
                      <a:pt x="365" y="697"/>
                    </a:lnTo>
                    <a:lnTo>
                      <a:pt x="376" y="698"/>
                    </a:lnTo>
                    <a:lnTo>
                      <a:pt x="387" y="700"/>
                    </a:lnTo>
                    <a:lnTo>
                      <a:pt x="398" y="701"/>
                    </a:lnTo>
                    <a:lnTo>
                      <a:pt x="398" y="702"/>
                    </a:lnTo>
                    <a:lnTo>
                      <a:pt x="398" y="703"/>
                    </a:lnTo>
                    <a:lnTo>
                      <a:pt x="398" y="704"/>
                    </a:lnTo>
                    <a:lnTo>
                      <a:pt x="398" y="705"/>
                    </a:lnTo>
                    <a:lnTo>
                      <a:pt x="384" y="705"/>
                    </a:lnTo>
                    <a:lnTo>
                      <a:pt x="369" y="705"/>
                    </a:lnTo>
                    <a:lnTo>
                      <a:pt x="355" y="706"/>
                    </a:lnTo>
                    <a:lnTo>
                      <a:pt x="341" y="706"/>
                    </a:lnTo>
                    <a:lnTo>
                      <a:pt x="326" y="707"/>
                    </a:lnTo>
                    <a:lnTo>
                      <a:pt x="312" y="707"/>
                    </a:lnTo>
                    <a:lnTo>
                      <a:pt x="298" y="708"/>
                    </a:lnTo>
                    <a:lnTo>
                      <a:pt x="283" y="708"/>
                    </a:lnTo>
                    <a:lnTo>
                      <a:pt x="269" y="709"/>
                    </a:lnTo>
                    <a:lnTo>
                      <a:pt x="255" y="710"/>
                    </a:lnTo>
                    <a:lnTo>
                      <a:pt x="241" y="711"/>
                    </a:lnTo>
                    <a:lnTo>
                      <a:pt x="227" y="712"/>
                    </a:lnTo>
                    <a:lnTo>
                      <a:pt x="213" y="714"/>
                    </a:lnTo>
                    <a:lnTo>
                      <a:pt x="199" y="715"/>
                    </a:lnTo>
                    <a:lnTo>
                      <a:pt x="185" y="716"/>
                    </a:lnTo>
                    <a:lnTo>
                      <a:pt x="171" y="718"/>
                    </a:lnTo>
                    <a:close/>
                  </a:path>
                </a:pathLst>
              </a:custGeom>
              <a:solidFill>
                <a:srgbClr val="FFFF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45"/>
              <p:cNvSpPr>
                <a:spLocks/>
              </p:cNvSpPr>
              <p:nvPr/>
            </p:nvSpPr>
            <p:spPr bwMode="auto">
              <a:xfrm>
                <a:off x="3257" y="1146"/>
                <a:ext cx="1769" cy="2009"/>
              </a:xfrm>
              <a:custGeom>
                <a:avLst/>
                <a:gdLst>
                  <a:gd name="T0" fmla="*/ 4347650 w 847"/>
                  <a:gd name="T1" fmla="*/ 19208619 h 930"/>
                  <a:gd name="T2" fmla="*/ 2203437 w 847"/>
                  <a:gd name="T3" fmla="*/ 18710577 h 930"/>
                  <a:gd name="T4" fmla="*/ 545153 w 847"/>
                  <a:gd name="T5" fmla="*/ 19859102 h 930"/>
                  <a:gd name="T6" fmla="*/ 303374 w 847"/>
                  <a:gd name="T7" fmla="*/ 19538630 h 930"/>
                  <a:gd name="T8" fmla="*/ 2045474 w 847"/>
                  <a:gd name="T9" fmla="*/ 17936317 h 930"/>
                  <a:gd name="T10" fmla="*/ 227742 w 847"/>
                  <a:gd name="T11" fmla="*/ 19403574 h 930"/>
                  <a:gd name="T12" fmla="*/ 834139 w 847"/>
                  <a:gd name="T13" fmla="*/ 17825688 h 930"/>
                  <a:gd name="T14" fmla="*/ 1915079 w 847"/>
                  <a:gd name="T15" fmla="*/ 16884388 h 930"/>
                  <a:gd name="T16" fmla="*/ 69549 w 847"/>
                  <a:gd name="T17" fmla="*/ 18577974 h 930"/>
                  <a:gd name="T18" fmla="*/ 778696 w 847"/>
                  <a:gd name="T19" fmla="*/ 16865041 h 930"/>
                  <a:gd name="T20" fmla="*/ 751639 w 847"/>
                  <a:gd name="T21" fmla="*/ 16510308 h 930"/>
                  <a:gd name="T22" fmla="*/ 500648 w 847"/>
                  <a:gd name="T23" fmla="*/ 16057371 h 930"/>
                  <a:gd name="T24" fmla="*/ 1839582 w 847"/>
                  <a:gd name="T25" fmla="*/ 14787433 h 930"/>
                  <a:gd name="T26" fmla="*/ 317570 w 847"/>
                  <a:gd name="T27" fmla="*/ 15995278 h 930"/>
                  <a:gd name="T28" fmla="*/ 805162 w 847"/>
                  <a:gd name="T29" fmla="*/ 14541410 h 930"/>
                  <a:gd name="T30" fmla="*/ 2245684 w 847"/>
                  <a:gd name="T31" fmla="*/ 13403116 h 930"/>
                  <a:gd name="T32" fmla="*/ 158293 w 847"/>
                  <a:gd name="T33" fmla="*/ 15096542 h 930"/>
                  <a:gd name="T34" fmla="*/ 950243 w 847"/>
                  <a:gd name="T35" fmla="*/ 13208860 h 930"/>
                  <a:gd name="T36" fmla="*/ 1771425 w 847"/>
                  <a:gd name="T37" fmla="*/ 12380868 h 930"/>
                  <a:gd name="T38" fmla="*/ 132057 w 847"/>
                  <a:gd name="T39" fmla="*/ 13725186 h 930"/>
                  <a:gd name="T40" fmla="*/ 1929710 w 847"/>
                  <a:gd name="T41" fmla="*/ 10885221 h 930"/>
                  <a:gd name="T42" fmla="*/ 385513 w 847"/>
                  <a:gd name="T43" fmla="*/ 11821726 h 930"/>
                  <a:gd name="T44" fmla="*/ 1984628 w 847"/>
                  <a:gd name="T45" fmla="*/ 9995939 h 930"/>
                  <a:gd name="T46" fmla="*/ 1032989 w 847"/>
                  <a:gd name="T47" fmla="*/ 10555547 h 930"/>
                  <a:gd name="T48" fmla="*/ 227742 w 847"/>
                  <a:gd name="T49" fmla="*/ 11535662 h 930"/>
                  <a:gd name="T50" fmla="*/ 2100603 w 847"/>
                  <a:gd name="T51" fmla="*/ 8857936 h 930"/>
                  <a:gd name="T52" fmla="*/ 261020 w 847"/>
                  <a:gd name="T53" fmla="*/ 10305653 h 930"/>
                  <a:gd name="T54" fmla="*/ 1366311 w 847"/>
                  <a:gd name="T55" fmla="*/ 8096801 h 930"/>
                  <a:gd name="T56" fmla="*/ 2074801 w 847"/>
                  <a:gd name="T57" fmla="*/ 7557011 h 930"/>
                  <a:gd name="T58" fmla="*/ 290337 w 847"/>
                  <a:gd name="T59" fmla="*/ 9168603 h 930"/>
                  <a:gd name="T60" fmla="*/ 1424580 w 847"/>
                  <a:gd name="T61" fmla="*/ 6897381 h 930"/>
                  <a:gd name="T62" fmla="*/ 1466986 w 847"/>
                  <a:gd name="T63" fmla="*/ 6597302 h 930"/>
                  <a:gd name="T64" fmla="*/ 275807 w 847"/>
                  <a:gd name="T65" fmla="*/ 7762988 h 930"/>
                  <a:gd name="T66" fmla="*/ 1784455 w 847"/>
                  <a:gd name="T67" fmla="*/ 5439751 h 930"/>
                  <a:gd name="T68" fmla="*/ 2329763 w 847"/>
                  <a:gd name="T69" fmla="*/ 4923209 h 930"/>
                  <a:gd name="T70" fmla="*/ 317570 w 847"/>
                  <a:gd name="T71" fmla="*/ 6712130 h 930"/>
                  <a:gd name="T72" fmla="*/ 1366311 w 847"/>
                  <a:gd name="T73" fmla="*/ 4594575 h 930"/>
                  <a:gd name="T74" fmla="*/ 2853606 w 847"/>
                  <a:gd name="T75" fmla="*/ 3709256 h 930"/>
                  <a:gd name="T76" fmla="*/ 2377975 w 847"/>
                  <a:gd name="T77" fmla="*/ 3675718 h 930"/>
                  <a:gd name="T78" fmla="*/ 593672 w 847"/>
                  <a:gd name="T79" fmla="*/ 5171262 h 930"/>
                  <a:gd name="T80" fmla="*/ 606383 w 847"/>
                  <a:gd name="T81" fmla="*/ 4193978 h 930"/>
                  <a:gd name="T82" fmla="*/ 2563231 w 847"/>
                  <a:gd name="T83" fmla="*/ 2723831 h 930"/>
                  <a:gd name="T84" fmla="*/ 2444535 w 847"/>
                  <a:gd name="T85" fmla="*/ 2615381 h 930"/>
                  <a:gd name="T86" fmla="*/ 620879 w 847"/>
                  <a:gd name="T87" fmla="*/ 3862100 h 930"/>
                  <a:gd name="T88" fmla="*/ 593672 w 847"/>
                  <a:gd name="T89" fmla="*/ 2963779 h 930"/>
                  <a:gd name="T90" fmla="*/ 2057426 w 847"/>
                  <a:gd name="T91" fmla="*/ 1825827 h 930"/>
                  <a:gd name="T92" fmla="*/ 2045474 w 847"/>
                  <a:gd name="T93" fmla="*/ 1611292 h 930"/>
                  <a:gd name="T94" fmla="*/ 557141 w 847"/>
                  <a:gd name="T95" fmla="*/ 2673543 h 930"/>
                  <a:gd name="T96" fmla="*/ 1665677 w 847"/>
                  <a:gd name="T97" fmla="*/ 1094946 h 930"/>
                  <a:gd name="T98" fmla="*/ 4651188 w 847"/>
                  <a:gd name="T99" fmla="*/ 19515 h 930"/>
                  <a:gd name="T100" fmla="*/ 6544289 w 847"/>
                  <a:gd name="T101" fmla="*/ 1424949 h 930"/>
                  <a:gd name="T102" fmla="*/ 7510886 w 847"/>
                  <a:gd name="T103" fmla="*/ 2323269 h 930"/>
                  <a:gd name="T104" fmla="*/ 8777333 w 847"/>
                  <a:gd name="T105" fmla="*/ 2250579 h 930"/>
                  <a:gd name="T106" fmla="*/ 11023022 w 847"/>
                  <a:gd name="T107" fmla="*/ 1764023 h 930"/>
                  <a:gd name="T108" fmla="*/ 11923395 w 847"/>
                  <a:gd name="T109" fmla="*/ 3709256 h 930"/>
                  <a:gd name="T110" fmla="*/ 10313894 w 847"/>
                  <a:gd name="T111" fmla="*/ 11358352 h 930"/>
                  <a:gd name="T112" fmla="*/ 8404425 w 847"/>
                  <a:gd name="T113" fmla="*/ 19901477 h 930"/>
                  <a:gd name="T114" fmla="*/ 6950395 w 847"/>
                  <a:gd name="T115" fmla="*/ 20746363 h 930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847"/>
                  <a:gd name="T175" fmla="*/ 0 h 930"/>
                  <a:gd name="T176" fmla="*/ 847 w 847"/>
                  <a:gd name="T177" fmla="*/ 930 h 930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847" h="930">
                    <a:moveTo>
                      <a:pt x="472" y="930"/>
                    </a:moveTo>
                    <a:lnTo>
                      <a:pt x="446" y="928"/>
                    </a:lnTo>
                    <a:lnTo>
                      <a:pt x="424" y="925"/>
                    </a:lnTo>
                    <a:lnTo>
                      <a:pt x="404" y="921"/>
                    </a:lnTo>
                    <a:lnTo>
                      <a:pt x="387" y="916"/>
                    </a:lnTo>
                    <a:lnTo>
                      <a:pt x="370" y="910"/>
                    </a:lnTo>
                    <a:lnTo>
                      <a:pt x="354" y="901"/>
                    </a:lnTo>
                    <a:lnTo>
                      <a:pt x="337" y="890"/>
                    </a:lnTo>
                    <a:lnTo>
                      <a:pt x="318" y="876"/>
                    </a:lnTo>
                    <a:lnTo>
                      <a:pt x="302" y="861"/>
                    </a:lnTo>
                    <a:lnTo>
                      <a:pt x="287" y="849"/>
                    </a:lnTo>
                    <a:lnTo>
                      <a:pt x="273" y="841"/>
                    </a:lnTo>
                    <a:lnTo>
                      <a:pt x="260" y="834"/>
                    </a:lnTo>
                    <a:lnTo>
                      <a:pt x="247" y="830"/>
                    </a:lnTo>
                    <a:lnTo>
                      <a:pt x="231" y="828"/>
                    </a:lnTo>
                    <a:lnTo>
                      <a:pt x="213" y="826"/>
                    </a:lnTo>
                    <a:lnTo>
                      <a:pt x="191" y="826"/>
                    </a:lnTo>
                    <a:lnTo>
                      <a:pt x="178" y="831"/>
                    </a:lnTo>
                    <a:lnTo>
                      <a:pt x="166" y="835"/>
                    </a:lnTo>
                    <a:lnTo>
                      <a:pt x="153" y="839"/>
                    </a:lnTo>
                    <a:lnTo>
                      <a:pt x="141" y="843"/>
                    </a:lnTo>
                    <a:lnTo>
                      <a:pt x="129" y="847"/>
                    </a:lnTo>
                    <a:lnTo>
                      <a:pt x="117" y="852"/>
                    </a:lnTo>
                    <a:lnTo>
                      <a:pt x="106" y="857"/>
                    </a:lnTo>
                    <a:lnTo>
                      <a:pt x="94" y="862"/>
                    </a:lnTo>
                    <a:lnTo>
                      <a:pt x="83" y="867"/>
                    </a:lnTo>
                    <a:lnTo>
                      <a:pt x="71" y="873"/>
                    </a:lnTo>
                    <a:lnTo>
                      <a:pt x="60" y="878"/>
                    </a:lnTo>
                    <a:lnTo>
                      <a:pt x="49" y="884"/>
                    </a:lnTo>
                    <a:lnTo>
                      <a:pt x="38" y="890"/>
                    </a:lnTo>
                    <a:lnTo>
                      <a:pt x="27" y="897"/>
                    </a:lnTo>
                    <a:lnTo>
                      <a:pt x="17" y="904"/>
                    </a:lnTo>
                    <a:lnTo>
                      <a:pt x="6" y="911"/>
                    </a:lnTo>
                    <a:lnTo>
                      <a:pt x="5" y="910"/>
                    </a:lnTo>
                    <a:lnTo>
                      <a:pt x="3" y="910"/>
                    </a:lnTo>
                    <a:lnTo>
                      <a:pt x="2" y="910"/>
                    </a:lnTo>
                    <a:lnTo>
                      <a:pt x="0" y="910"/>
                    </a:lnTo>
                    <a:lnTo>
                      <a:pt x="3" y="899"/>
                    </a:lnTo>
                    <a:lnTo>
                      <a:pt x="11" y="888"/>
                    </a:lnTo>
                    <a:lnTo>
                      <a:pt x="21" y="876"/>
                    </a:lnTo>
                    <a:lnTo>
                      <a:pt x="34" y="864"/>
                    </a:lnTo>
                    <a:lnTo>
                      <a:pt x="48" y="853"/>
                    </a:lnTo>
                    <a:lnTo>
                      <a:pt x="61" y="843"/>
                    </a:lnTo>
                    <a:lnTo>
                      <a:pt x="74" y="835"/>
                    </a:lnTo>
                    <a:lnTo>
                      <a:pt x="84" y="828"/>
                    </a:lnTo>
                    <a:lnTo>
                      <a:pt x="104" y="819"/>
                    </a:lnTo>
                    <a:lnTo>
                      <a:pt x="119" y="813"/>
                    </a:lnTo>
                    <a:lnTo>
                      <a:pt x="130" y="809"/>
                    </a:lnTo>
                    <a:lnTo>
                      <a:pt x="138" y="806"/>
                    </a:lnTo>
                    <a:lnTo>
                      <a:pt x="142" y="804"/>
                    </a:lnTo>
                    <a:lnTo>
                      <a:pt x="144" y="803"/>
                    </a:lnTo>
                    <a:lnTo>
                      <a:pt x="146" y="802"/>
                    </a:lnTo>
                    <a:lnTo>
                      <a:pt x="146" y="801"/>
                    </a:lnTo>
                    <a:lnTo>
                      <a:pt x="125" y="801"/>
                    </a:lnTo>
                    <a:lnTo>
                      <a:pt x="104" y="805"/>
                    </a:lnTo>
                    <a:lnTo>
                      <a:pt x="85" y="814"/>
                    </a:lnTo>
                    <a:lnTo>
                      <a:pt x="66" y="826"/>
                    </a:lnTo>
                    <a:lnTo>
                      <a:pt x="48" y="840"/>
                    </a:lnTo>
                    <a:lnTo>
                      <a:pt x="31" y="855"/>
                    </a:lnTo>
                    <a:lnTo>
                      <a:pt x="16" y="870"/>
                    </a:lnTo>
                    <a:lnTo>
                      <a:pt x="2" y="883"/>
                    </a:lnTo>
                    <a:lnTo>
                      <a:pt x="2" y="876"/>
                    </a:lnTo>
                    <a:lnTo>
                      <a:pt x="2" y="870"/>
                    </a:lnTo>
                    <a:lnTo>
                      <a:pt x="1" y="864"/>
                    </a:lnTo>
                    <a:lnTo>
                      <a:pt x="1" y="858"/>
                    </a:lnTo>
                    <a:lnTo>
                      <a:pt x="11" y="845"/>
                    </a:lnTo>
                    <a:lnTo>
                      <a:pt x="22" y="832"/>
                    </a:lnTo>
                    <a:lnTo>
                      <a:pt x="34" y="820"/>
                    </a:lnTo>
                    <a:lnTo>
                      <a:pt x="46" y="809"/>
                    </a:lnTo>
                    <a:lnTo>
                      <a:pt x="58" y="799"/>
                    </a:lnTo>
                    <a:lnTo>
                      <a:pt x="71" y="789"/>
                    </a:lnTo>
                    <a:lnTo>
                      <a:pt x="84" y="779"/>
                    </a:lnTo>
                    <a:lnTo>
                      <a:pt x="98" y="769"/>
                    </a:lnTo>
                    <a:lnTo>
                      <a:pt x="103" y="768"/>
                    </a:lnTo>
                    <a:lnTo>
                      <a:pt x="108" y="766"/>
                    </a:lnTo>
                    <a:lnTo>
                      <a:pt x="113" y="765"/>
                    </a:lnTo>
                    <a:lnTo>
                      <a:pt x="118" y="763"/>
                    </a:lnTo>
                    <a:lnTo>
                      <a:pt x="123" y="761"/>
                    </a:lnTo>
                    <a:lnTo>
                      <a:pt x="128" y="759"/>
                    </a:lnTo>
                    <a:lnTo>
                      <a:pt x="133" y="757"/>
                    </a:lnTo>
                    <a:lnTo>
                      <a:pt x="137" y="754"/>
                    </a:lnTo>
                    <a:lnTo>
                      <a:pt x="113" y="758"/>
                    </a:lnTo>
                    <a:lnTo>
                      <a:pt x="94" y="763"/>
                    </a:lnTo>
                    <a:lnTo>
                      <a:pt x="78" y="769"/>
                    </a:lnTo>
                    <a:lnTo>
                      <a:pt x="64" y="776"/>
                    </a:lnTo>
                    <a:lnTo>
                      <a:pt x="52" y="786"/>
                    </a:lnTo>
                    <a:lnTo>
                      <a:pt x="39" y="798"/>
                    </a:lnTo>
                    <a:lnTo>
                      <a:pt x="24" y="814"/>
                    </a:lnTo>
                    <a:lnTo>
                      <a:pt x="6" y="833"/>
                    </a:lnTo>
                    <a:lnTo>
                      <a:pt x="5" y="833"/>
                    </a:lnTo>
                    <a:lnTo>
                      <a:pt x="4" y="833"/>
                    </a:lnTo>
                    <a:lnTo>
                      <a:pt x="3" y="834"/>
                    </a:lnTo>
                    <a:lnTo>
                      <a:pt x="2" y="834"/>
                    </a:lnTo>
                    <a:lnTo>
                      <a:pt x="2" y="826"/>
                    </a:lnTo>
                    <a:lnTo>
                      <a:pt x="3" y="818"/>
                    </a:lnTo>
                    <a:lnTo>
                      <a:pt x="3" y="811"/>
                    </a:lnTo>
                    <a:lnTo>
                      <a:pt x="4" y="804"/>
                    </a:lnTo>
                    <a:lnTo>
                      <a:pt x="22" y="786"/>
                    </a:lnTo>
                    <a:lnTo>
                      <a:pt x="38" y="770"/>
                    </a:lnTo>
                    <a:lnTo>
                      <a:pt x="54" y="756"/>
                    </a:lnTo>
                    <a:lnTo>
                      <a:pt x="70" y="743"/>
                    </a:lnTo>
                    <a:lnTo>
                      <a:pt x="86" y="732"/>
                    </a:lnTo>
                    <a:lnTo>
                      <a:pt x="104" y="722"/>
                    </a:lnTo>
                    <a:lnTo>
                      <a:pt x="125" y="712"/>
                    </a:lnTo>
                    <a:lnTo>
                      <a:pt x="149" y="702"/>
                    </a:lnTo>
                    <a:lnTo>
                      <a:pt x="125" y="704"/>
                    </a:lnTo>
                    <a:lnTo>
                      <a:pt x="104" y="709"/>
                    </a:lnTo>
                    <a:lnTo>
                      <a:pt x="85" y="717"/>
                    </a:lnTo>
                    <a:lnTo>
                      <a:pt x="68" y="728"/>
                    </a:lnTo>
                    <a:lnTo>
                      <a:pt x="52" y="740"/>
                    </a:lnTo>
                    <a:lnTo>
                      <a:pt x="36" y="754"/>
                    </a:lnTo>
                    <a:lnTo>
                      <a:pt x="21" y="769"/>
                    </a:lnTo>
                    <a:lnTo>
                      <a:pt x="5" y="785"/>
                    </a:lnTo>
                    <a:lnTo>
                      <a:pt x="5" y="777"/>
                    </a:lnTo>
                    <a:lnTo>
                      <a:pt x="5" y="769"/>
                    </a:lnTo>
                    <a:lnTo>
                      <a:pt x="4" y="761"/>
                    </a:lnTo>
                    <a:lnTo>
                      <a:pt x="4" y="753"/>
                    </a:lnTo>
                    <a:lnTo>
                      <a:pt x="14" y="742"/>
                    </a:lnTo>
                    <a:lnTo>
                      <a:pt x="24" y="731"/>
                    </a:lnTo>
                    <a:lnTo>
                      <a:pt x="35" y="720"/>
                    </a:lnTo>
                    <a:lnTo>
                      <a:pt x="47" y="710"/>
                    </a:lnTo>
                    <a:lnTo>
                      <a:pt x="59" y="701"/>
                    </a:lnTo>
                    <a:lnTo>
                      <a:pt x="71" y="692"/>
                    </a:lnTo>
                    <a:lnTo>
                      <a:pt x="83" y="683"/>
                    </a:lnTo>
                    <a:lnTo>
                      <a:pt x="96" y="675"/>
                    </a:lnTo>
                    <a:lnTo>
                      <a:pt x="102" y="672"/>
                    </a:lnTo>
                    <a:lnTo>
                      <a:pt x="109" y="670"/>
                    </a:lnTo>
                    <a:lnTo>
                      <a:pt x="115" y="667"/>
                    </a:lnTo>
                    <a:lnTo>
                      <a:pt x="122" y="665"/>
                    </a:lnTo>
                    <a:lnTo>
                      <a:pt x="128" y="663"/>
                    </a:lnTo>
                    <a:lnTo>
                      <a:pt x="135" y="661"/>
                    </a:lnTo>
                    <a:lnTo>
                      <a:pt x="141" y="658"/>
                    </a:lnTo>
                    <a:lnTo>
                      <a:pt x="148" y="656"/>
                    </a:lnTo>
                    <a:lnTo>
                      <a:pt x="124" y="658"/>
                    </a:lnTo>
                    <a:lnTo>
                      <a:pt x="104" y="662"/>
                    </a:lnTo>
                    <a:lnTo>
                      <a:pt x="85" y="669"/>
                    </a:lnTo>
                    <a:lnTo>
                      <a:pt x="69" y="678"/>
                    </a:lnTo>
                    <a:lnTo>
                      <a:pt x="53" y="689"/>
                    </a:lnTo>
                    <a:lnTo>
                      <a:pt x="38" y="702"/>
                    </a:lnTo>
                    <a:lnTo>
                      <a:pt x="22" y="717"/>
                    </a:lnTo>
                    <a:lnTo>
                      <a:pt x="5" y="732"/>
                    </a:lnTo>
                    <a:lnTo>
                      <a:pt x="4" y="727"/>
                    </a:lnTo>
                    <a:lnTo>
                      <a:pt x="4" y="721"/>
                    </a:lnTo>
                    <a:lnTo>
                      <a:pt x="3" y="715"/>
                    </a:lnTo>
                    <a:lnTo>
                      <a:pt x="3" y="708"/>
                    </a:lnTo>
                    <a:lnTo>
                      <a:pt x="8" y="697"/>
                    </a:lnTo>
                    <a:lnTo>
                      <a:pt x="16" y="685"/>
                    </a:lnTo>
                    <a:lnTo>
                      <a:pt x="28" y="674"/>
                    </a:lnTo>
                    <a:lnTo>
                      <a:pt x="42" y="662"/>
                    </a:lnTo>
                    <a:lnTo>
                      <a:pt x="56" y="652"/>
                    </a:lnTo>
                    <a:lnTo>
                      <a:pt x="71" y="641"/>
                    </a:lnTo>
                    <a:lnTo>
                      <a:pt x="84" y="633"/>
                    </a:lnTo>
                    <a:lnTo>
                      <a:pt x="96" y="625"/>
                    </a:lnTo>
                    <a:lnTo>
                      <a:pt x="106" y="621"/>
                    </a:lnTo>
                    <a:lnTo>
                      <a:pt x="116" y="617"/>
                    </a:lnTo>
                    <a:lnTo>
                      <a:pt x="126" y="613"/>
                    </a:lnTo>
                    <a:lnTo>
                      <a:pt x="136" y="609"/>
                    </a:lnTo>
                    <a:lnTo>
                      <a:pt x="144" y="606"/>
                    </a:lnTo>
                    <a:lnTo>
                      <a:pt x="151" y="603"/>
                    </a:lnTo>
                    <a:lnTo>
                      <a:pt x="156" y="601"/>
                    </a:lnTo>
                    <a:lnTo>
                      <a:pt x="158" y="600"/>
                    </a:lnTo>
                    <a:lnTo>
                      <a:pt x="138" y="599"/>
                    </a:lnTo>
                    <a:lnTo>
                      <a:pt x="118" y="604"/>
                    </a:lnTo>
                    <a:lnTo>
                      <a:pt x="98" y="612"/>
                    </a:lnTo>
                    <a:lnTo>
                      <a:pt x="78" y="624"/>
                    </a:lnTo>
                    <a:lnTo>
                      <a:pt x="59" y="637"/>
                    </a:lnTo>
                    <a:lnTo>
                      <a:pt x="42" y="651"/>
                    </a:lnTo>
                    <a:lnTo>
                      <a:pt x="26" y="665"/>
                    </a:lnTo>
                    <a:lnTo>
                      <a:pt x="13" y="677"/>
                    </a:lnTo>
                    <a:lnTo>
                      <a:pt x="11" y="677"/>
                    </a:lnTo>
                    <a:lnTo>
                      <a:pt x="9" y="678"/>
                    </a:lnTo>
                    <a:lnTo>
                      <a:pt x="7" y="678"/>
                    </a:lnTo>
                    <a:lnTo>
                      <a:pt x="5" y="679"/>
                    </a:lnTo>
                    <a:lnTo>
                      <a:pt x="5" y="660"/>
                    </a:lnTo>
                    <a:lnTo>
                      <a:pt x="8" y="648"/>
                    </a:lnTo>
                    <a:lnTo>
                      <a:pt x="14" y="638"/>
                    </a:lnTo>
                    <a:lnTo>
                      <a:pt x="26" y="625"/>
                    </a:lnTo>
                    <a:lnTo>
                      <a:pt x="39" y="614"/>
                    </a:lnTo>
                    <a:lnTo>
                      <a:pt x="52" y="603"/>
                    </a:lnTo>
                    <a:lnTo>
                      <a:pt x="66" y="592"/>
                    </a:lnTo>
                    <a:lnTo>
                      <a:pt x="80" y="582"/>
                    </a:lnTo>
                    <a:lnTo>
                      <a:pt x="95" y="573"/>
                    </a:lnTo>
                    <a:lnTo>
                      <a:pt x="111" y="565"/>
                    </a:lnTo>
                    <a:lnTo>
                      <a:pt x="128" y="559"/>
                    </a:lnTo>
                    <a:lnTo>
                      <a:pt x="145" y="556"/>
                    </a:lnTo>
                    <a:lnTo>
                      <a:pt x="145" y="555"/>
                    </a:lnTo>
                    <a:lnTo>
                      <a:pt x="145" y="552"/>
                    </a:lnTo>
                    <a:lnTo>
                      <a:pt x="145" y="551"/>
                    </a:lnTo>
                    <a:lnTo>
                      <a:pt x="145" y="550"/>
                    </a:lnTo>
                    <a:lnTo>
                      <a:pt x="123" y="555"/>
                    </a:lnTo>
                    <a:lnTo>
                      <a:pt x="103" y="560"/>
                    </a:lnTo>
                    <a:lnTo>
                      <a:pt x="86" y="567"/>
                    </a:lnTo>
                    <a:lnTo>
                      <a:pt x="70" y="576"/>
                    </a:lnTo>
                    <a:lnTo>
                      <a:pt x="55" y="586"/>
                    </a:lnTo>
                    <a:lnTo>
                      <a:pt x="41" y="598"/>
                    </a:lnTo>
                    <a:lnTo>
                      <a:pt x="25" y="611"/>
                    </a:lnTo>
                    <a:lnTo>
                      <a:pt x="9" y="625"/>
                    </a:lnTo>
                    <a:lnTo>
                      <a:pt x="9" y="622"/>
                    </a:lnTo>
                    <a:lnTo>
                      <a:pt x="9" y="618"/>
                    </a:lnTo>
                    <a:lnTo>
                      <a:pt x="9" y="615"/>
                    </a:lnTo>
                    <a:lnTo>
                      <a:pt x="9" y="612"/>
                    </a:lnTo>
                    <a:lnTo>
                      <a:pt x="15" y="593"/>
                    </a:lnTo>
                    <a:lnTo>
                      <a:pt x="28" y="575"/>
                    </a:lnTo>
                    <a:lnTo>
                      <a:pt x="46" y="557"/>
                    </a:lnTo>
                    <a:lnTo>
                      <a:pt x="67" y="538"/>
                    </a:lnTo>
                    <a:lnTo>
                      <a:pt x="90" y="522"/>
                    </a:lnTo>
                    <a:lnTo>
                      <a:pt x="114" y="508"/>
                    </a:lnTo>
                    <a:lnTo>
                      <a:pt x="136" y="496"/>
                    </a:lnTo>
                    <a:lnTo>
                      <a:pt x="156" y="486"/>
                    </a:lnTo>
                    <a:lnTo>
                      <a:pt x="134" y="488"/>
                    </a:lnTo>
                    <a:lnTo>
                      <a:pt x="114" y="495"/>
                    </a:lnTo>
                    <a:lnTo>
                      <a:pt x="95" y="505"/>
                    </a:lnTo>
                    <a:lnTo>
                      <a:pt x="78" y="517"/>
                    </a:lnTo>
                    <a:lnTo>
                      <a:pt x="61" y="531"/>
                    </a:lnTo>
                    <a:lnTo>
                      <a:pt x="45" y="546"/>
                    </a:lnTo>
                    <a:lnTo>
                      <a:pt x="30" y="562"/>
                    </a:lnTo>
                    <a:lnTo>
                      <a:pt x="15" y="576"/>
                    </a:lnTo>
                    <a:lnTo>
                      <a:pt x="14" y="560"/>
                    </a:lnTo>
                    <a:lnTo>
                      <a:pt x="19" y="544"/>
                    </a:lnTo>
                    <a:lnTo>
                      <a:pt x="27" y="530"/>
                    </a:lnTo>
                    <a:lnTo>
                      <a:pt x="38" y="517"/>
                    </a:lnTo>
                    <a:lnTo>
                      <a:pt x="51" y="504"/>
                    </a:lnTo>
                    <a:lnTo>
                      <a:pt x="64" y="493"/>
                    </a:lnTo>
                    <a:lnTo>
                      <a:pt x="78" y="482"/>
                    </a:lnTo>
                    <a:lnTo>
                      <a:pt x="91" y="471"/>
                    </a:lnTo>
                    <a:lnTo>
                      <a:pt x="100" y="466"/>
                    </a:lnTo>
                    <a:lnTo>
                      <a:pt x="110" y="461"/>
                    </a:lnTo>
                    <a:lnTo>
                      <a:pt x="119" y="456"/>
                    </a:lnTo>
                    <a:lnTo>
                      <a:pt x="128" y="452"/>
                    </a:lnTo>
                    <a:lnTo>
                      <a:pt x="138" y="448"/>
                    </a:lnTo>
                    <a:lnTo>
                      <a:pt x="148" y="444"/>
                    </a:lnTo>
                    <a:lnTo>
                      <a:pt x="159" y="440"/>
                    </a:lnTo>
                    <a:lnTo>
                      <a:pt x="170" y="436"/>
                    </a:lnTo>
                    <a:lnTo>
                      <a:pt x="153" y="437"/>
                    </a:lnTo>
                    <a:lnTo>
                      <a:pt x="138" y="440"/>
                    </a:lnTo>
                    <a:lnTo>
                      <a:pt x="123" y="444"/>
                    </a:lnTo>
                    <a:lnTo>
                      <a:pt x="110" y="449"/>
                    </a:lnTo>
                    <a:lnTo>
                      <a:pt x="97" y="456"/>
                    </a:lnTo>
                    <a:lnTo>
                      <a:pt x="84" y="464"/>
                    </a:lnTo>
                    <a:lnTo>
                      <a:pt x="72" y="473"/>
                    </a:lnTo>
                    <a:lnTo>
                      <a:pt x="60" y="482"/>
                    </a:lnTo>
                    <a:lnTo>
                      <a:pt x="48" y="495"/>
                    </a:lnTo>
                    <a:lnTo>
                      <a:pt x="39" y="505"/>
                    </a:lnTo>
                    <a:lnTo>
                      <a:pt x="32" y="512"/>
                    </a:lnTo>
                    <a:lnTo>
                      <a:pt x="27" y="517"/>
                    </a:lnTo>
                    <a:lnTo>
                      <a:pt x="23" y="521"/>
                    </a:lnTo>
                    <a:lnTo>
                      <a:pt x="21" y="523"/>
                    </a:lnTo>
                    <a:lnTo>
                      <a:pt x="18" y="524"/>
                    </a:lnTo>
                    <a:lnTo>
                      <a:pt x="16" y="525"/>
                    </a:lnTo>
                    <a:lnTo>
                      <a:pt x="16" y="517"/>
                    </a:lnTo>
                    <a:lnTo>
                      <a:pt x="16" y="509"/>
                    </a:lnTo>
                    <a:lnTo>
                      <a:pt x="16" y="501"/>
                    </a:lnTo>
                    <a:lnTo>
                      <a:pt x="16" y="493"/>
                    </a:lnTo>
                    <a:lnTo>
                      <a:pt x="32" y="473"/>
                    </a:lnTo>
                    <a:lnTo>
                      <a:pt x="48" y="455"/>
                    </a:lnTo>
                    <a:lnTo>
                      <a:pt x="65" y="440"/>
                    </a:lnTo>
                    <a:lnTo>
                      <a:pt x="83" y="427"/>
                    </a:lnTo>
                    <a:lnTo>
                      <a:pt x="103" y="416"/>
                    </a:lnTo>
                    <a:lnTo>
                      <a:pt x="123" y="406"/>
                    </a:lnTo>
                    <a:lnTo>
                      <a:pt x="146" y="397"/>
                    </a:lnTo>
                    <a:lnTo>
                      <a:pt x="170" y="388"/>
                    </a:lnTo>
                    <a:lnTo>
                      <a:pt x="147" y="390"/>
                    </a:lnTo>
                    <a:lnTo>
                      <a:pt x="125" y="395"/>
                    </a:lnTo>
                    <a:lnTo>
                      <a:pt x="105" y="403"/>
                    </a:lnTo>
                    <a:lnTo>
                      <a:pt x="85" y="413"/>
                    </a:lnTo>
                    <a:lnTo>
                      <a:pt x="67" y="426"/>
                    </a:lnTo>
                    <a:lnTo>
                      <a:pt x="50" y="439"/>
                    </a:lnTo>
                    <a:lnTo>
                      <a:pt x="34" y="454"/>
                    </a:lnTo>
                    <a:lnTo>
                      <a:pt x="18" y="470"/>
                    </a:lnTo>
                    <a:lnTo>
                      <a:pt x="18" y="462"/>
                    </a:lnTo>
                    <a:lnTo>
                      <a:pt x="18" y="453"/>
                    </a:lnTo>
                    <a:lnTo>
                      <a:pt x="17" y="444"/>
                    </a:lnTo>
                    <a:lnTo>
                      <a:pt x="17" y="436"/>
                    </a:lnTo>
                    <a:lnTo>
                      <a:pt x="25" y="424"/>
                    </a:lnTo>
                    <a:lnTo>
                      <a:pt x="35" y="413"/>
                    </a:lnTo>
                    <a:lnTo>
                      <a:pt x="46" y="402"/>
                    </a:lnTo>
                    <a:lnTo>
                      <a:pt x="58" y="391"/>
                    </a:lnTo>
                    <a:lnTo>
                      <a:pt x="70" y="381"/>
                    </a:lnTo>
                    <a:lnTo>
                      <a:pt x="83" y="372"/>
                    </a:lnTo>
                    <a:lnTo>
                      <a:pt x="95" y="363"/>
                    </a:lnTo>
                    <a:lnTo>
                      <a:pt x="108" y="356"/>
                    </a:lnTo>
                    <a:lnTo>
                      <a:pt x="126" y="351"/>
                    </a:lnTo>
                    <a:lnTo>
                      <a:pt x="139" y="348"/>
                    </a:lnTo>
                    <a:lnTo>
                      <a:pt x="149" y="345"/>
                    </a:lnTo>
                    <a:lnTo>
                      <a:pt x="156" y="343"/>
                    </a:lnTo>
                    <a:lnTo>
                      <a:pt x="161" y="342"/>
                    </a:lnTo>
                    <a:lnTo>
                      <a:pt x="165" y="341"/>
                    </a:lnTo>
                    <a:lnTo>
                      <a:pt x="168" y="339"/>
                    </a:lnTo>
                    <a:lnTo>
                      <a:pt x="171" y="338"/>
                    </a:lnTo>
                    <a:lnTo>
                      <a:pt x="144" y="339"/>
                    </a:lnTo>
                    <a:lnTo>
                      <a:pt x="122" y="342"/>
                    </a:lnTo>
                    <a:lnTo>
                      <a:pt x="104" y="348"/>
                    </a:lnTo>
                    <a:lnTo>
                      <a:pt x="88" y="356"/>
                    </a:lnTo>
                    <a:lnTo>
                      <a:pt x="73" y="366"/>
                    </a:lnTo>
                    <a:lnTo>
                      <a:pt x="58" y="378"/>
                    </a:lnTo>
                    <a:lnTo>
                      <a:pt x="42" y="393"/>
                    </a:lnTo>
                    <a:lnTo>
                      <a:pt x="24" y="410"/>
                    </a:lnTo>
                    <a:lnTo>
                      <a:pt x="23" y="410"/>
                    </a:lnTo>
                    <a:lnTo>
                      <a:pt x="21" y="410"/>
                    </a:lnTo>
                    <a:lnTo>
                      <a:pt x="20" y="411"/>
                    </a:lnTo>
                    <a:lnTo>
                      <a:pt x="18" y="411"/>
                    </a:lnTo>
                    <a:lnTo>
                      <a:pt x="20" y="391"/>
                    </a:lnTo>
                    <a:lnTo>
                      <a:pt x="24" y="376"/>
                    </a:lnTo>
                    <a:lnTo>
                      <a:pt x="30" y="363"/>
                    </a:lnTo>
                    <a:lnTo>
                      <a:pt x="38" y="353"/>
                    </a:lnTo>
                    <a:lnTo>
                      <a:pt x="48" y="343"/>
                    </a:lnTo>
                    <a:lnTo>
                      <a:pt x="60" y="334"/>
                    </a:lnTo>
                    <a:lnTo>
                      <a:pt x="74" y="325"/>
                    </a:lnTo>
                    <a:lnTo>
                      <a:pt x="90" y="313"/>
                    </a:lnTo>
                    <a:lnTo>
                      <a:pt x="99" y="309"/>
                    </a:lnTo>
                    <a:lnTo>
                      <a:pt x="108" y="305"/>
                    </a:lnTo>
                    <a:lnTo>
                      <a:pt x="117" y="302"/>
                    </a:lnTo>
                    <a:lnTo>
                      <a:pt x="125" y="298"/>
                    </a:lnTo>
                    <a:lnTo>
                      <a:pt x="134" y="295"/>
                    </a:lnTo>
                    <a:lnTo>
                      <a:pt x="144" y="292"/>
                    </a:lnTo>
                    <a:lnTo>
                      <a:pt x="153" y="290"/>
                    </a:lnTo>
                    <a:lnTo>
                      <a:pt x="163" y="287"/>
                    </a:lnTo>
                    <a:lnTo>
                      <a:pt x="141" y="288"/>
                    </a:lnTo>
                    <a:lnTo>
                      <a:pt x="121" y="291"/>
                    </a:lnTo>
                    <a:lnTo>
                      <a:pt x="102" y="296"/>
                    </a:lnTo>
                    <a:lnTo>
                      <a:pt x="85" y="304"/>
                    </a:lnTo>
                    <a:lnTo>
                      <a:pt x="68" y="313"/>
                    </a:lnTo>
                    <a:lnTo>
                      <a:pt x="53" y="325"/>
                    </a:lnTo>
                    <a:lnTo>
                      <a:pt x="38" y="339"/>
                    </a:lnTo>
                    <a:lnTo>
                      <a:pt x="23" y="355"/>
                    </a:lnTo>
                    <a:lnTo>
                      <a:pt x="22" y="355"/>
                    </a:lnTo>
                    <a:lnTo>
                      <a:pt x="21" y="355"/>
                    </a:lnTo>
                    <a:lnTo>
                      <a:pt x="19" y="355"/>
                    </a:lnTo>
                    <a:lnTo>
                      <a:pt x="18" y="356"/>
                    </a:lnTo>
                    <a:lnTo>
                      <a:pt x="19" y="348"/>
                    </a:lnTo>
                    <a:lnTo>
                      <a:pt x="19" y="339"/>
                    </a:lnTo>
                    <a:lnTo>
                      <a:pt x="19" y="331"/>
                    </a:lnTo>
                    <a:lnTo>
                      <a:pt x="20" y="323"/>
                    </a:lnTo>
                    <a:lnTo>
                      <a:pt x="34" y="309"/>
                    </a:lnTo>
                    <a:lnTo>
                      <a:pt x="48" y="297"/>
                    </a:lnTo>
                    <a:lnTo>
                      <a:pt x="63" y="286"/>
                    </a:lnTo>
                    <a:lnTo>
                      <a:pt x="77" y="274"/>
                    </a:lnTo>
                    <a:lnTo>
                      <a:pt x="92" y="264"/>
                    </a:lnTo>
                    <a:lnTo>
                      <a:pt x="108" y="254"/>
                    </a:lnTo>
                    <a:lnTo>
                      <a:pt x="124" y="244"/>
                    </a:lnTo>
                    <a:lnTo>
                      <a:pt x="141" y="234"/>
                    </a:lnTo>
                    <a:lnTo>
                      <a:pt x="149" y="232"/>
                    </a:lnTo>
                    <a:lnTo>
                      <a:pt x="156" y="230"/>
                    </a:lnTo>
                    <a:lnTo>
                      <a:pt x="164" y="228"/>
                    </a:lnTo>
                    <a:lnTo>
                      <a:pt x="170" y="227"/>
                    </a:lnTo>
                    <a:lnTo>
                      <a:pt x="175" y="226"/>
                    </a:lnTo>
                    <a:lnTo>
                      <a:pt x="180" y="225"/>
                    </a:lnTo>
                    <a:lnTo>
                      <a:pt x="183" y="224"/>
                    </a:lnTo>
                    <a:lnTo>
                      <a:pt x="184" y="223"/>
                    </a:lnTo>
                    <a:lnTo>
                      <a:pt x="162" y="221"/>
                    </a:lnTo>
                    <a:lnTo>
                      <a:pt x="140" y="224"/>
                    </a:lnTo>
                    <a:lnTo>
                      <a:pt x="118" y="232"/>
                    </a:lnTo>
                    <a:lnTo>
                      <a:pt x="98" y="243"/>
                    </a:lnTo>
                    <a:lnTo>
                      <a:pt x="78" y="256"/>
                    </a:lnTo>
                    <a:lnTo>
                      <a:pt x="59" y="271"/>
                    </a:lnTo>
                    <a:lnTo>
                      <a:pt x="42" y="287"/>
                    </a:lnTo>
                    <a:lnTo>
                      <a:pt x="26" y="301"/>
                    </a:lnTo>
                    <a:lnTo>
                      <a:pt x="25" y="301"/>
                    </a:lnTo>
                    <a:lnTo>
                      <a:pt x="24" y="301"/>
                    </a:lnTo>
                    <a:lnTo>
                      <a:pt x="22" y="301"/>
                    </a:lnTo>
                    <a:lnTo>
                      <a:pt x="21" y="301"/>
                    </a:lnTo>
                    <a:lnTo>
                      <a:pt x="20" y="289"/>
                    </a:lnTo>
                    <a:lnTo>
                      <a:pt x="20" y="282"/>
                    </a:lnTo>
                    <a:lnTo>
                      <a:pt x="21" y="274"/>
                    </a:lnTo>
                    <a:lnTo>
                      <a:pt x="22" y="265"/>
                    </a:lnTo>
                    <a:lnTo>
                      <a:pt x="37" y="251"/>
                    </a:lnTo>
                    <a:lnTo>
                      <a:pt x="51" y="238"/>
                    </a:lnTo>
                    <a:lnTo>
                      <a:pt x="65" y="226"/>
                    </a:lnTo>
                    <a:lnTo>
                      <a:pt x="80" y="216"/>
                    </a:lnTo>
                    <a:lnTo>
                      <a:pt x="95" y="206"/>
                    </a:lnTo>
                    <a:lnTo>
                      <a:pt x="112" y="196"/>
                    </a:lnTo>
                    <a:lnTo>
                      <a:pt x="129" y="187"/>
                    </a:lnTo>
                    <a:lnTo>
                      <a:pt x="148" y="177"/>
                    </a:lnTo>
                    <a:lnTo>
                      <a:pt x="159" y="175"/>
                    </a:lnTo>
                    <a:lnTo>
                      <a:pt x="167" y="173"/>
                    </a:lnTo>
                    <a:lnTo>
                      <a:pt x="174" y="172"/>
                    </a:lnTo>
                    <a:lnTo>
                      <a:pt x="179" y="171"/>
                    </a:lnTo>
                    <a:lnTo>
                      <a:pt x="185" y="169"/>
                    </a:lnTo>
                    <a:lnTo>
                      <a:pt x="191" y="168"/>
                    </a:lnTo>
                    <a:lnTo>
                      <a:pt x="198" y="166"/>
                    </a:lnTo>
                    <a:lnTo>
                      <a:pt x="207" y="163"/>
                    </a:lnTo>
                    <a:lnTo>
                      <a:pt x="207" y="162"/>
                    </a:lnTo>
                    <a:lnTo>
                      <a:pt x="206" y="161"/>
                    </a:lnTo>
                    <a:lnTo>
                      <a:pt x="198" y="162"/>
                    </a:lnTo>
                    <a:lnTo>
                      <a:pt x="190" y="163"/>
                    </a:lnTo>
                    <a:lnTo>
                      <a:pt x="181" y="163"/>
                    </a:lnTo>
                    <a:lnTo>
                      <a:pt x="173" y="164"/>
                    </a:lnTo>
                    <a:lnTo>
                      <a:pt x="165" y="165"/>
                    </a:lnTo>
                    <a:lnTo>
                      <a:pt x="157" y="166"/>
                    </a:lnTo>
                    <a:lnTo>
                      <a:pt x="148" y="167"/>
                    </a:lnTo>
                    <a:lnTo>
                      <a:pt x="140" y="168"/>
                    </a:lnTo>
                    <a:lnTo>
                      <a:pt x="124" y="176"/>
                    </a:lnTo>
                    <a:lnTo>
                      <a:pt x="109" y="184"/>
                    </a:lnTo>
                    <a:lnTo>
                      <a:pt x="94" y="192"/>
                    </a:lnTo>
                    <a:lnTo>
                      <a:pt x="81" y="201"/>
                    </a:lnTo>
                    <a:lnTo>
                      <a:pt x="67" y="211"/>
                    </a:lnTo>
                    <a:lnTo>
                      <a:pt x="54" y="221"/>
                    </a:lnTo>
                    <a:lnTo>
                      <a:pt x="41" y="232"/>
                    </a:lnTo>
                    <a:lnTo>
                      <a:pt x="28" y="244"/>
                    </a:lnTo>
                    <a:lnTo>
                      <a:pt x="27" y="245"/>
                    </a:lnTo>
                    <a:lnTo>
                      <a:pt x="25" y="245"/>
                    </a:lnTo>
                    <a:lnTo>
                      <a:pt x="24" y="246"/>
                    </a:lnTo>
                    <a:lnTo>
                      <a:pt x="23" y="246"/>
                    </a:lnTo>
                    <a:lnTo>
                      <a:pt x="24" y="234"/>
                    </a:lnTo>
                    <a:lnTo>
                      <a:pt x="25" y="222"/>
                    </a:lnTo>
                    <a:lnTo>
                      <a:pt x="26" y="210"/>
                    </a:lnTo>
                    <a:lnTo>
                      <a:pt x="27" y="199"/>
                    </a:lnTo>
                    <a:lnTo>
                      <a:pt x="42" y="188"/>
                    </a:lnTo>
                    <a:lnTo>
                      <a:pt x="56" y="178"/>
                    </a:lnTo>
                    <a:lnTo>
                      <a:pt x="70" y="169"/>
                    </a:lnTo>
                    <a:lnTo>
                      <a:pt x="84" y="159"/>
                    </a:lnTo>
                    <a:lnTo>
                      <a:pt x="98" y="151"/>
                    </a:lnTo>
                    <a:lnTo>
                      <a:pt x="113" y="143"/>
                    </a:lnTo>
                    <a:lnTo>
                      <a:pt x="129" y="135"/>
                    </a:lnTo>
                    <a:lnTo>
                      <a:pt x="146" y="128"/>
                    </a:lnTo>
                    <a:lnTo>
                      <a:pt x="156" y="126"/>
                    </a:lnTo>
                    <a:lnTo>
                      <a:pt x="167" y="124"/>
                    </a:lnTo>
                    <a:lnTo>
                      <a:pt x="178" y="122"/>
                    </a:lnTo>
                    <a:lnTo>
                      <a:pt x="190" y="120"/>
                    </a:lnTo>
                    <a:lnTo>
                      <a:pt x="200" y="118"/>
                    </a:lnTo>
                    <a:lnTo>
                      <a:pt x="210" y="116"/>
                    </a:lnTo>
                    <a:lnTo>
                      <a:pt x="218" y="115"/>
                    </a:lnTo>
                    <a:lnTo>
                      <a:pt x="225" y="113"/>
                    </a:lnTo>
                    <a:lnTo>
                      <a:pt x="214" y="114"/>
                    </a:lnTo>
                    <a:lnTo>
                      <a:pt x="203" y="115"/>
                    </a:lnTo>
                    <a:lnTo>
                      <a:pt x="192" y="115"/>
                    </a:lnTo>
                    <a:lnTo>
                      <a:pt x="181" y="116"/>
                    </a:lnTo>
                    <a:lnTo>
                      <a:pt x="170" y="117"/>
                    </a:lnTo>
                    <a:lnTo>
                      <a:pt x="159" y="118"/>
                    </a:lnTo>
                    <a:lnTo>
                      <a:pt x="148" y="119"/>
                    </a:lnTo>
                    <a:lnTo>
                      <a:pt x="137" y="120"/>
                    </a:lnTo>
                    <a:lnTo>
                      <a:pt x="121" y="126"/>
                    </a:lnTo>
                    <a:lnTo>
                      <a:pt x="107" y="132"/>
                    </a:lnTo>
                    <a:lnTo>
                      <a:pt x="93" y="139"/>
                    </a:lnTo>
                    <a:lnTo>
                      <a:pt x="81" y="147"/>
                    </a:lnTo>
                    <a:lnTo>
                      <a:pt x="68" y="155"/>
                    </a:lnTo>
                    <a:lnTo>
                      <a:pt x="55" y="164"/>
                    </a:lnTo>
                    <a:lnTo>
                      <a:pt x="43" y="173"/>
                    </a:lnTo>
                    <a:lnTo>
                      <a:pt x="30" y="183"/>
                    </a:lnTo>
                    <a:lnTo>
                      <a:pt x="29" y="183"/>
                    </a:lnTo>
                    <a:lnTo>
                      <a:pt x="28" y="183"/>
                    </a:lnTo>
                    <a:lnTo>
                      <a:pt x="27" y="184"/>
                    </a:lnTo>
                    <a:lnTo>
                      <a:pt x="27" y="168"/>
                    </a:lnTo>
                    <a:lnTo>
                      <a:pt x="27" y="158"/>
                    </a:lnTo>
                    <a:lnTo>
                      <a:pt x="28" y="151"/>
                    </a:lnTo>
                    <a:lnTo>
                      <a:pt x="30" y="142"/>
                    </a:lnTo>
                    <a:lnTo>
                      <a:pt x="41" y="133"/>
                    </a:lnTo>
                    <a:lnTo>
                      <a:pt x="52" y="126"/>
                    </a:lnTo>
                    <a:lnTo>
                      <a:pt x="62" y="118"/>
                    </a:lnTo>
                    <a:lnTo>
                      <a:pt x="72" y="112"/>
                    </a:lnTo>
                    <a:lnTo>
                      <a:pt x="82" y="106"/>
                    </a:lnTo>
                    <a:lnTo>
                      <a:pt x="92" y="101"/>
                    </a:lnTo>
                    <a:lnTo>
                      <a:pt x="102" y="96"/>
                    </a:lnTo>
                    <a:lnTo>
                      <a:pt x="111" y="92"/>
                    </a:lnTo>
                    <a:lnTo>
                      <a:pt x="121" y="88"/>
                    </a:lnTo>
                    <a:lnTo>
                      <a:pt x="132" y="85"/>
                    </a:lnTo>
                    <a:lnTo>
                      <a:pt x="143" y="82"/>
                    </a:lnTo>
                    <a:lnTo>
                      <a:pt x="154" y="80"/>
                    </a:lnTo>
                    <a:lnTo>
                      <a:pt x="166" y="77"/>
                    </a:lnTo>
                    <a:lnTo>
                      <a:pt x="179" y="75"/>
                    </a:lnTo>
                    <a:lnTo>
                      <a:pt x="192" y="74"/>
                    </a:lnTo>
                    <a:lnTo>
                      <a:pt x="207" y="72"/>
                    </a:lnTo>
                    <a:lnTo>
                      <a:pt x="199" y="70"/>
                    </a:lnTo>
                    <a:lnTo>
                      <a:pt x="187" y="69"/>
                    </a:lnTo>
                    <a:lnTo>
                      <a:pt x="173" y="69"/>
                    </a:lnTo>
                    <a:lnTo>
                      <a:pt x="158" y="70"/>
                    </a:lnTo>
                    <a:lnTo>
                      <a:pt x="142" y="72"/>
                    </a:lnTo>
                    <a:lnTo>
                      <a:pt x="127" y="75"/>
                    </a:lnTo>
                    <a:lnTo>
                      <a:pt x="115" y="78"/>
                    </a:lnTo>
                    <a:lnTo>
                      <a:pt x="105" y="80"/>
                    </a:lnTo>
                    <a:lnTo>
                      <a:pt x="95" y="85"/>
                    </a:lnTo>
                    <a:lnTo>
                      <a:pt x="85" y="91"/>
                    </a:lnTo>
                    <a:lnTo>
                      <a:pt x="76" y="97"/>
                    </a:lnTo>
                    <a:lnTo>
                      <a:pt x="67" y="103"/>
                    </a:lnTo>
                    <a:lnTo>
                      <a:pt x="57" y="109"/>
                    </a:lnTo>
                    <a:lnTo>
                      <a:pt x="48" y="115"/>
                    </a:lnTo>
                    <a:lnTo>
                      <a:pt x="39" y="120"/>
                    </a:lnTo>
                    <a:lnTo>
                      <a:pt x="29" y="125"/>
                    </a:lnTo>
                    <a:lnTo>
                      <a:pt x="30" y="120"/>
                    </a:lnTo>
                    <a:lnTo>
                      <a:pt x="30" y="115"/>
                    </a:lnTo>
                    <a:lnTo>
                      <a:pt x="30" y="111"/>
                    </a:lnTo>
                    <a:lnTo>
                      <a:pt x="30" y="106"/>
                    </a:lnTo>
                    <a:lnTo>
                      <a:pt x="46" y="93"/>
                    </a:lnTo>
                    <a:lnTo>
                      <a:pt x="62" y="81"/>
                    </a:lnTo>
                    <a:lnTo>
                      <a:pt x="79" y="70"/>
                    </a:lnTo>
                    <a:lnTo>
                      <a:pt x="97" y="59"/>
                    </a:lnTo>
                    <a:lnTo>
                      <a:pt x="116" y="49"/>
                    </a:lnTo>
                    <a:lnTo>
                      <a:pt x="135" y="39"/>
                    </a:lnTo>
                    <a:lnTo>
                      <a:pt x="155" y="31"/>
                    </a:lnTo>
                    <a:lnTo>
                      <a:pt x="176" y="23"/>
                    </a:lnTo>
                    <a:lnTo>
                      <a:pt x="196" y="17"/>
                    </a:lnTo>
                    <a:lnTo>
                      <a:pt x="217" y="11"/>
                    </a:lnTo>
                    <a:lnTo>
                      <a:pt x="238" y="7"/>
                    </a:lnTo>
                    <a:lnTo>
                      <a:pt x="259" y="3"/>
                    </a:lnTo>
                    <a:lnTo>
                      <a:pt x="281" y="1"/>
                    </a:lnTo>
                    <a:lnTo>
                      <a:pt x="302" y="0"/>
                    </a:lnTo>
                    <a:lnTo>
                      <a:pt x="323" y="1"/>
                    </a:lnTo>
                    <a:lnTo>
                      <a:pt x="343" y="3"/>
                    </a:lnTo>
                    <a:lnTo>
                      <a:pt x="356" y="9"/>
                    </a:lnTo>
                    <a:lnTo>
                      <a:pt x="370" y="14"/>
                    </a:lnTo>
                    <a:lnTo>
                      <a:pt x="385" y="20"/>
                    </a:lnTo>
                    <a:lnTo>
                      <a:pt x="399" y="27"/>
                    </a:lnTo>
                    <a:lnTo>
                      <a:pt x="414" y="35"/>
                    </a:lnTo>
                    <a:lnTo>
                      <a:pt x="428" y="44"/>
                    </a:lnTo>
                    <a:lnTo>
                      <a:pt x="441" y="53"/>
                    </a:lnTo>
                    <a:lnTo>
                      <a:pt x="453" y="63"/>
                    </a:lnTo>
                    <a:lnTo>
                      <a:pt x="455" y="64"/>
                    </a:lnTo>
                    <a:lnTo>
                      <a:pt x="457" y="64"/>
                    </a:lnTo>
                    <a:lnTo>
                      <a:pt x="459" y="64"/>
                    </a:lnTo>
                    <a:lnTo>
                      <a:pt x="462" y="65"/>
                    </a:lnTo>
                    <a:lnTo>
                      <a:pt x="464" y="70"/>
                    </a:lnTo>
                    <a:lnTo>
                      <a:pt x="470" y="75"/>
                    </a:lnTo>
                    <a:lnTo>
                      <a:pt x="479" y="82"/>
                    </a:lnTo>
                    <a:lnTo>
                      <a:pt x="490" y="88"/>
                    </a:lnTo>
                    <a:lnTo>
                      <a:pt x="501" y="94"/>
                    </a:lnTo>
                    <a:lnTo>
                      <a:pt x="512" y="99"/>
                    </a:lnTo>
                    <a:lnTo>
                      <a:pt x="522" y="104"/>
                    </a:lnTo>
                    <a:lnTo>
                      <a:pt x="529" y="106"/>
                    </a:lnTo>
                    <a:lnTo>
                      <a:pt x="537" y="107"/>
                    </a:lnTo>
                    <a:lnTo>
                      <a:pt x="545" y="107"/>
                    </a:lnTo>
                    <a:lnTo>
                      <a:pt x="552" y="108"/>
                    </a:lnTo>
                    <a:lnTo>
                      <a:pt x="561" y="108"/>
                    </a:lnTo>
                    <a:lnTo>
                      <a:pt x="569" y="108"/>
                    </a:lnTo>
                    <a:lnTo>
                      <a:pt x="577" y="107"/>
                    </a:lnTo>
                    <a:lnTo>
                      <a:pt x="586" y="106"/>
                    </a:lnTo>
                    <a:lnTo>
                      <a:pt x="595" y="105"/>
                    </a:lnTo>
                    <a:lnTo>
                      <a:pt x="610" y="101"/>
                    </a:lnTo>
                    <a:lnTo>
                      <a:pt x="626" y="97"/>
                    </a:lnTo>
                    <a:lnTo>
                      <a:pt x="641" y="94"/>
                    </a:lnTo>
                    <a:lnTo>
                      <a:pt x="657" y="91"/>
                    </a:lnTo>
                    <a:lnTo>
                      <a:pt x="672" y="88"/>
                    </a:lnTo>
                    <a:lnTo>
                      <a:pt x="688" y="86"/>
                    </a:lnTo>
                    <a:lnTo>
                      <a:pt x="703" y="84"/>
                    </a:lnTo>
                    <a:lnTo>
                      <a:pt x="719" y="82"/>
                    </a:lnTo>
                    <a:lnTo>
                      <a:pt x="734" y="81"/>
                    </a:lnTo>
                    <a:lnTo>
                      <a:pt x="750" y="80"/>
                    </a:lnTo>
                    <a:lnTo>
                      <a:pt x="766" y="79"/>
                    </a:lnTo>
                    <a:lnTo>
                      <a:pt x="782" y="79"/>
                    </a:lnTo>
                    <a:lnTo>
                      <a:pt x="798" y="78"/>
                    </a:lnTo>
                    <a:lnTo>
                      <a:pt x="814" y="79"/>
                    </a:lnTo>
                    <a:lnTo>
                      <a:pt x="830" y="79"/>
                    </a:lnTo>
                    <a:lnTo>
                      <a:pt x="847" y="80"/>
                    </a:lnTo>
                    <a:lnTo>
                      <a:pt x="844" y="97"/>
                    </a:lnTo>
                    <a:lnTo>
                      <a:pt x="841" y="114"/>
                    </a:lnTo>
                    <a:lnTo>
                      <a:pt x="838" y="131"/>
                    </a:lnTo>
                    <a:lnTo>
                      <a:pt x="833" y="148"/>
                    </a:lnTo>
                    <a:lnTo>
                      <a:pt x="829" y="166"/>
                    </a:lnTo>
                    <a:lnTo>
                      <a:pt x="824" y="183"/>
                    </a:lnTo>
                    <a:lnTo>
                      <a:pt x="819" y="200"/>
                    </a:lnTo>
                    <a:lnTo>
                      <a:pt x="814" y="217"/>
                    </a:lnTo>
                    <a:lnTo>
                      <a:pt x="800" y="258"/>
                    </a:lnTo>
                    <a:lnTo>
                      <a:pt x="787" y="301"/>
                    </a:lnTo>
                    <a:lnTo>
                      <a:pt x="773" y="342"/>
                    </a:lnTo>
                    <a:lnTo>
                      <a:pt x="759" y="384"/>
                    </a:lnTo>
                    <a:lnTo>
                      <a:pt x="745" y="426"/>
                    </a:lnTo>
                    <a:lnTo>
                      <a:pt x="731" y="467"/>
                    </a:lnTo>
                    <a:lnTo>
                      <a:pt x="717" y="509"/>
                    </a:lnTo>
                    <a:lnTo>
                      <a:pt x="703" y="550"/>
                    </a:lnTo>
                    <a:lnTo>
                      <a:pt x="689" y="593"/>
                    </a:lnTo>
                    <a:lnTo>
                      <a:pt x="675" y="634"/>
                    </a:lnTo>
                    <a:lnTo>
                      <a:pt x="661" y="676"/>
                    </a:lnTo>
                    <a:lnTo>
                      <a:pt x="646" y="718"/>
                    </a:lnTo>
                    <a:lnTo>
                      <a:pt x="632" y="759"/>
                    </a:lnTo>
                    <a:lnTo>
                      <a:pt x="617" y="800"/>
                    </a:lnTo>
                    <a:lnTo>
                      <a:pt x="603" y="843"/>
                    </a:lnTo>
                    <a:lnTo>
                      <a:pt x="588" y="884"/>
                    </a:lnTo>
                    <a:lnTo>
                      <a:pt x="584" y="892"/>
                    </a:lnTo>
                    <a:lnTo>
                      <a:pt x="579" y="902"/>
                    </a:lnTo>
                    <a:lnTo>
                      <a:pt x="573" y="910"/>
                    </a:lnTo>
                    <a:lnTo>
                      <a:pt x="567" y="917"/>
                    </a:lnTo>
                    <a:lnTo>
                      <a:pt x="554" y="920"/>
                    </a:lnTo>
                    <a:lnTo>
                      <a:pt x="542" y="923"/>
                    </a:lnTo>
                    <a:lnTo>
                      <a:pt x="530" y="925"/>
                    </a:lnTo>
                    <a:lnTo>
                      <a:pt x="518" y="926"/>
                    </a:lnTo>
                    <a:lnTo>
                      <a:pt x="506" y="928"/>
                    </a:lnTo>
                    <a:lnTo>
                      <a:pt x="495" y="929"/>
                    </a:lnTo>
                    <a:lnTo>
                      <a:pt x="483" y="930"/>
                    </a:lnTo>
                    <a:lnTo>
                      <a:pt x="472" y="93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46"/>
              <p:cNvSpPr>
                <a:spLocks/>
              </p:cNvSpPr>
              <p:nvPr/>
            </p:nvSpPr>
            <p:spPr bwMode="auto">
              <a:xfrm>
                <a:off x="1643" y="1094"/>
                <a:ext cx="1652" cy="2039"/>
              </a:xfrm>
              <a:custGeom>
                <a:avLst/>
                <a:gdLst>
                  <a:gd name="T0" fmla="*/ 9078583 w 791"/>
                  <a:gd name="T1" fmla="*/ 19778848 h 943"/>
                  <a:gd name="T2" fmla="*/ 7059082 w 791"/>
                  <a:gd name="T3" fmla="*/ 19154979 h 943"/>
                  <a:gd name="T4" fmla="*/ 5276701 w 791"/>
                  <a:gd name="T5" fmla="*/ 20688117 h 943"/>
                  <a:gd name="T6" fmla="*/ 3238599 w 791"/>
                  <a:gd name="T7" fmla="*/ 21025168 h 943"/>
                  <a:gd name="T8" fmla="*/ 1665350 w 791"/>
                  <a:gd name="T9" fmla="*/ 16669575 h 943"/>
                  <a:gd name="T10" fmla="*/ 184562 w 791"/>
                  <a:gd name="T11" fmla="*/ 5535343 h 943"/>
                  <a:gd name="T12" fmla="*/ 2023750 w 791"/>
                  <a:gd name="T13" fmla="*/ 2102378 h 943"/>
                  <a:gd name="T14" fmla="*/ 4965106 w 791"/>
                  <a:gd name="T15" fmla="*/ 1849153 h 943"/>
                  <a:gd name="T16" fmla="*/ 7504382 w 791"/>
                  <a:gd name="T17" fmla="*/ 19614 h 943"/>
                  <a:gd name="T18" fmla="*/ 9908359 w 791"/>
                  <a:gd name="T19" fmla="*/ 1284300 h 943"/>
                  <a:gd name="T20" fmla="*/ 11375861 w 791"/>
                  <a:gd name="T21" fmla="*/ 3163460 h 943"/>
                  <a:gd name="T22" fmla="*/ 10172361 w 791"/>
                  <a:gd name="T23" fmla="*/ 1966271 h 943"/>
                  <a:gd name="T24" fmla="*/ 8560526 w 791"/>
                  <a:gd name="T25" fmla="*/ 1168693 h 943"/>
                  <a:gd name="T26" fmla="*/ 10529168 w 791"/>
                  <a:gd name="T27" fmla="*/ 2622044 h 943"/>
                  <a:gd name="T28" fmla="*/ 10717392 w 791"/>
                  <a:gd name="T29" fmla="*/ 3811308 h 943"/>
                  <a:gd name="T30" fmla="*/ 9048066 w 791"/>
                  <a:gd name="T31" fmla="*/ 2738756 h 943"/>
                  <a:gd name="T32" fmla="*/ 10096582 w 791"/>
                  <a:gd name="T33" fmla="*/ 3457809 h 943"/>
                  <a:gd name="T34" fmla="*/ 11247410 w 791"/>
                  <a:gd name="T35" fmla="*/ 5892702 h 943"/>
                  <a:gd name="T36" fmla="*/ 9839739 w 791"/>
                  <a:gd name="T37" fmla="*/ 4584097 h 943"/>
                  <a:gd name="T38" fmla="*/ 8669558 w 791"/>
                  <a:gd name="T39" fmla="*/ 4251566 h 943"/>
                  <a:gd name="T40" fmla="*/ 10742378 w 791"/>
                  <a:gd name="T41" fmla="*/ 5689658 h 943"/>
                  <a:gd name="T42" fmla="*/ 11032646 w 791"/>
                  <a:gd name="T43" fmla="*/ 7134602 h 943"/>
                  <a:gd name="T44" fmla="*/ 9490392 w 791"/>
                  <a:gd name="T45" fmla="*/ 6004512 h 943"/>
                  <a:gd name="T46" fmla="*/ 9924290 w 791"/>
                  <a:gd name="T47" fmla="*/ 6454186 h 943"/>
                  <a:gd name="T48" fmla="*/ 11204921 w 791"/>
                  <a:gd name="T49" fmla="*/ 8041864 h 943"/>
                  <a:gd name="T50" fmla="*/ 9820141 w 791"/>
                  <a:gd name="T51" fmla="*/ 7476639 h 943"/>
                  <a:gd name="T52" fmla="*/ 11178632 w 791"/>
                  <a:gd name="T53" fmla="*/ 8806210 h 943"/>
                  <a:gd name="T54" fmla="*/ 10641153 w 791"/>
                  <a:gd name="T55" fmla="*/ 9230025 h 943"/>
                  <a:gd name="T56" fmla="*/ 9048066 w 791"/>
                  <a:gd name="T57" fmla="*/ 8670100 h 943"/>
                  <a:gd name="T58" fmla="*/ 10832134 w 791"/>
                  <a:gd name="T59" fmla="*/ 9659655 h 943"/>
                  <a:gd name="T60" fmla="*/ 11086245 w 791"/>
                  <a:gd name="T61" fmla="*/ 10997412 h 943"/>
                  <a:gd name="T62" fmla="*/ 9318100 w 791"/>
                  <a:gd name="T63" fmla="*/ 10099828 h 943"/>
                  <a:gd name="T64" fmla="*/ 8918922 w 791"/>
                  <a:gd name="T65" fmla="*/ 10278335 h 943"/>
                  <a:gd name="T66" fmla="*/ 11129393 w 791"/>
                  <a:gd name="T67" fmla="*/ 11520243 h 943"/>
                  <a:gd name="T68" fmla="*/ 10514816 w 791"/>
                  <a:gd name="T69" fmla="*/ 11814542 h 943"/>
                  <a:gd name="T70" fmla="*/ 8933274 w 791"/>
                  <a:gd name="T71" fmla="*/ 11466689 h 943"/>
                  <a:gd name="T72" fmla="*/ 10136155 w 791"/>
                  <a:gd name="T73" fmla="*/ 11835490 h 943"/>
                  <a:gd name="T74" fmla="*/ 11086245 w 791"/>
                  <a:gd name="T75" fmla="*/ 13577025 h 943"/>
                  <a:gd name="T76" fmla="*/ 8890309 w 791"/>
                  <a:gd name="T77" fmla="*/ 12625697 h 943"/>
                  <a:gd name="T78" fmla="*/ 8918922 w 791"/>
                  <a:gd name="T79" fmla="*/ 12784786 h 943"/>
                  <a:gd name="T80" fmla="*/ 10769604 w 791"/>
                  <a:gd name="T81" fmla="*/ 13598180 h 943"/>
                  <a:gd name="T82" fmla="*/ 10054336 w 791"/>
                  <a:gd name="T83" fmla="*/ 13955548 h 943"/>
                  <a:gd name="T84" fmla="*/ 8560526 w 791"/>
                  <a:gd name="T85" fmla="*/ 13702314 h 943"/>
                  <a:gd name="T86" fmla="*/ 9681465 w 791"/>
                  <a:gd name="T87" fmla="*/ 13972708 h 943"/>
                  <a:gd name="T88" fmla="*/ 10990408 w 791"/>
                  <a:gd name="T89" fmla="*/ 15645561 h 943"/>
                  <a:gd name="T90" fmla="*/ 9406468 w 791"/>
                  <a:gd name="T91" fmla="*/ 14843808 h 943"/>
                  <a:gd name="T92" fmla="*/ 8282505 w 791"/>
                  <a:gd name="T93" fmla="*/ 14861547 h 943"/>
                  <a:gd name="T94" fmla="*/ 10769604 w 791"/>
                  <a:gd name="T95" fmla="*/ 15833815 h 943"/>
                  <a:gd name="T96" fmla="*/ 10241875 w 791"/>
                  <a:gd name="T97" fmla="*/ 16373607 h 943"/>
                  <a:gd name="T98" fmla="*/ 8140216 w 791"/>
                  <a:gd name="T99" fmla="*/ 15625850 h 943"/>
                  <a:gd name="T100" fmla="*/ 9648207 w 791"/>
                  <a:gd name="T101" fmla="*/ 16146735 h 943"/>
                  <a:gd name="T102" fmla="*/ 10977384 w 791"/>
                  <a:gd name="T103" fmla="*/ 17890640 h 943"/>
                  <a:gd name="T104" fmla="*/ 10344587 w 791"/>
                  <a:gd name="T105" fmla="*/ 17524658 h 943"/>
                  <a:gd name="T106" fmla="*/ 8036063 w 791"/>
                  <a:gd name="T107" fmla="*/ 16802709 h 943"/>
                  <a:gd name="T108" fmla="*/ 9578761 w 791"/>
                  <a:gd name="T109" fmla="*/ 17234510 h 943"/>
                  <a:gd name="T110" fmla="*/ 10990408 w 791"/>
                  <a:gd name="T111" fmla="*/ 19121837 h 943"/>
                  <a:gd name="T112" fmla="*/ 9130545 w 791"/>
                  <a:gd name="T113" fmla="*/ 17933720 h 943"/>
                  <a:gd name="T114" fmla="*/ 8022204 w 791"/>
                  <a:gd name="T115" fmla="*/ 17911147 h 943"/>
                  <a:gd name="T116" fmla="*/ 9882052 w 791"/>
                  <a:gd name="T117" fmla="*/ 18589699 h 943"/>
                  <a:gd name="T118" fmla="*/ 10136155 w 791"/>
                  <a:gd name="T119" fmla="*/ 19562018 h 943"/>
                  <a:gd name="T120" fmla="*/ 10369599 w 791"/>
                  <a:gd name="T121" fmla="*/ 20093222 h 943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791"/>
                  <a:gd name="T184" fmla="*/ 0 h 943"/>
                  <a:gd name="T185" fmla="*/ 791 w 791"/>
                  <a:gd name="T186" fmla="*/ 943 h 943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791" h="943">
                    <a:moveTo>
                      <a:pt x="750" y="943"/>
                    </a:moveTo>
                    <a:lnTo>
                      <a:pt x="739" y="935"/>
                    </a:lnTo>
                    <a:lnTo>
                      <a:pt x="727" y="927"/>
                    </a:lnTo>
                    <a:lnTo>
                      <a:pt x="715" y="919"/>
                    </a:lnTo>
                    <a:lnTo>
                      <a:pt x="704" y="912"/>
                    </a:lnTo>
                    <a:lnTo>
                      <a:pt x="692" y="905"/>
                    </a:lnTo>
                    <a:lnTo>
                      <a:pt x="680" y="899"/>
                    </a:lnTo>
                    <a:lnTo>
                      <a:pt x="668" y="893"/>
                    </a:lnTo>
                    <a:lnTo>
                      <a:pt x="656" y="887"/>
                    </a:lnTo>
                    <a:lnTo>
                      <a:pt x="644" y="881"/>
                    </a:lnTo>
                    <a:lnTo>
                      <a:pt x="631" y="876"/>
                    </a:lnTo>
                    <a:lnTo>
                      <a:pt x="619" y="871"/>
                    </a:lnTo>
                    <a:lnTo>
                      <a:pt x="607" y="866"/>
                    </a:lnTo>
                    <a:lnTo>
                      <a:pt x="594" y="861"/>
                    </a:lnTo>
                    <a:lnTo>
                      <a:pt x="582" y="856"/>
                    </a:lnTo>
                    <a:lnTo>
                      <a:pt x="570" y="852"/>
                    </a:lnTo>
                    <a:lnTo>
                      <a:pt x="557" y="846"/>
                    </a:lnTo>
                    <a:lnTo>
                      <a:pt x="543" y="844"/>
                    </a:lnTo>
                    <a:lnTo>
                      <a:pt x="530" y="844"/>
                    </a:lnTo>
                    <a:lnTo>
                      <a:pt x="516" y="844"/>
                    </a:lnTo>
                    <a:lnTo>
                      <a:pt x="503" y="846"/>
                    </a:lnTo>
                    <a:lnTo>
                      <a:pt x="491" y="848"/>
                    </a:lnTo>
                    <a:lnTo>
                      <a:pt x="478" y="852"/>
                    </a:lnTo>
                    <a:lnTo>
                      <a:pt x="465" y="855"/>
                    </a:lnTo>
                    <a:lnTo>
                      <a:pt x="454" y="860"/>
                    </a:lnTo>
                    <a:lnTo>
                      <a:pt x="442" y="865"/>
                    </a:lnTo>
                    <a:lnTo>
                      <a:pt x="431" y="871"/>
                    </a:lnTo>
                    <a:lnTo>
                      <a:pt x="420" y="877"/>
                    </a:lnTo>
                    <a:lnTo>
                      <a:pt x="409" y="884"/>
                    </a:lnTo>
                    <a:lnTo>
                      <a:pt x="398" y="891"/>
                    </a:lnTo>
                    <a:lnTo>
                      <a:pt x="388" y="899"/>
                    </a:lnTo>
                    <a:lnTo>
                      <a:pt x="377" y="907"/>
                    </a:lnTo>
                    <a:lnTo>
                      <a:pt x="367" y="916"/>
                    </a:lnTo>
                    <a:lnTo>
                      <a:pt x="353" y="923"/>
                    </a:lnTo>
                    <a:lnTo>
                      <a:pt x="340" y="929"/>
                    </a:lnTo>
                    <a:lnTo>
                      <a:pt x="327" y="933"/>
                    </a:lnTo>
                    <a:lnTo>
                      <a:pt x="314" y="936"/>
                    </a:lnTo>
                    <a:lnTo>
                      <a:pt x="301" y="938"/>
                    </a:lnTo>
                    <a:lnTo>
                      <a:pt x="288" y="939"/>
                    </a:lnTo>
                    <a:lnTo>
                      <a:pt x="276" y="939"/>
                    </a:lnTo>
                    <a:lnTo>
                      <a:pt x="263" y="938"/>
                    </a:lnTo>
                    <a:lnTo>
                      <a:pt x="250" y="937"/>
                    </a:lnTo>
                    <a:lnTo>
                      <a:pt x="238" y="934"/>
                    </a:lnTo>
                    <a:lnTo>
                      <a:pt x="225" y="931"/>
                    </a:lnTo>
                    <a:lnTo>
                      <a:pt x="213" y="928"/>
                    </a:lnTo>
                    <a:lnTo>
                      <a:pt x="200" y="924"/>
                    </a:lnTo>
                    <a:lnTo>
                      <a:pt x="187" y="920"/>
                    </a:lnTo>
                    <a:lnTo>
                      <a:pt x="174" y="916"/>
                    </a:lnTo>
                    <a:lnTo>
                      <a:pt x="161" y="911"/>
                    </a:lnTo>
                    <a:lnTo>
                      <a:pt x="150" y="883"/>
                    </a:lnTo>
                    <a:lnTo>
                      <a:pt x="141" y="854"/>
                    </a:lnTo>
                    <a:lnTo>
                      <a:pt x="134" y="824"/>
                    </a:lnTo>
                    <a:lnTo>
                      <a:pt x="128" y="795"/>
                    </a:lnTo>
                    <a:lnTo>
                      <a:pt x="122" y="767"/>
                    </a:lnTo>
                    <a:lnTo>
                      <a:pt x="116" y="738"/>
                    </a:lnTo>
                    <a:lnTo>
                      <a:pt x="110" y="710"/>
                    </a:lnTo>
                    <a:lnTo>
                      <a:pt x="103" y="683"/>
                    </a:lnTo>
                    <a:lnTo>
                      <a:pt x="82" y="585"/>
                    </a:lnTo>
                    <a:lnTo>
                      <a:pt x="66" y="508"/>
                    </a:lnTo>
                    <a:lnTo>
                      <a:pt x="54" y="451"/>
                    </a:lnTo>
                    <a:lnTo>
                      <a:pt x="45" y="408"/>
                    </a:lnTo>
                    <a:lnTo>
                      <a:pt x="38" y="375"/>
                    </a:lnTo>
                    <a:lnTo>
                      <a:pt x="32" y="348"/>
                    </a:lnTo>
                    <a:lnTo>
                      <a:pt x="27" y="322"/>
                    </a:lnTo>
                    <a:lnTo>
                      <a:pt x="21" y="292"/>
                    </a:lnTo>
                    <a:lnTo>
                      <a:pt x="13" y="245"/>
                    </a:lnTo>
                    <a:lnTo>
                      <a:pt x="6" y="198"/>
                    </a:lnTo>
                    <a:lnTo>
                      <a:pt x="1" y="151"/>
                    </a:lnTo>
                    <a:lnTo>
                      <a:pt x="0" y="106"/>
                    </a:lnTo>
                    <a:lnTo>
                      <a:pt x="18" y="102"/>
                    </a:lnTo>
                    <a:lnTo>
                      <a:pt x="35" y="98"/>
                    </a:lnTo>
                    <a:lnTo>
                      <a:pt x="53" y="96"/>
                    </a:lnTo>
                    <a:lnTo>
                      <a:pt x="70" y="94"/>
                    </a:lnTo>
                    <a:lnTo>
                      <a:pt x="88" y="93"/>
                    </a:lnTo>
                    <a:lnTo>
                      <a:pt x="106" y="92"/>
                    </a:lnTo>
                    <a:lnTo>
                      <a:pt x="123" y="92"/>
                    </a:lnTo>
                    <a:lnTo>
                      <a:pt x="141" y="93"/>
                    </a:lnTo>
                    <a:lnTo>
                      <a:pt x="159" y="94"/>
                    </a:lnTo>
                    <a:lnTo>
                      <a:pt x="177" y="95"/>
                    </a:lnTo>
                    <a:lnTo>
                      <a:pt x="196" y="97"/>
                    </a:lnTo>
                    <a:lnTo>
                      <a:pt x="214" y="98"/>
                    </a:lnTo>
                    <a:lnTo>
                      <a:pt x="232" y="100"/>
                    </a:lnTo>
                    <a:lnTo>
                      <a:pt x="251" y="102"/>
                    </a:lnTo>
                    <a:lnTo>
                      <a:pt x="269" y="104"/>
                    </a:lnTo>
                    <a:lnTo>
                      <a:pt x="288" y="106"/>
                    </a:lnTo>
                    <a:lnTo>
                      <a:pt x="308" y="100"/>
                    </a:lnTo>
                    <a:lnTo>
                      <a:pt x="326" y="92"/>
                    </a:lnTo>
                    <a:lnTo>
                      <a:pt x="345" y="82"/>
                    </a:lnTo>
                    <a:lnTo>
                      <a:pt x="363" y="71"/>
                    </a:lnTo>
                    <a:lnTo>
                      <a:pt x="381" y="59"/>
                    </a:lnTo>
                    <a:lnTo>
                      <a:pt x="400" y="48"/>
                    </a:lnTo>
                    <a:lnTo>
                      <a:pt x="418" y="37"/>
                    </a:lnTo>
                    <a:lnTo>
                      <a:pt x="437" y="26"/>
                    </a:lnTo>
                    <a:lnTo>
                      <a:pt x="446" y="18"/>
                    </a:lnTo>
                    <a:lnTo>
                      <a:pt x="458" y="12"/>
                    </a:lnTo>
                    <a:lnTo>
                      <a:pt x="473" y="7"/>
                    </a:lnTo>
                    <a:lnTo>
                      <a:pt x="490" y="4"/>
                    </a:lnTo>
                    <a:lnTo>
                      <a:pt x="506" y="2"/>
                    </a:lnTo>
                    <a:lnTo>
                      <a:pt x="522" y="1"/>
                    </a:lnTo>
                    <a:lnTo>
                      <a:pt x="537" y="0"/>
                    </a:lnTo>
                    <a:lnTo>
                      <a:pt x="551" y="0"/>
                    </a:lnTo>
                    <a:lnTo>
                      <a:pt x="567" y="4"/>
                    </a:lnTo>
                    <a:lnTo>
                      <a:pt x="582" y="8"/>
                    </a:lnTo>
                    <a:lnTo>
                      <a:pt x="598" y="13"/>
                    </a:lnTo>
                    <a:lnTo>
                      <a:pt x="614" y="19"/>
                    </a:lnTo>
                    <a:lnTo>
                      <a:pt x="629" y="25"/>
                    </a:lnTo>
                    <a:lnTo>
                      <a:pt x="644" y="33"/>
                    </a:lnTo>
                    <a:lnTo>
                      <a:pt x="659" y="41"/>
                    </a:lnTo>
                    <a:lnTo>
                      <a:pt x="675" y="49"/>
                    </a:lnTo>
                    <a:lnTo>
                      <a:pt x="689" y="57"/>
                    </a:lnTo>
                    <a:lnTo>
                      <a:pt x="704" y="66"/>
                    </a:lnTo>
                    <a:lnTo>
                      <a:pt x="719" y="75"/>
                    </a:lnTo>
                    <a:lnTo>
                      <a:pt x="733" y="85"/>
                    </a:lnTo>
                    <a:lnTo>
                      <a:pt x="747" y="95"/>
                    </a:lnTo>
                    <a:lnTo>
                      <a:pt x="763" y="105"/>
                    </a:lnTo>
                    <a:lnTo>
                      <a:pt x="776" y="115"/>
                    </a:lnTo>
                    <a:lnTo>
                      <a:pt x="790" y="126"/>
                    </a:lnTo>
                    <a:lnTo>
                      <a:pt x="790" y="129"/>
                    </a:lnTo>
                    <a:lnTo>
                      <a:pt x="790" y="133"/>
                    </a:lnTo>
                    <a:lnTo>
                      <a:pt x="790" y="136"/>
                    </a:lnTo>
                    <a:lnTo>
                      <a:pt x="791" y="140"/>
                    </a:lnTo>
                    <a:lnTo>
                      <a:pt x="790" y="140"/>
                    </a:lnTo>
                    <a:lnTo>
                      <a:pt x="788" y="140"/>
                    </a:lnTo>
                    <a:lnTo>
                      <a:pt x="787" y="141"/>
                    </a:lnTo>
                    <a:lnTo>
                      <a:pt x="786" y="141"/>
                    </a:lnTo>
                    <a:lnTo>
                      <a:pt x="777" y="134"/>
                    </a:lnTo>
                    <a:lnTo>
                      <a:pt x="767" y="127"/>
                    </a:lnTo>
                    <a:lnTo>
                      <a:pt x="756" y="119"/>
                    </a:lnTo>
                    <a:lnTo>
                      <a:pt x="744" y="111"/>
                    </a:lnTo>
                    <a:lnTo>
                      <a:pt x="732" y="103"/>
                    </a:lnTo>
                    <a:lnTo>
                      <a:pt x="720" y="95"/>
                    </a:lnTo>
                    <a:lnTo>
                      <a:pt x="707" y="87"/>
                    </a:lnTo>
                    <a:lnTo>
                      <a:pt x="694" y="79"/>
                    </a:lnTo>
                    <a:lnTo>
                      <a:pt x="680" y="72"/>
                    </a:lnTo>
                    <a:lnTo>
                      <a:pt x="667" y="66"/>
                    </a:lnTo>
                    <a:lnTo>
                      <a:pt x="653" y="60"/>
                    </a:lnTo>
                    <a:lnTo>
                      <a:pt x="640" y="56"/>
                    </a:lnTo>
                    <a:lnTo>
                      <a:pt x="628" y="52"/>
                    </a:lnTo>
                    <a:lnTo>
                      <a:pt x="616" y="50"/>
                    </a:lnTo>
                    <a:lnTo>
                      <a:pt x="604" y="50"/>
                    </a:lnTo>
                    <a:lnTo>
                      <a:pt x="593" y="51"/>
                    </a:lnTo>
                    <a:lnTo>
                      <a:pt x="594" y="52"/>
                    </a:lnTo>
                    <a:lnTo>
                      <a:pt x="595" y="52"/>
                    </a:lnTo>
                    <a:lnTo>
                      <a:pt x="598" y="53"/>
                    </a:lnTo>
                    <a:lnTo>
                      <a:pt x="601" y="54"/>
                    </a:lnTo>
                    <a:lnTo>
                      <a:pt x="606" y="56"/>
                    </a:lnTo>
                    <a:lnTo>
                      <a:pt x="614" y="58"/>
                    </a:lnTo>
                    <a:lnTo>
                      <a:pt x="625" y="61"/>
                    </a:lnTo>
                    <a:lnTo>
                      <a:pt x="639" y="65"/>
                    </a:lnTo>
                    <a:lnTo>
                      <a:pt x="658" y="73"/>
                    </a:lnTo>
                    <a:lnTo>
                      <a:pt x="677" y="83"/>
                    </a:lnTo>
                    <a:lnTo>
                      <a:pt x="695" y="93"/>
                    </a:lnTo>
                    <a:lnTo>
                      <a:pt x="714" y="104"/>
                    </a:lnTo>
                    <a:lnTo>
                      <a:pt x="732" y="116"/>
                    </a:lnTo>
                    <a:lnTo>
                      <a:pt x="750" y="129"/>
                    </a:lnTo>
                    <a:lnTo>
                      <a:pt x="769" y="142"/>
                    </a:lnTo>
                    <a:lnTo>
                      <a:pt x="787" y="156"/>
                    </a:lnTo>
                    <a:lnTo>
                      <a:pt x="787" y="164"/>
                    </a:lnTo>
                    <a:lnTo>
                      <a:pt x="788" y="179"/>
                    </a:lnTo>
                    <a:lnTo>
                      <a:pt x="787" y="193"/>
                    </a:lnTo>
                    <a:lnTo>
                      <a:pt x="785" y="202"/>
                    </a:lnTo>
                    <a:lnTo>
                      <a:pt x="775" y="193"/>
                    </a:lnTo>
                    <a:lnTo>
                      <a:pt x="765" y="184"/>
                    </a:lnTo>
                    <a:lnTo>
                      <a:pt x="755" y="176"/>
                    </a:lnTo>
                    <a:lnTo>
                      <a:pt x="745" y="169"/>
                    </a:lnTo>
                    <a:lnTo>
                      <a:pt x="735" y="162"/>
                    </a:lnTo>
                    <a:lnTo>
                      <a:pt x="726" y="156"/>
                    </a:lnTo>
                    <a:lnTo>
                      <a:pt x="716" y="150"/>
                    </a:lnTo>
                    <a:lnTo>
                      <a:pt x="706" y="144"/>
                    </a:lnTo>
                    <a:lnTo>
                      <a:pt x="696" y="140"/>
                    </a:lnTo>
                    <a:lnTo>
                      <a:pt x="686" y="135"/>
                    </a:lnTo>
                    <a:lnTo>
                      <a:pt x="675" y="132"/>
                    </a:lnTo>
                    <a:lnTo>
                      <a:pt x="664" y="128"/>
                    </a:lnTo>
                    <a:lnTo>
                      <a:pt x="653" y="126"/>
                    </a:lnTo>
                    <a:lnTo>
                      <a:pt x="642" y="123"/>
                    </a:lnTo>
                    <a:lnTo>
                      <a:pt x="629" y="121"/>
                    </a:lnTo>
                    <a:lnTo>
                      <a:pt x="617" y="120"/>
                    </a:lnTo>
                    <a:lnTo>
                      <a:pt x="628" y="124"/>
                    </a:lnTo>
                    <a:lnTo>
                      <a:pt x="638" y="127"/>
                    </a:lnTo>
                    <a:lnTo>
                      <a:pt x="646" y="130"/>
                    </a:lnTo>
                    <a:lnTo>
                      <a:pt x="653" y="133"/>
                    </a:lnTo>
                    <a:lnTo>
                      <a:pt x="659" y="135"/>
                    </a:lnTo>
                    <a:lnTo>
                      <a:pt x="664" y="137"/>
                    </a:lnTo>
                    <a:lnTo>
                      <a:pt x="669" y="139"/>
                    </a:lnTo>
                    <a:lnTo>
                      <a:pt x="674" y="141"/>
                    </a:lnTo>
                    <a:lnTo>
                      <a:pt x="688" y="146"/>
                    </a:lnTo>
                    <a:lnTo>
                      <a:pt x="702" y="153"/>
                    </a:lnTo>
                    <a:lnTo>
                      <a:pt x="716" y="162"/>
                    </a:lnTo>
                    <a:lnTo>
                      <a:pt x="730" y="171"/>
                    </a:lnTo>
                    <a:lnTo>
                      <a:pt x="743" y="181"/>
                    </a:lnTo>
                    <a:lnTo>
                      <a:pt x="757" y="192"/>
                    </a:lnTo>
                    <a:lnTo>
                      <a:pt x="771" y="203"/>
                    </a:lnTo>
                    <a:lnTo>
                      <a:pt x="785" y="214"/>
                    </a:lnTo>
                    <a:lnTo>
                      <a:pt x="785" y="232"/>
                    </a:lnTo>
                    <a:lnTo>
                      <a:pt x="785" y="243"/>
                    </a:lnTo>
                    <a:lnTo>
                      <a:pt x="784" y="251"/>
                    </a:lnTo>
                    <a:lnTo>
                      <a:pt x="783" y="261"/>
                    </a:lnTo>
                    <a:lnTo>
                      <a:pt x="782" y="261"/>
                    </a:lnTo>
                    <a:lnTo>
                      <a:pt x="781" y="261"/>
                    </a:lnTo>
                    <a:lnTo>
                      <a:pt x="779" y="261"/>
                    </a:lnTo>
                    <a:lnTo>
                      <a:pt x="778" y="261"/>
                    </a:lnTo>
                    <a:lnTo>
                      <a:pt x="764" y="251"/>
                    </a:lnTo>
                    <a:lnTo>
                      <a:pt x="750" y="242"/>
                    </a:lnTo>
                    <a:lnTo>
                      <a:pt x="738" y="234"/>
                    </a:lnTo>
                    <a:lnTo>
                      <a:pt x="726" y="226"/>
                    </a:lnTo>
                    <a:lnTo>
                      <a:pt x="715" y="220"/>
                    </a:lnTo>
                    <a:lnTo>
                      <a:pt x="705" y="214"/>
                    </a:lnTo>
                    <a:lnTo>
                      <a:pt x="694" y="208"/>
                    </a:lnTo>
                    <a:lnTo>
                      <a:pt x="684" y="203"/>
                    </a:lnTo>
                    <a:lnTo>
                      <a:pt x="673" y="199"/>
                    </a:lnTo>
                    <a:lnTo>
                      <a:pt x="662" y="196"/>
                    </a:lnTo>
                    <a:lnTo>
                      <a:pt x="651" y="193"/>
                    </a:lnTo>
                    <a:lnTo>
                      <a:pt x="639" y="190"/>
                    </a:lnTo>
                    <a:lnTo>
                      <a:pt x="626" y="188"/>
                    </a:lnTo>
                    <a:lnTo>
                      <a:pt x="612" y="187"/>
                    </a:lnTo>
                    <a:lnTo>
                      <a:pt x="598" y="186"/>
                    </a:lnTo>
                    <a:lnTo>
                      <a:pt x="582" y="185"/>
                    </a:lnTo>
                    <a:lnTo>
                      <a:pt x="589" y="186"/>
                    </a:lnTo>
                    <a:lnTo>
                      <a:pt x="596" y="187"/>
                    </a:lnTo>
                    <a:lnTo>
                      <a:pt x="603" y="188"/>
                    </a:lnTo>
                    <a:lnTo>
                      <a:pt x="610" y="190"/>
                    </a:lnTo>
                    <a:lnTo>
                      <a:pt x="617" y="191"/>
                    </a:lnTo>
                    <a:lnTo>
                      <a:pt x="624" y="192"/>
                    </a:lnTo>
                    <a:lnTo>
                      <a:pt x="632" y="194"/>
                    </a:lnTo>
                    <a:lnTo>
                      <a:pt x="639" y="195"/>
                    </a:lnTo>
                    <a:lnTo>
                      <a:pt x="657" y="201"/>
                    </a:lnTo>
                    <a:lnTo>
                      <a:pt x="675" y="209"/>
                    </a:lnTo>
                    <a:lnTo>
                      <a:pt x="693" y="219"/>
                    </a:lnTo>
                    <a:lnTo>
                      <a:pt x="711" y="229"/>
                    </a:lnTo>
                    <a:lnTo>
                      <a:pt x="729" y="240"/>
                    </a:lnTo>
                    <a:lnTo>
                      <a:pt x="747" y="252"/>
                    </a:lnTo>
                    <a:lnTo>
                      <a:pt x="765" y="264"/>
                    </a:lnTo>
                    <a:lnTo>
                      <a:pt x="782" y="276"/>
                    </a:lnTo>
                    <a:lnTo>
                      <a:pt x="781" y="287"/>
                    </a:lnTo>
                    <a:lnTo>
                      <a:pt x="781" y="297"/>
                    </a:lnTo>
                    <a:lnTo>
                      <a:pt x="781" y="309"/>
                    </a:lnTo>
                    <a:lnTo>
                      <a:pt x="781" y="320"/>
                    </a:lnTo>
                    <a:lnTo>
                      <a:pt x="780" y="321"/>
                    </a:lnTo>
                    <a:lnTo>
                      <a:pt x="779" y="321"/>
                    </a:lnTo>
                    <a:lnTo>
                      <a:pt x="778" y="322"/>
                    </a:lnTo>
                    <a:lnTo>
                      <a:pt x="778" y="323"/>
                    </a:lnTo>
                    <a:lnTo>
                      <a:pt x="767" y="316"/>
                    </a:lnTo>
                    <a:lnTo>
                      <a:pt x="756" y="310"/>
                    </a:lnTo>
                    <a:lnTo>
                      <a:pt x="746" y="302"/>
                    </a:lnTo>
                    <a:lnTo>
                      <a:pt x="736" y="297"/>
                    </a:lnTo>
                    <a:lnTo>
                      <a:pt x="726" y="291"/>
                    </a:lnTo>
                    <a:lnTo>
                      <a:pt x="717" y="286"/>
                    </a:lnTo>
                    <a:lnTo>
                      <a:pt x="708" y="282"/>
                    </a:lnTo>
                    <a:lnTo>
                      <a:pt x="699" y="278"/>
                    </a:lnTo>
                    <a:lnTo>
                      <a:pt x="689" y="274"/>
                    </a:lnTo>
                    <a:lnTo>
                      <a:pt x="680" y="271"/>
                    </a:lnTo>
                    <a:lnTo>
                      <a:pt x="670" y="268"/>
                    </a:lnTo>
                    <a:lnTo>
                      <a:pt x="660" y="266"/>
                    </a:lnTo>
                    <a:lnTo>
                      <a:pt x="650" y="264"/>
                    </a:lnTo>
                    <a:lnTo>
                      <a:pt x="639" y="262"/>
                    </a:lnTo>
                    <a:lnTo>
                      <a:pt x="627" y="261"/>
                    </a:lnTo>
                    <a:lnTo>
                      <a:pt x="615" y="260"/>
                    </a:lnTo>
                    <a:lnTo>
                      <a:pt x="626" y="263"/>
                    </a:lnTo>
                    <a:lnTo>
                      <a:pt x="637" y="267"/>
                    </a:lnTo>
                    <a:lnTo>
                      <a:pt x="648" y="270"/>
                    </a:lnTo>
                    <a:lnTo>
                      <a:pt x="658" y="274"/>
                    </a:lnTo>
                    <a:lnTo>
                      <a:pt x="669" y="278"/>
                    </a:lnTo>
                    <a:lnTo>
                      <a:pt x="679" y="282"/>
                    </a:lnTo>
                    <a:lnTo>
                      <a:pt x="690" y="286"/>
                    </a:lnTo>
                    <a:lnTo>
                      <a:pt x="700" y="290"/>
                    </a:lnTo>
                    <a:lnTo>
                      <a:pt x="710" y="295"/>
                    </a:lnTo>
                    <a:lnTo>
                      <a:pt x="720" y="300"/>
                    </a:lnTo>
                    <a:lnTo>
                      <a:pt x="730" y="306"/>
                    </a:lnTo>
                    <a:lnTo>
                      <a:pt x="739" y="312"/>
                    </a:lnTo>
                    <a:lnTo>
                      <a:pt x="749" y="318"/>
                    </a:lnTo>
                    <a:lnTo>
                      <a:pt x="759" y="324"/>
                    </a:lnTo>
                    <a:lnTo>
                      <a:pt x="770" y="331"/>
                    </a:lnTo>
                    <a:lnTo>
                      <a:pt x="780" y="339"/>
                    </a:lnTo>
                    <a:lnTo>
                      <a:pt x="779" y="347"/>
                    </a:lnTo>
                    <a:lnTo>
                      <a:pt x="779" y="356"/>
                    </a:lnTo>
                    <a:lnTo>
                      <a:pt x="778" y="365"/>
                    </a:lnTo>
                    <a:lnTo>
                      <a:pt x="778" y="374"/>
                    </a:lnTo>
                    <a:lnTo>
                      <a:pt x="777" y="374"/>
                    </a:lnTo>
                    <a:lnTo>
                      <a:pt x="776" y="375"/>
                    </a:lnTo>
                    <a:lnTo>
                      <a:pt x="775" y="375"/>
                    </a:lnTo>
                    <a:lnTo>
                      <a:pt x="756" y="364"/>
                    </a:lnTo>
                    <a:lnTo>
                      <a:pt x="737" y="354"/>
                    </a:lnTo>
                    <a:lnTo>
                      <a:pt x="719" y="345"/>
                    </a:lnTo>
                    <a:lnTo>
                      <a:pt x="702" y="338"/>
                    </a:lnTo>
                    <a:lnTo>
                      <a:pt x="683" y="331"/>
                    </a:lnTo>
                    <a:lnTo>
                      <a:pt x="665" y="327"/>
                    </a:lnTo>
                    <a:lnTo>
                      <a:pt x="646" y="325"/>
                    </a:lnTo>
                    <a:lnTo>
                      <a:pt x="626" y="325"/>
                    </a:lnTo>
                    <a:lnTo>
                      <a:pt x="647" y="330"/>
                    </a:lnTo>
                    <a:lnTo>
                      <a:pt x="666" y="335"/>
                    </a:lnTo>
                    <a:lnTo>
                      <a:pt x="684" y="342"/>
                    </a:lnTo>
                    <a:lnTo>
                      <a:pt x="702" y="349"/>
                    </a:lnTo>
                    <a:lnTo>
                      <a:pt x="719" y="358"/>
                    </a:lnTo>
                    <a:lnTo>
                      <a:pt x="737" y="367"/>
                    </a:lnTo>
                    <a:lnTo>
                      <a:pt x="756" y="378"/>
                    </a:lnTo>
                    <a:lnTo>
                      <a:pt x="777" y="390"/>
                    </a:lnTo>
                    <a:lnTo>
                      <a:pt x="778" y="399"/>
                    </a:lnTo>
                    <a:lnTo>
                      <a:pt x="779" y="412"/>
                    </a:lnTo>
                    <a:lnTo>
                      <a:pt x="779" y="426"/>
                    </a:lnTo>
                    <a:lnTo>
                      <a:pt x="775" y="434"/>
                    </a:lnTo>
                    <a:lnTo>
                      <a:pt x="764" y="426"/>
                    </a:lnTo>
                    <a:lnTo>
                      <a:pt x="755" y="421"/>
                    </a:lnTo>
                    <a:lnTo>
                      <a:pt x="749" y="416"/>
                    </a:lnTo>
                    <a:lnTo>
                      <a:pt x="745" y="413"/>
                    </a:lnTo>
                    <a:lnTo>
                      <a:pt x="742" y="411"/>
                    </a:lnTo>
                    <a:lnTo>
                      <a:pt x="741" y="410"/>
                    </a:lnTo>
                    <a:lnTo>
                      <a:pt x="740" y="409"/>
                    </a:lnTo>
                    <a:lnTo>
                      <a:pt x="740" y="408"/>
                    </a:lnTo>
                    <a:lnTo>
                      <a:pt x="722" y="401"/>
                    </a:lnTo>
                    <a:lnTo>
                      <a:pt x="705" y="395"/>
                    </a:lnTo>
                    <a:lnTo>
                      <a:pt x="690" y="390"/>
                    </a:lnTo>
                    <a:lnTo>
                      <a:pt x="675" y="386"/>
                    </a:lnTo>
                    <a:lnTo>
                      <a:pt x="660" y="384"/>
                    </a:lnTo>
                    <a:lnTo>
                      <a:pt x="644" y="382"/>
                    </a:lnTo>
                    <a:lnTo>
                      <a:pt x="627" y="381"/>
                    </a:lnTo>
                    <a:lnTo>
                      <a:pt x="609" y="381"/>
                    </a:lnTo>
                    <a:lnTo>
                      <a:pt x="619" y="382"/>
                    </a:lnTo>
                    <a:lnTo>
                      <a:pt x="629" y="384"/>
                    </a:lnTo>
                    <a:lnTo>
                      <a:pt x="640" y="386"/>
                    </a:lnTo>
                    <a:lnTo>
                      <a:pt x="651" y="388"/>
                    </a:lnTo>
                    <a:lnTo>
                      <a:pt x="663" y="391"/>
                    </a:lnTo>
                    <a:lnTo>
                      <a:pt x="674" y="394"/>
                    </a:lnTo>
                    <a:lnTo>
                      <a:pt x="686" y="397"/>
                    </a:lnTo>
                    <a:lnTo>
                      <a:pt x="698" y="401"/>
                    </a:lnTo>
                    <a:lnTo>
                      <a:pt x="710" y="405"/>
                    </a:lnTo>
                    <a:lnTo>
                      <a:pt x="721" y="410"/>
                    </a:lnTo>
                    <a:lnTo>
                      <a:pt x="732" y="416"/>
                    </a:lnTo>
                    <a:lnTo>
                      <a:pt x="743" y="421"/>
                    </a:lnTo>
                    <a:lnTo>
                      <a:pt x="753" y="428"/>
                    </a:lnTo>
                    <a:lnTo>
                      <a:pt x="763" y="435"/>
                    </a:lnTo>
                    <a:lnTo>
                      <a:pt x="771" y="443"/>
                    </a:lnTo>
                    <a:lnTo>
                      <a:pt x="778" y="451"/>
                    </a:lnTo>
                    <a:lnTo>
                      <a:pt x="777" y="460"/>
                    </a:lnTo>
                    <a:lnTo>
                      <a:pt x="777" y="469"/>
                    </a:lnTo>
                    <a:lnTo>
                      <a:pt x="777" y="478"/>
                    </a:lnTo>
                    <a:lnTo>
                      <a:pt x="776" y="487"/>
                    </a:lnTo>
                    <a:lnTo>
                      <a:pt x="775" y="487"/>
                    </a:lnTo>
                    <a:lnTo>
                      <a:pt x="774" y="487"/>
                    </a:lnTo>
                    <a:lnTo>
                      <a:pt x="772" y="487"/>
                    </a:lnTo>
                    <a:lnTo>
                      <a:pt x="771" y="487"/>
                    </a:lnTo>
                    <a:lnTo>
                      <a:pt x="759" y="481"/>
                    </a:lnTo>
                    <a:lnTo>
                      <a:pt x="747" y="475"/>
                    </a:lnTo>
                    <a:lnTo>
                      <a:pt x="736" y="470"/>
                    </a:lnTo>
                    <a:lnTo>
                      <a:pt x="725" y="465"/>
                    </a:lnTo>
                    <a:lnTo>
                      <a:pt x="714" y="461"/>
                    </a:lnTo>
                    <a:lnTo>
                      <a:pt x="703" y="457"/>
                    </a:lnTo>
                    <a:lnTo>
                      <a:pt x="692" y="454"/>
                    </a:lnTo>
                    <a:lnTo>
                      <a:pt x="681" y="451"/>
                    </a:lnTo>
                    <a:lnTo>
                      <a:pt x="670" y="449"/>
                    </a:lnTo>
                    <a:lnTo>
                      <a:pt x="659" y="448"/>
                    </a:lnTo>
                    <a:lnTo>
                      <a:pt x="648" y="447"/>
                    </a:lnTo>
                    <a:lnTo>
                      <a:pt x="637" y="447"/>
                    </a:lnTo>
                    <a:lnTo>
                      <a:pt x="625" y="448"/>
                    </a:lnTo>
                    <a:lnTo>
                      <a:pt x="614" y="449"/>
                    </a:lnTo>
                    <a:lnTo>
                      <a:pt x="602" y="451"/>
                    </a:lnTo>
                    <a:lnTo>
                      <a:pt x="590" y="454"/>
                    </a:lnTo>
                    <a:lnTo>
                      <a:pt x="595" y="454"/>
                    </a:lnTo>
                    <a:lnTo>
                      <a:pt x="599" y="455"/>
                    </a:lnTo>
                    <a:lnTo>
                      <a:pt x="603" y="455"/>
                    </a:lnTo>
                    <a:lnTo>
                      <a:pt x="607" y="455"/>
                    </a:lnTo>
                    <a:lnTo>
                      <a:pt x="613" y="455"/>
                    </a:lnTo>
                    <a:lnTo>
                      <a:pt x="620" y="455"/>
                    </a:lnTo>
                    <a:lnTo>
                      <a:pt x="630" y="454"/>
                    </a:lnTo>
                    <a:lnTo>
                      <a:pt x="643" y="454"/>
                    </a:lnTo>
                    <a:lnTo>
                      <a:pt x="660" y="458"/>
                    </a:lnTo>
                    <a:lnTo>
                      <a:pt x="677" y="462"/>
                    </a:lnTo>
                    <a:lnTo>
                      <a:pt x="693" y="466"/>
                    </a:lnTo>
                    <a:lnTo>
                      <a:pt x="708" y="471"/>
                    </a:lnTo>
                    <a:lnTo>
                      <a:pt x="724" y="477"/>
                    </a:lnTo>
                    <a:lnTo>
                      <a:pt x="740" y="484"/>
                    </a:lnTo>
                    <a:lnTo>
                      <a:pt x="756" y="492"/>
                    </a:lnTo>
                    <a:lnTo>
                      <a:pt x="774" y="500"/>
                    </a:lnTo>
                    <a:lnTo>
                      <a:pt x="774" y="510"/>
                    </a:lnTo>
                    <a:lnTo>
                      <a:pt x="774" y="521"/>
                    </a:lnTo>
                    <a:lnTo>
                      <a:pt x="774" y="531"/>
                    </a:lnTo>
                    <a:lnTo>
                      <a:pt x="775" y="542"/>
                    </a:lnTo>
                    <a:lnTo>
                      <a:pt x="774" y="543"/>
                    </a:lnTo>
                    <a:lnTo>
                      <a:pt x="773" y="543"/>
                    </a:lnTo>
                    <a:lnTo>
                      <a:pt x="773" y="544"/>
                    </a:lnTo>
                    <a:lnTo>
                      <a:pt x="761" y="538"/>
                    </a:lnTo>
                    <a:lnTo>
                      <a:pt x="751" y="532"/>
                    </a:lnTo>
                    <a:lnTo>
                      <a:pt x="740" y="527"/>
                    </a:lnTo>
                    <a:lnTo>
                      <a:pt x="731" y="523"/>
                    </a:lnTo>
                    <a:lnTo>
                      <a:pt x="721" y="519"/>
                    </a:lnTo>
                    <a:lnTo>
                      <a:pt x="712" y="515"/>
                    </a:lnTo>
                    <a:lnTo>
                      <a:pt x="702" y="512"/>
                    </a:lnTo>
                    <a:lnTo>
                      <a:pt x="693" y="510"/>
                    </a:lnTo>
                    <a:lnTo>
                      <a:pt x="684" y="508"/>
                    </a:lnTo>
                    <a:lnTo>
                      <a:pt x="674" y="507"/>
                    </a:lnTo>
                    <a:lnTo>
                      <a:pt x="664" y="506"/>
                    </a:lnTo>
                    <a:lnTo>
                      <a:pt x="654" y="505"/>
                    </a:lnTo>
                    <a:lnTo>
                      <a:pt x="644" y="506"/>
                    </a:lnTo>
                    <a:lnTo>
                      <a:pt x="633" y="507"/>
                    </a:lnTo>
                    <a:lnTo>
                      <a:pt x="621" y="508"/>
                    </a:lnTo>
                    <a:lnTo>
                      <a:pt x="609" y="510"/>
                    </a:lnTo>
                    <a:lnTo>
                      <a:pt x="612" y="511"/>
                    </a:lnTo>
                    <a:lnTo>
                      <a:pt x="617" y="511"/>
                    </a:lnTo>
                    <a:lnTo>
                      <a:pt x="623" y="512"/>
                    </a:lnTo>
                    <a:lnTo>
                      <a:pt x="632" y="512"/>
                    </a:lnTo>
                    <a:lnTo>
                      <a:pt x="642" y="513"/>
                    </a:lnTo>
                    <a:lnTo>
                      <a:pt x="654" y="514"/>
                    </a:lnTo>
                    <a:lnTo>
                      <a:pt x="667" y="516"/>
                    </a:lnTo>
                    <a:lnTo>
                      <a:pt x="683" y="518"/>
                    </a:lnTo>
                    <a:lnTo>
                      <a:pt x="694" y="521"/>
                    </a:lnTo>
                    <a:lnTo>
                      <a:pt x="705" y="524"/>
                    </a:lnTo>
                    <a:lnTo>
                      <a:pt x="717" y="527"/>
                    </a:lnTo>
                    <a:lnTo>
                      <a:pt x="729" y="532"/>
                    </a:lnTo>
                    <a:lnTo>
                      <a:pt x="740" y="537"/>
                    </a:lnTo>
                    <a:lnTo>
                      <a:pt x="751" y="543"/>
                    </a:lnTo>
                    <a:lnTo>
                      <a:pt x="763" y="550"/>
                    </a:lnTo>
                    <a:lnTo>
                      <a:pt x="773" y="558"/>
                    </a:lnTo>
                    <a:lnTo>
                      <a:pt x="773" y="568"/>
                    </a:lnTo>
                    <a:lnTo>
                      <a:pt x="773" y="579"/>
                    </a:lnTo>
                    <a:lnTo>
                      <a:pt x="772" y="590"/>
                    </a:lnTo>
                    <a:lnTo>
                      <a:pt x="772" y="600"/>
                    </a:lnTo>
                    <a:lnTo>
                      <a:pt x="771" y="601"/>
                    </a:lnTo>
                    <a:lnTo>
                      <a:pt x="770" y="601"/>
                    </a:lnTo>
                    <a:lnTo>
                      <a:pt x="770" y="602"/>
                    </a:lnTo>
                    <a:lnTo>
                      <a:pt x="748" y="592"/>
                    </a:lnTo>
                    <a:lnTo>
                      <a:pt x="729" y="584"/>
                    </a:lnTo>
                    <a:lnTo>
                      <a:pt x="711" y="576"/>
                    </a:lnTo>
                    <a:lnTo>
                      <a:pt x="694" y="570"/>
                    </a:lnTo>
                    <a:lnTo>
                      <a:pt x="677" y="566"/>
                    </a:lnTo>
                    <a:lnTo>
                      <a:pt x="659" y="562"/>
                    </a:lnTo>
                    <a:lnTo>
                      <a:pt x="640" y="560"/>
                    </a:lnTo>
                    <a:lnTo>
                      <a:pt x="618" y="559"/>
                    </a:lnTo>
                    <a:lnTo>
                      <a:pt x="614" y="560"/>
                    </a:lnTo>
                    <a:lnTo>
                      <a:pt x="609" y="561"/>
                    </a:lnTo>
                    <a:lnTo>
                      <a:pt x="605" y="561"/>
                    </a:lnTo>
                    <a:lnTo>
                      <a:pt x="600" y="562"/>
                    </a:lnTo>
                    <a:lnTo>
                      <a:pt x="596" y="563"/>
                    </a:lnTo>
                    <a:lnTo>
                      <a:pt x="591" y="564"/>
                    </a:lnTo>
                    <a:lnTo>
                      <a:pt x="587" y="565"/>
                    </a:lnTo>
                    <a:lnTo>
                      <a:pt x="582" y="566"/>
                    </a:lnTo>
                    <a:lnTo>
                      <a:pt x="595" y="566"/>
                    </a:lnTo>
                    <a:lnTo>
                      <a:pt x="607" y="566"/>
                    </a:lnTo>
                    <a:lnTo>
                      <a:pt x="620" y="566"/>
                    </a:lnTo>
                    <a:lnTo>
                      <a:pt x="632" y="567"/>
                    </a:lnTo>
                    <a:lnTo>
                      <a:pt x="644" y="568"/>
                    </a:lnTo>
                    <a:lnTo>
                      <a:pt x="656" y="570"/>
                    </a:lnTo>
                    <a:lnTo>
                      <a:pt x="668" y="572"/>
                    </a:lnTo>
                    <a:lnTo>
                      <a:pt x="680" y="574"/>
                    </a:lnTo>
                    <a:lnTo>
                      <a:pt x="692" y="578"/>
                    </a:lnTo>
                    <a:lnTo>
                      <a:pt x="703" y="582"/>
                    </a:lnTo>
                    <a:lnTo>
                      <a:pt x="715" y="586"/>
                    </a:lnTo>
                    <a:lnTo>
                      <a:pt x="727" y="591"/>
                    </a:lnTo>
                    <a:lnTo>
                      <a:pt x="738" y="596"/>
                    </a:lnTo>
                    <a:lnTo>
                      <a:pt x="749" y="602"/>
                    </a:lnTo>
                    <a:lnTo>
                      <a:pt x="761" y="609"/>
                    </a:lnTo>
                    <a:lnTo>
                      <a:pt x="773" y="617"/>
                    </a:lnTo>
                    <a:lnTo>
                      <a:pt x="771" y="625"/>
                    </a:lnTo>
                    <a:lnTo>
                      <a:pt x="769" y="633"/>
                    </a:lnTo>
                    <a:lnTo>
                      <a:pt x="768" y="642"/>
                    </a:lnTo>
                    <a:lnTo>
                      <a:pt x="766" y="650"/>
                    </a:lnTo>
                    <a:lnTo>
                      <a:pt x="750" y="641"/>
                    </a:lnTo>
                    <a:lnTo>
                      <a:pt x="737" y="633"/>
                    </a:lnTo>
                    <a:lnTo>
                      <a:pt x="724" y="627"/>
                    </a:lnTo>
                    <a:lnTo>
                      <a:pt x="712" y="622"/>
                    </a:lnTo>
                    <a:lnTo>
                      <a:pt x="699" y="618"/>
                    </a:lnTo>
                    <a:lnTo>
                      <a:pt x="686" y="614"/>
                    </a:lnTo>
                    <a:lnTo>
                      <a:pt x="672" y="611"/>
                    </a:lnTo>
                    <a:lnTo>
                      <a:pt x="656" y="608"/>
                    </a:lnTo>
                    <a:lnTo>
                      <a:pt x="644" y="607"/>
                    </a:lnTo>
                    <a:lnTo>
                      <a:pt x="634" y="607"/>
                    </a:lnTo>
                    <a:lnTo>
                      <a:pt x="624" y="607"/>
                    </a:lnTo>
                    <a:lnTo>
                      <a:pt x="617" y="607"/>
                    </a:lnTo>
                    <a:lnTo>
                      <a:pt x="610" y="607"/>
                    </a:lnTo>
                    <a:lnTo>
                      <a:pt x="604" y="607"/>
                    </a:lnTo>
                    <a:lnTo>
                      <a:pt x="599" y="607"/>
                    </a:lnTo>
                    <a:lnTo>
                      <a:pt x="595" y="607"/>
                    </a:lnTo>
                    <a:lnTo>
                      <a:pt x="595" y="608"/>
                    </a:lnTo>
                    <a:lnTo>
                      <a:pt x="596" y="609"/>
                    </a:lnTo>
                    <a:lnTo>
                      <a:pt x="596" y="611"/>
                    </a:lnTo>
                    <a:lnTo>
                      <a:pt x="596" y="612"/>
                    </a:lnTo>
                    <a:lnTo>
                      <a:pt x="607" y="611"/>
                    </a:lnTo>
                    <a:lnTo>
                      <a:pt x="618" y="611"/>
                    </a:lnTo>
                    <a:lnTo>
                      <a:pt x="629" y="611"/>
                    </a:lnTo>
                    <a:lnTo>
                      <a:pt x="640" y="612"/>
                    </a:lnTo>
                    <a:lnTo>
                      <a:pt x="651" y="614"/>
                    </a:lnTo>
                    <a:lnTo>
                      <a:pt x="662" y="616"/>
                    </a:lnTo>
                    <a:lnTo>
                      <a:pt x="673" y="619"/>
                    </a:lnTo>
                    <a:lnTo>
                      <a:pt x="684" y="622"/>
                    </a:lnTo>
                    <a:lnTo>
                      <a:pt x="694" y="626"/>
                    </a:lnTo>
                    <a:lnTo>
                      <a:pt x="704" y="631"/>
                    </a:lnTo>
                    <a:lnTo>
                      <a:pt x="715" y="635"/>
                    </a:lnTo>
                    <a:lnTo>
                      <a:pt x="725" y="640"/>
                    </a:lnTo>
                    <a:lnTo>
                      <a:pt x="735" y="645"/>
                    </a:lnTo>
                    <a:lnTo>
                      <a:pt x="745" y="651"/>
                    </a:lnTo>
                    <a:lnTo>
                      <a:pt x="755" y="657"/>
                    </a:lnTo>
                    <a:lnTo>
                      <a:pt x="766" y="663"/>
                    </a:lnTo>
                    <a:lnTo>
                      <a:pt x="765" y="683"/>
                    </a:lnTo>
                    <a:lnTo>
                      <a:pt x="764" y="693"/>
                    </a:lnTo>
                    <a:lnTo>
                      <a:pt x="764" y="697"/>
                    </a:lnTo>
                    <a:lnTo>
                      <a:pt x="763" y="699"/>
                    </a:lnTo>
                    <a:lnTo>
                      <a:pt x="749" y="692"/>
                    </a:lnTo>
                    <a:lnTo>
                      <a:pt x="736" y="685"/>
                    </a:lnTo>
                    <a:lnTo>
                      <a:pt x="723" y="679"/>
                    </a:lnTo>
                    <a:lnTo>
                      <a:pt x="711" y="673"/>
                    </a:lnTo>
                    <a:lnTo>
                      <a:pt x="700" y="669"/>
                    </a:lnTo>
                    <a:lnTo>
                      <a:pt x="688" y="665"/>
                    </a:lnTo>
                    <a:lnTo>
                      <a:pt x="677" y="661"/>
                    </a:lnTo>
                    <a:lnTo>
                      <a:pt x="665" y="659"/>
                    </a:lnTo>
                    <a:lnTo>
                      <a:pt x="654" y="657"/>
                    </a:lnTo>
                    <a:lnTo>
                      <a:pt x="642" y="655"/>
                    </a:lnTo>
                    <a:lnTo>
                      <a:pt x="630" y="654"/>
                    </a:lnTo>
                    <a:lnTo>
                      <a:pt x="618" y="653"/>
                    </a:lnTo>
                    <a:lnTo>
                      <a:pt x="605" y="653"/>
                    </a:lnTo>
                    <a:lnTo>
                      <a:pt x="591" y="654"/>
                    </a:lnTo>
                    <a:lnTo>
                      <a:pt x="577" y="655"/>
                    </a:lnTo>
                    <a:lnTo>
                      <a:pt x="562" y="656"/>
                    </a:lnTo>
                    <a:lnTo>
                      <a:pt x="565" y="657"/>
                    </a:lnTo>
                    <a:lnTo>
                      <a:pt x="568" y="657"/>
                    </a:lnTo>
                    <a:lnTo>
                      <a:pt x="571" y="658"/>
                    </a:lnTo>
                    <a:lnTo>
                      <a:pt x="576" y="658"/>
                    </a:lnTo>
                    <a:lnTo>
                      <a:pt x="583" y="659"/>
                    </a:lnTo>
                    <a:lnTo>
                      <a:pt x="594" y="659"/>
                    </a:lnTo>
                    <a:lnTo>
                      <a:pt x="608" y="660"/>
                    </a:lnTo>
                    <a:lnTo>
                      <a:pt x="627" y="661"/>
                    </a:lnTo>
                    <a:lnTo>
                      <a:pt x="644" y="664"/>
                    </a:lnTo>
                    <a:lnTo>
                      <a:pt x="661" y="667"/>
                    </a:lnTo>
                    <a:lnTo>
                      <a:pt x="680" y="671"/>
                    </a:lnTo>
                    <a:lnTo>
                      <a:pt x="698" y="676"/>
                    </a:lnTo>
                    <a:lnTo>
                      <a:pt x="716" y="683"/>
                    </a:lnTo>
                    <a:lnTo>
                      <a:pt x="733" y="691"/>
                    </a:lnTo>
                    <a:lnTo>
                      <a:pt x="749" y="701"/>
                    </a:lnTo>
                    <a:lnTo>
                      <a:pt x="764" y="713"/>
                    </a:lnTo>
                    <a:lnTo>
                      <a:pt x="763" y="723"/>
                    </a:lnTo>
                    <a:lnTo>
                      <a:pt x="763" y="732"/>
                    </a:lnTo>
                    <a:lnTo>
                      <a:pt x="763" y="742"/>
                    </a:lnTo>
                    <a:lnTo>
                      <a:pt x="763" y="752"/>
                    </a:lnTo>
                    <a:lnTo>
                      <a:pt x="756" y="751"/>
                    </a:lnTo>
                    <a:lnTo>
                      <a:pt x="748" y="747"/>
                    </a:lnTo>
                    <a:lnTo>
                      <a:pt x="739" y="742"/>
                    </a:lnTo>
                    <a:lnTo>
                      <a:pt x="730" y="736"/>
                    </a:lnTo>
                    <a:lnTo>
                      <a:pt x="721" y="730"/>
                    </a:lnTo>
                    <a:lnTo>
                      <a:pt x="712" y="725"/>
                    </a:lnTo>
                    <a:lnTo>
                      <a:pt x="706" y="720"/>
                    </a:lnTo>
                    <a:lnTo>
                      <a:pt x="701" y="717"/>
                    </a:lnTo>
                    <a:lnTo>
                      <a:pt x="683" y="710"/>
                    </a:lnTo>
                    <a:lnTo>
                      <a:pt x="666" y="704"/>
                    </a:lnTo>
                    <a:lnTo>
                      <a:pt x="649" y="700"/>
                    </a:lnTo>
                    <a:lnTo>
                      <a:pt x="633" y="696"/>
                    </a:lnTo>
                    <a:lnTo>
                      <a:pt x="616" y="694"/>
                    </a:lnTo>
                    <a:lnTo>
                      <a:pt x="599" y="693"/>
                    </a:lnTo>
                    <a:lnTo>
                      <a:pt x="582" y="692"/>
                    </a:lnTo>
                    <a:lnTo>
                      <a:pt x="564" y="691"/>
                    </a:lnTo>
                    <a:lnTo>
                      <a:pt x="566" y="692"/>
                    </a:lnTo>
                    <a:lnTo>
                      <a:pt x="569" y="693"/>
                    </a:lnTo>
                    <a:lnTo>
                      <a:pt x="571" y="694"/>
                    </a:lnTo>
                    <a:lnTo>
                      <a:pt x="573" y="695"/>
                    </a:lnTo>
                    <a:lnTo>
                      <a:pt x="585" y="697"/>
                    </a:lnTo>
                    <a:lnTo>
                      <a:pt x="597" y="698"/>
                    </a:lnTo>
                    <a:lnTo>
                      <a:pt x="610" y="700"/>
                    </a:lnTo>
                    <a:lnTo>
                      <a:pt x="622" y="703"/>
                    </a:lnTo>
                    <a:lnTo>
                      <a:pt x="634" y="705"/>
                    </a:lnTo>
                    <a:lnTo>
                      <a:pt x="647" y="708"/>
                    </a:lnTo>
                    <a:lnTo>
                      <a:pt x="659" y="712"/>
                    </a:lnTo>
                    <a:lnTo>
                      <a:pt x="671" y="715"/>
                    </a:lnTo>
                    <a:lnTo>
                      <a:pt x="683" y="720"/>
                    </a:lnTo>
                    <a:lnTo>
                      <a:pt x="695" y="725"/>
                    </a:lnTo>
                    <a:lnTo>
                      <a:pt x="707" y="730"/>
                    </a:lnTo>
                    <a:lnTo>
                      <a:pt x="718" y="736"/>
                    </a:lnTo>
                    <a:lnTo>
                      <a:pt x="729" y="742"/>
                    </a:lnTo>
                    <a:lnTo>
                      <a:pt x="740" y="749"/>
                    </a:lnTo>
                    <a:lnTo>
                      <a:pt x="751" y="757"/>
                    </a:lnTo>
                    <a:lnTo>
                      <a:pt x="761" y="766"/>
                    </a:lnTo>
                    <a:lnTo>
                      <a:pt x="761" y="774"/>
                    </a:lnTo>
                    <a:lnTo>
                      <a:pt x="763" y="783"/>
                    </a:lnTo>
                    <a:lnTo>
                      <a:pt x="763" y="792"/>
                    </a:lnTo>
                    <a:lnTo>
                      <a:pt x="763" y="800"/>
                    </a:lnTo>
                    <a:lnTo>
                      <a:pt x="761" y="801"/>
                    </a:lnTo>
                    <a:lnTo>
                      <a:pt x="760" y="801"/>
                    </a:lnTo>
                    <a:lnTo>
                      <a:pt x="759" y="802"/>
                    </a:lnTo>
                    <a:lnTo>
                      <a:pt x="759" y="803"/>
                    </a:lnTo>
                    <a:lnTo>
                      <a:pt x="752" y="799"/>
                    </a:lnTo>
                    <a:lnTo>
                      <a:pt x="746" y="794"/>
                    </a:lnTo>
                    <a:lnTo>
                      <a:pt x="739" y="790"/>
                    </a:lnTo>
                    <a:lnTo>
                      <a:pt x="732" y="785"/>
                    </a:lnTo>
                    <a:lnTo>
                      <a:pt x="725" y="781"/>
                    </a:lnTo>
                    <a:lnTo>
                      <a:pt x="719" y="776"/>
                    </a:lnTo>
                    <a:lnTo>
                      <a:pt x="712" y="772"/>
                    </a:lnTo>
                    <a:lnTo>
                      <a:pt x="706" y="768"/>
                    </a:lnTo>
                    <a:lnTo>
                      <a:pt x="686" y="759"/>
                    </a:lnTo>
                    <a:lnTo>
                      <a:pt x="668" y="753"/>
                    </a:lnTo>
                    <a:lnTo>
                      <a:pt x="650" y="748"/>
                    </a:lnTo>
                    <a:lnTo>
                      <a:pt x="633" y="744"/>
                    </a:lnTo>
                    <a:lnTo>
                      <a:pt x="616" y="743"/>
                    </a:lnTo>
                    <a:lnTo>
                      <a:pt x="598" y="742"/>
                    </a:lnTo>
                    <a:lnTo>
                      <a:pt x="579" y="743"/>
                    </a:lnTo>
                    <a:lnTo>
                      <a:pt x="558" y="744"/>
                    </a:lnTo>
                    <a:lnTo>
                      <a:pt x="559" y="744"/>
                    </a:lnTo>
                    <a:lnTo>
                      <a:pt x="560" y="745"/>
                    </a:lnTo>
                    <a:lnTo>
                      <a:pt x="561" y="746"/>
                    </a:lnTo>
                    <a:lnTo>
                      <a:pt x="576" y="747"/>
                    </a:lnTo>
                    <a:lnTo>
                      <a:pt x="591" y="748"/>
                    </a:lnTo>
                    <a:lnTo>
                      <a:pt x="604" y="749"/>
                    </a:lnTo>
                    <a:lnTo>
                      <a:pt x="618" y="751"/>
                    </a:lnTo>
                    <a:lnTo>
                      <a:pt x="630" y="753"/>
                    </a:lnTo>
                    <a:lnTo>
                      <a:pt x="643" y="756"/>
                    </a:lnTo>
                    <a:lnTo>
                      <a:pt x="655" y="759"/>
                    </a:lnTo>
                    <a:lnTo>
                      <a:pt x="666" y="763"/>
                    </a:lnTo>
                    <a:lnTo>
                      <a:pt x="678" y="768"/>
                    </a:lnTo>
                    <a:lnTo>
                      <a:pt x="689" y="773"/>
                    </a:lnTo>
                    <a:lnTo>
                      <a:pt x="701" y="779"/>
                    </a:lnTo>
                    <a:lnTo>
                      <a:pt x="712" y="785"/>
                    </a:lnTo>
                    <a:lnTo>
                      <a:pt x="724" y="792"/>
                    </a:lnTo>
                    <a:lnTo>
                      <a:pt x="736" y="800"/>
                    </a:lnTo>
                    <a:lnTo>
                      <a:pt x="748" y="809"/>
                    </a:lnTo>
                    <a:lnTo>
                      <a:pt x="761" y="819"/>
                    </a:lnTo>
                    <a:lnTo>
                      <a:pt x="763" y="825"/>
                    </a:lnTo>
                    <a:lnTo>
                      <a:pt x="764" y="836"/>
                    </a:lnTo>
                    <a:lnTo>
                      <a:pt x="764" y="847"/>
                    </a:lnTo>
                    <a:lnTo>
                      <a:pt x="759" y="855"/>
                    </a:lnTo>
                    <a:lnTo>
                      <a:pt x="746" y="845"/>
                    </a:lnTo>
                    <a:lnTo>
                      <a:pt x="733" y="837"/>
                    </a:lnTo>
                    <a:lnTo>
                      <a:pt x="720" y="830"/>
                    </a:lnTo>
                    <a:lnTo>
                      <a:pt x="708" y="822"/>
                    </a:lnTo>
                    <a:lnTo>
                      <a:pt x="696" y="816"/>
                    </a:lnTo>
                    <a:lnTo>
                      <a:pt x="684" y="810"/>
                    </a:lnTo>
                    <a:lnTo>
                      <a:pt x="672" y="805"/>
                    </a:lnTo>
                    <a:lnTo>
                      <a:pt x="660" y="801"/>
                    </a:lnTo>
                    <a:lnTo>
                      <a:pt x="647" y="797"/>
                    </a:lnTo>
                    <a:lnTo>
                      <a:pt x="635" y="794"/>
                    </a:lnTo>
                    <a:lnTo>
                      <a:pt x="622" y="792"/>
                    </a:lnTo>
                    <a:lnTo>
                      <a:pt x="609" y="790"/>
                    </a:lnTo>
                    <a:lnTo>
                      <a:pt x="596" y="789"/>
                    </a:lnTo>
                    <a:lnTo>
                      <a:pt x="582" y="789"/>
                    </a:lnTo>
                    <a:lnTo>
                      <a:pt x="567" y="790"/>
                    </a:lnTo>
                    <a:lnTo>
                      <a:pt x="552" y="791"/>
                    </a:lnTo>
                    <a:lnTo>
                      <a:pt x="552" y="792"/>
                    </a:lnTo>
                    <a:lnTo>
                      <a:pt x="551" y="792"/>
                    </a:lnTo>
                    <a:lnTo>
                      <a:pt x="551" y="793"/>
                    </a:lnTo>
                    <a:lnTo>
                      <a:pt x="558" y="793"/>
                    </a:lnTo>
                    <a:lnTo>
                      <a:pt x="566" y="794"/>
                    </a:lnTo>
                    <a:lnTo>
                      <a:pt x="573" y="794"/>
                    </a:lnTo>
                    <a:lnTo>
                      <a:pt x="581" y="794"/>
                    </a:lnTo>
                    <a:lnTo>
                      <a:pt x="588" y="795"/>
                    </a:lnTo>
                    <a:lnTo>
                      <a:pt x="596" y="795"/>
                    </a:lnTo>
                    <a:lnTo>
                      <a:pt x="603" y="796"/>
                    </a:lnTo>
                    <a:lnTo>
                      <a:pt x="611" y="796"/>
                    </a:lnTo>
                    <a:lnTo>
                      <a:pt x="631" y="801"/>
                    </a:lnTo>
                    <a:lnTo>
                      <a:pt x="651" y="807"/>
                    </a:lnTo>
                    <a:lnTo>
                      <a:pt x="669" y="815"/>
                    </a:lnTo>
                    <a:lnTo>
                      <a:pt x="687" y="823"/>
                    </a:lnTo>
                    <a:lnTo>
                      <a:pt x="705" y="833"/>
                    </a:lnTo>
                    <a:lnTo>
                      <a:pt x="723" y="844"/>
                    </a:lnTo>
                    <a:lnTo>
                      <a:pt x="741" y="856"/>
                    </a:lnTo>
                    <a:lnTo>
                      <a:pt x="760" y="868"/>
                    </a:lnTo>
                    <a:lnTo>
                      <a:pt x="760" y="874"/>
                    </a:lnTo>
                    <a:lnTo>
                      <a:pt x="761" y="884"/>
                    </a:lnTo>
                    <a:lnTo>
                      <a:pt x="760" y="895"/>
                    </a:lnTo>
                    <a:lnTo>
                      <a:pt x="757" y="902"/>
                    </a:lnTo>
                    <a:lnTo>
                      <a:pt x="741" y="891"/>
                    </a:lnTo>
                    <a:lnTo>
                      <a:pt x="723" y="878"/>
                    </a:lnTo>
                    <a:lnTo>
                      <a:pt x="705" y="866"/>
                    </a:lnTo>
                    <a:lnTo>
                      <a:pt x="686" y="855"/>
                    </a:lnTo>
                    <a:lnTo>
                      <a:pt x="667" y="844"/>
                    </a:lnTo>
                    <a:lnTo>
                      <a:pt x="647" y="836"/>
                    </a:lnTo>
                    <a:lnTo>
                      <a:pt x="628" y="831"/>
                    </a:lnTo>
                    <a:lnTo>
                      <a:pt x="609" y="830"/>
                    </a:lnTo>
                    <a:lnTo>
                      <a:pt x="631" y="839"/>
                    </a:lnTo>
                    <a:lnTo>
                      <a:pt x="650" y="849"/>
                    </a:lnTo>
                    <a:lnTo>
                      <a:pt x="669" y="859"/>
                    </a:lnTo>
                    <a:lnTo>
                      <a:pt x="686" y="868"/>
                    </a:lnTo>
                    <a:lnTo>
                      <a:pt x="703" y="879"/>
                    </a:lnTo>
                    <a:lnTo>
                      <a:pt x="721" y="890"/>
                    </a:lnTo>
                    <a:lnTo>
                      <a:pt x="739" y="903"/>
                    </a:lnTo>
                    <a:lnTo>
                      <a:pt x="759" y="918"/>
                    </a:lnTo>
                    <a:lnTo>
                      <a:pt x="758" y="923"/>
                    </a:lnTo>
                    <a:lnTo>
                      <a:pt x="758" y="928"/>
                    </a:lnTo>
                    <a:lnTo>
                      <a:pt x="758" y="934"/>
                    </a:lnTo>
                    <a:lnTo>
                      <a:pt x="758" y="939"/>
                    </a:lnTo>
                    <a:lnTo>
                      <a:pt x="754" y="942"/>
                    </a:lnTo>
                    <a:lnTo>
                      <a:pt x="752" y="943"/>
                    </a:lnTo>
                    <a:lnTo>
                      <a:pt x="751" y="943"/>
                    </a:lnTo>
                    <a:lnTo>
                      <a:pt x="750" y="94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Rectangle 47"/>
              <p:cNvSpPr>
                <a:spLocks noChangeArrowheads="1"/>
              </p:cNvSpPr>
              <p:nvPr/>
            </p:nvSpPr>
            <p:spPr bwMode="auto">
              <a:xfrm>
                <a:off x="2744" y="1344"/>
                <a:ext cx="1043" cy="154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sz="2000"/>
              </a:p>
            </p:txBody>
          </p:sp>
          <p:sp>
            <p:nvSpPr>
              <p:cNvPr id="32" name="Rectangle 48"/>
              <p:cNvSpPr>
                <a:spLocks noChangeArrowheads="1"/>
              </p:cNvSpPr>
              <p:nvPr/>
            </p:nvSpPr>
            <p:spPr bwMode="auto">
              <a:xfrm>
                <a:off x="2925" y="2841"/>
                <a:ext cx="635" cy="13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sz="2000"/>
              </a:p>
            </p:txBody>
          </p:sp>
        </p:grpSp>
        <p:sp>
          <p:nvSpPr>
            <p:cNvPr id="7" name="Text Box 49"/>
            <p:cNvSpPr txBox="1">
              <a:spLocks noChangeArrowheads="1"/>
            </p:cNvSpPr>
            <p:nvPr/>
          </p:nvSpPr>
          <p:spPr bwMode="auto">
            <a:xfrm>
              <a:off x="1920" y="1680"/>
              <a:ext cx="1872" cy="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sz="2000" b="1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pic>
        <p:nvPicPr>
          <p:cNvPr id="34" name="Picture 5" descr="d6b791fab28f98d14ef27906f4206b3d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448" y="4509120"/>
            <a:ext cx="2438400" cy="2196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Прямоугольник 34"/>
          <p:cNvSpPr/>
          <p:nvPr/>
        </p:nvSpPr>
        <p:spPr>
          <a:xfrm>
            <a:off x="2285973" y="1571613"/>
            <a:ext cx="771530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002060"/>
                </a:solidFill>
              </a:rPr>
              <a:t>Ы Алтынсарин:                               </a:t>
            </a:r>
          </a:p>
          <a:p>
            <a:pPr algn="ctr"/>
            <a:r>
              <a:rPr lang="kk-KZ" sz="3200" b="1" dirty="0" smtClean="0">
                <a:solidFill>
                  <a:srgbClr val="002060"/>
                </a:solidFill>
              </a:rPr>
              <a:t>   </a:t>
            </a:r>
            <a:r>
              <a:rPr lang="kk-KZ" sz="3200" b="1" dirty="0" smtClean="0">
                <a:solidFill>
                  <a:srgbClr val="F33925"/>
                </a:solidFill>
              </a:rPr>
              <a:t>Кел, балалар,оқылық,</a:t>
            </a:r>
          </a:p>
          <a:p>
            <a:pPr algn="ctr"/>
            <a:r>
              <a:rPr lang="kk-KZ" sz="3200" b="1" dirty="0" smtClean="0">
                <a:solidFill>
                  <a:srgbClr val="F33925"/>
                </a:solidFill>
              </a:rPr>
              <a:t>Оқығанды көңілге,</a:t>
            </a:r>
          </a:p>
          <a:p>
            <a:pPr algn="ctr"/>
            <a:r>
              <a:rPr lang="kk-KZ" sz="3200" b="1" dirty="0" smtClean="0">
                <a:solidFill>
                  <a:srgbClr val="F33925"/>
                </a:solidFill>
              </a:rPr>
              <a:t>Ықыласпен тоқылық.</a:t>
            </a:r>
          </a:p>
          <a:p>
            <a:pPr algn="ctr"/>
            <a:r>
              <a:rPr lang="kk-KZ" sz="3200" b="1" dirty="0" smtClean="0">
                <a:solidFill>
                  <a:srgbClr val="F33925"/>
                </a:solidFill>
              </a:rPr>
              <a:t>Оқысаңыз балалар</a:t>
            </a:r>
          </a:p>
          <a:p>
            <a:pPr algn="ctr"/>
            <a:r>
              <a:rPr lang="kk-KZ" sz="3200" b="1" dirty="0" smtClean="0">
                <a:solidFill>
                  <a:srgbClr val="F33925"/>
                </a:solidFill>
              </a:rPr>
              <a:t>Шамнан шырақ жағылар.</a:t>
            </a:r>
          </a:p>
          <a:p>
            <a:pPr algn="ctr"/>
            <a:r>
              <a:rPr lang="kk-KZ" sz="3200" b="1" dirty="0" smtClean="0">
                <a:solidFill>
                  <a:srgbClr val="F33925"/>
                </a:solidFill>
              </a:rPr>
              <a:t>Тілегенің алдыңнан </a:t>
            </a:r>
          </a:p>
          <a:p>
            <a:pPr algn="ctr"/>
            <a:r>
              <a:rPr lang="kk-KZ" sz="3200" b="1" dirty="0" smtClean="0">
                <a:solidFill>
                  <a:srgbClr val="F33925"/>
                </a:solidFill>
              </a:rPr>
              <a:t>Іздемей-ақ табылар.</a:t>
            </a:r>
          </a:p>
        </p:txBody>
      </p:sp>
      <p:sp>
        <p:nvSpPr>
          <p:cNvPr id="36" name="Круглая лента лицом вверх 35"/>
          <p:cNvSpPr/>
          <p:nvPr/>
        </p:nvSpPr>
        <p:spPr>
          <a:xfrm>
            <a:off x="571461" y="0"/>
            <a:ext cx="11144328" cy="1428736"/>
          </a:xfrm>
          <a:prstGeom prst="ellipseRibbon2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rgbClr val="FF0000"/>
                </a:solidFill>
              </a:rPr>
              <a:t> </a:t>
            </a:r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Шаттық шеңбері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633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://www.fotolip.com/wp-content/uploads/2016/05/Powerpoint-Template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4312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3500" y="1206500"/>
            <a:ext cx="80772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Топқа бөліну</a:t>
            </a:r>
          </a:p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 </a:t>
            </a: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Құрылысшылар</a:t>
            </a: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2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 </a:t>
            </a: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Аспазшылар</a:t>
            </a: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3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 </a:t>
            </a: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Ұстаздар</a:t>
            </a: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топ </a:t>
            </a: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Дәрігерлер</a:t>
            </a: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4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6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6990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://volna.org/wp-content/uploads/2016/09/07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112713"/>
            <a:ext cx="11617325" cy="65127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1"/>
            <a:ext cx="1124174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kk-KZ" sz="5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тапсырмасы.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kk-KZ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1.10-жаттығу.</a:t>
            </a:r>
          </a:p>
          <a:p>
            <a:pPr algn="ctr"/>
            <a:r>
              <a:rPr lang="kk-KZ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2.Ереже сұрау</a:t>
            </a:r>
          </a:p>
          <a:p>
            <a:endParaRPr lang="kk-KZ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5006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ru-RU" smtClean="0"/>
              <a:t>www.themegallery.com</a:t>
            </a:r>
            <a:endParaRPr lang="en-US" altLang="ru-RU"/>
          </a:p>
        </p:txBody>
      </p:sp>
      <p:sp>
        <p:nvSpPr>
          <p:cNvPr id="5" name="WordArt 6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xfrm>
            <a:off x="838200" y="344557"/>
            <a:ext cx="10515600" cy="13461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48"/>
              </a:avLst>
            </a:prstTxWarp>
          </a:bodyPr>
          <a:lstStyle/>
          <a:p>
            <a:pPr algn="ctr"/>
            <a:r>
              <a:rPr lang="ru-RU" sz="3600" kern="10" dirty="0" err="1" smtClean="0">
                <a:ln w="12700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Сабақты</a:t>
            </a:r>
            <a:r>
              <a:rPr lang="kk-KZ" sz="3600" kern="10" dirty="0" smtClean="0">
                <a:ln w="12700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ң мақсаты:</a:t>
            </a:r>
            <a:endParaRPr lang="ru-RU" sz="3600" kern="10" dirty="0">
              <a:ln w="12700">
                <a:solidFill>
                  <a:srgbClr val="CC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idx="1"/>
          </p:nvPr>
        </p:nvSpPr>
        <p:spPr bwMode="auto">
          <a:xfrm>
            <a:off x="609600" y="1533525"/>
            <a:ext cx="10972800" cy="411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ctr">
              <a:buNone/>
            </a:pPr>
            <a:endParaRPr lang="kk-KZ" sz="3200" b="1" i="1" u="sng" dirty="0">
              <a:solidFill>
                <a:srgbClr val="002060"/>
              </a:solidFill>
              <a:latin typeface="Times New Roman" pitchFamily="18" charset="0"/>
            </a:endParaRPr>
          </a:p>
          <a:p>
            <a:pPr marL="342900" indent="-342900" algn="ctr">
              <a:buNone/>
            </a:pPr>
            <a:r>
              <a:rPr lang="kk-KZ" sz="4800" b="1" i="1" u="sng" dirty="0" smtClean="0">
                <a:solidFill>
                  <a:srgbClr val="002060"/>
                </a:solidFill>
                <a:latin typeface="Times New Roman" pitchFamily="18" charset="0"/>
              </a:rPr>
              <a:t>*</a:t>
            </a:r>
            <a:r>
              <a:rPr lang="kk-KZ" sz="4800" b="1" i="1" u="sng" dirty="0" smtClean="0">
                <a:solidFill>
                  <a:srgbClr val="002060"/>
                </a:solidFill>
                <a:latin typeface="Times New Roman" pitchFamily="18" charset="0"/>
              </a:rPr>
              <a:t> Тұрақты сөз тіркесін ажырата аламын,олардың мағынасын түсінемін.</a:t>
            </a:r>
            <a:endParaRPr lang="kk-KZ" sz="4800" b="1" i="1" u="sng" dirty="0">
              <a:solidFill>
                <a:srgbClr val="002060"/>
              </a:solidFill>
              <a:latin typeface="Times New Roman" pitchFamily="18" charset="0"/>
            </a:endParaRPr>
          </a:p>
          <a:p>
            <a:pPr marL="342900" indent="-342900" algn="ctr">
              <a:buNone/>
            </a:pPr>
            <a:r>
              <a:rPr lang="kk-KZ" sz="4800" b="1" i="1" u="sng" dirty="0" smtClean="0">
                <a:solidFill>
                  <a:srgbClr val="0000FF"/>
                </a:solidFill>
                <a:latin typeface="Times New Roman" pitchFamily="18" charset="0"/>
              </a:rPr>
              <a:t>*Сөйлеу барысында тұрақты тіркестерді қолдануға жаттығамын.</a:t>
            </a:r>
            <a:endParaRPr lang="kk-KZ" sz="4800" b="1" i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2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2"/>
          </p:nvPr>
        </p:nvSpPr>
        <p:spPr>
          <a:xfrm>
            <a:off x="0" y="476673"/>
            <a:ext cx="11277600" cy="239713"/>
          </a:xfrm>
        </p:spPr>
        <p:txBody>
          <a:bodyPr/>
          <a:lstStyle/>
          <a:p>
            <a:pPr algn="ctr"/>
            <a:r>
              <a:rPr lang="kk-KZ" alt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Тұрақты сөз тіркесі</a:t>
            </a:r>
            <a:endParaRPr lang="en-US" alt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1371" y="1917182"/>
            <a:ext cx="872995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Екі не одан да көп сөзден құралып,</a:t>
            </a:r>
          </a:p>
          <a:p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 ғана мағынаны білдіретін </a:t>
            </a:r>
          </a:p>
          <a:p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 тіркесін </a:t>
            </a:r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тұрақты сөз тіркесі </a:t>
            </a:r>
          </a:p>
          <a:p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 атайды. </a:t>
            </a:r>
          </a:p>
          <a:p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Мысалы: қара қылды қақ жарған.</a:t>
            </a:r>
          </a:p>
          <a:p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384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photoshop-orange.org/wp-content/images/backgrounds/backgrounds_006/bg0006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148740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00111" y="1571613"/>
            <a:ext cx="750218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8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Топтық жұмыс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0" name="Picture 2" descr="http://cdn.wallpapersafari.com/25/9/BIVkc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980728"/>
            <a:ext cx="87842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Оқулықпен жұмыс</a:t>
            </a:r>
          </a:p>
          <a:p>
            <a:pPr algn="ctr"/>
            <a:r>
              <a:rPr lang="kk-KZ" sz="6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6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131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go2.imgsmail.ru/imgpreview?key=77e8396420c520f9&amp;mb=imgdb_preview_167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1"/>
            <a:ext cx="1220961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91477" y="1428736"/>
            <a:ext cx="10657184" cy="24622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Дәптермен</a:t>
            </a:r>
            <a:r>
              <a:rPr lang="ru-RU" sz="5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жұмыс</a:t>
            </a:r>
            <a:endParaRPr lang="ru-RU" sz="5400" b="1" i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2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13-жаттығу</a:t>
            </a:r>
          </a:p>
          <a:p>
            <a:pPr algn="ctr"/>
            <a:r>
              <a:rPr lang="kk-KZ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Өлеңді жатқа жазу.</a:t>
            </a:r>
            <a:endParaRPr lang="ru-RU" sz="36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E1E1E1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E1E1E1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170</Words>
  <Application>Microsoft Office PowerPoint</Application>
  <PresentationFormat>Произвольный</PresentationFormat>
  <Paragraphs>59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Сабақтың мақсаты: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UserKZ</cp:lastModifiedBy>
  <cp:revision>37</cp:revision>
  <dcterms:created xsi:type="dcterms:W3CDTF">2018-01-10T15:41:31Z</dcterms:created>
  <dcterms:modified xsi:type="dcterms:W3CDTF">2019-11-28T09:13:39Z</dcterms:modified>
</cp:coreProperties>
</file>