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8" r:id="rId3"/>
    <p:sldId id="256" r:id="rId4"/>
    <p:sldId id="257" r:id="rId5"/>
    <p:sldId id="258" r:id="rId6"/>
    <p:sldId id="265" r:id="rId7"/>
    <p:sldId id="259" r:id="rId8"/>
    <p:sldId id="262" r:id="rId9"/>
    <p:sldId id="263" r:id="rId10"/>
    <p:sldId id="264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92141-207A-4A02-B175-F676E8A79F0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3613D7-5FC0-41FD-9C28-34C6F0970235}">
      <dgm:prSet phldrT="[Текст]"/>
      <dgm:spPr/>
      <dgm:t>
        <a:bodyPr/>
        <a:lstStyle/>
        <a:p>
          <a:r>
            <a: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Мақсаты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FFDD93-134A-4C84-A28F-85DB9DBB37EB}" type="parTrans" cxnId="{BD1AECE7-3381-43A3-A629-F4CE1E3244B6}">
      <dgm:prSet/>
      <dgm:spPr/>
      <dgm:t>
        <a:bodyPr/>
        <a:lstStyle/>
        <a:p>
          <a:endParaRPr lang="ru-RU"/>
        </a:p>
      </dgm:t>
    </dgm:pt>
    <dgm:pt modelId="{E7C74F15-AA31-416D-B898-2DFADF835688}" type="sibTrans" cxnId="{BD1AECE7-3381-43A3-A629-F4CE1E3244B6}">
      <dgm:prSet/>
      <dgm:spPr/>
      <dgm:t>
        <a:bodyPr/>
        <a:lstStyle/>
        <a:p>
          <a:endParaRPr lang="ru-RU"/>
        </a:p>
      </dgm:t>
    </dgm:pt>
    <dgm:pt modelId="{4416F5B7-7B9A-4812-829D-41CB452B89CF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Lesson Study </a:t>
          </a:r>
          <a:r>
            <a:rPr lang="kk-K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жөнінде түсінік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93C4C1-AADB-40E8-932E-CA375279436D}" type="parTrans" cxnId="{78EBAE39-6DB0-47F6-A017-8ED27F719E4C}">
      <dgm:prSet/>
      <dgm:spPr/>
      <dgm:t>
        <a:bodyPr/>
        <a:lstStyle/>
        <a:p>
          <a:endParaRPr lang="ru-RU"/>
        </a:p>
      </dgm:t>
    </dgm:pt>
    <dgm:pt modelId="{A50E5DC7-7AFE-4F2D-AA4C-3C1995E460F3}" type="sibTrans" cxnId="{78EBAE39-6DB0-47F6-A017-8ED27F719E4C}">
      <dgm:prSet/>
      <dgm:spPr/>
      <dgm:t>
        <a:bodyPr/>
        <a:lstStyle/>
        <a:p>
          <a:endParaRPr lang="ru-RU"/>
        </a:p>
      </dgm:t>
    </dgm:pt>
    <dgm:pt modelId="{E4A826BA-DB67-4EBE-BFFA-5EB5AC288E3D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жаңа әдіс-тәсілдерін жетілдіруге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оның сапасын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арттыруға мүмкіндік алады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2CFEEA-C8CF-45D9-8920-348F6F1C8AB0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Мұғалім әрбір жеке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оқушының оқуына қатысты өзінің оқыту тәжірибесі туралы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ойлануға мүмкіндік алады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; 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4EF5FA-67C8-478E-94D8-7EA4EF0F2B35}">
      <dgm:prSet phldrT="[Текст]"/>
      <dgm:spPr/>
      <dgm:t>
        <a:bodyPr/>
        <a:lstStyle/>
        <a:p>
          <a:r>
            <a: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Нәтиже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8E2B38-BF0A-477D-B558-A67EF3C0F043}" type="sibTrans" cxnId="{024CA961-4C70-4A04-A173-948E8AF17D6B}">
      <dgm:prSet/>
      <dgm:spPr/>
      <dgm:t>
        <a:bodyPr/>
        <a:lstStyle/>
        <a:p>
          <a:endParaRPr lang="ru-RU"/>
        </a:p>
      </dgm:t>
    </dgm:pt>
    <dgm:pt modelId="{4351A1D9-7F98-4E4D-BB06-579FCED0A5E1}" type="parTrans" cxnId="{024CA961-4C70-4A04-A173-948E8AF17D6B}">
      <dgm:prSet/>
      <dgm:spPr/>
      <dgm:t>
        <a:bodyPr/>
        <a:lstStyle/>
        <a:p>
          <a:endParaRPr lang="ru-RU"/>
        </a:p>
      </dgm:t>
    </dgm:pt>
    <dgm:pt modelId="{06E8BF63-A70E-4C33-8C85-47DE1F7C0587}" type="sibTrans" cxnId="{1349DDF2-B938-4374-8C09-A8945B4E9496}">
      <dgm:prSet/>
      <dgm:spPr/>
      <dgm:t>
        <a:bodyPr/>
        <a:lstStyle/>
        <a:p>
          <a:endParaRPr lang="ru-RU"/>
        </a:p>
      </dgm:t>
    </dgm:pt>
    <dgm:pt modelId="{877F8117-B9A9-400D-A52A-D7C836BADB4A}" type="parTrans" cxnId="{1349DDF2-B938-4374-8C09-A8945B4E9496}">
      <dgm:prSet/>
      <dgm:spPr/>
      <dgm:t>
        <a:bodyPr/>
        <a:lstStyle/>
        <a:p>
          <a:endParaRPr lang="ru-RU"/>
        </a:p>
      </dgm:t>
    </dgm:pt>
    <dgm:pt modelId="{FD2EC4E3-DD5C-4A9E-9D9A-DB734C8E6AD2}" type="sibTrans" cxnId="{C4C19502-7BF6-402E-9FAE-73BD4C1F5F6D}">
      <dgm:prSet/>
      <dgm:spPr/>
      <dgm:t>
        <a:bodyPr/>
        <a:lstStyle/>
        <a:p>
          <a:endParaRPr lang="ru-RU"/>
        </a:p>
      </dgm:t>
    </dgm:pt>
    <dgm:pt modelId="{7255352B-F5E0-487D-AFE6-453AD28B2B98}" type="parTrans" cxnId="{C4C19502-7BF6-402E-9FAE-73BD4C1F5F6D}">
      <dgm:prSet/>
      <dgm:spPr/>
      <dgm:t>
        <a:bodyPr/>
        <a:lstStyle/>
        <a:p>
          <a:endParaRPr lang="ru-RU"/>
        </a:p>
      </dgm:t>
    </dgm:pt>
    <dgm:pt modelId="{A75C3E04-0F47-4170-8499-BA8F850FB3D8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LS</a:t>
          </a:r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сабақты зерттеу</a:t>
          </a:r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зерделеу</a:t>
          </a:r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білімді</a:t>
          </a:r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жетілдіруге</a:t>
          </a:r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бағытталған педагогикалық тәсіл.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C98DC6-868E-4A05-B481-C953B8E09280}">
      <dgm:prSet phldrT="[Текст]"/>
      <dgm:spPr/>
      <dgm:t>
        <a:bodyPr/>
        <a:lstStyle/>
        <a:p>
          <a:r>
            <a: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Түйінді идея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9AADC2-C05A-4C47-9B81-B4A458D782B5}" type="sibTrans" cxnId="{4CDAD831-2DD7-4235-92B4-D742F8840BFD}">
      <dgm:prSet/>
      <dgm:spPr/>
      <dgm:t>
        <a:bodyPr/>
        <a:lstStyle/>
        <a:p>
          <a:endParaRPr lang="ru-RU"/>
        </a:p>
      </dgm:t>
    </dgm:pt>
    <dgm:pt modelId="{029CF08F-41D6-4AA9-B145-9493E7517A4F}" type="parTrans" cxnId="{4CDAD831-2DD7-4235-92B4-D742F8840BFD}">
      <dgm:prSet/>
      <dgm:spPr/>
      <dgm:t>
        <a:bodyPr/>
        <a:lstStyle/>
        <a:p>
          <a:endParaRPr lang="ru-RU"/>
        </a:p>
      </dgm:t>
    </dgm:pt>
    <dgm:pt modelId="{B8F9AD13-5FFC-491B-877B-6965FDA26770}" type="sibTrans" cxnId="{419A2AC2-9864-49AB-A6CB-50762414CB5D}">
      <dgm:prSet/>
      <dgm:spPr/>
      <dgm:t>
        <a:bodyPr/>
        <a:lstStyle/>
        <a:p>
          <a:endParaRPr lang="ru-RU"/>
        </a:p>
      </dgm:t>
    </dgm:pt>
    <dgm:pt modelId="{A201AB28-AF85-4B5D-A20E-F07C8A811B8C}" type="parTrans" cxnId="{419A2AC2-9864-49AB-A6CB-50762414CB5D}">
      <dgm:prSet/>
      <dgm:spPr/>
      <dgm:t>
        <a:bodyPr/>
        <a:lstStyle/>
        <a:p>
          <a:endParaRPr lang="ru-RU"/>
        </a:p>
      </dgm:t>
    </dgm:pt>
    <dgm:pt modelId="{23BDAFFC-BDA7-4680-9C9F-EBC9D67264B8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сапасын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арттыруда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 </a:t>
          </a:r>
          <a:r>
            <a:rPr lang="en-US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Lesson study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әдісінің тиімділігі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айқындалады және тәжірибеге енгізуге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бағыт-бағдар беріледі</a:t>
          </a:r>
          <a:r>
            <a:rPr lang="ru-RU" sz="2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1041C2-D93D-44B5-95DB-95F5C0D8394C}" type="sibTrans" cxnId="{46D3D9EA-2E25-4615-A89A-CB4D7C6ED33C}">
      <dgm:prSet/>
      <dgm:spPr/>
      <dgm:t>
        <a:bodyPr/>
        <a:lstStyle/>
        <a:p>
          <a:endParaRPr lang="ru-RU"/>
        </a:p>
      </dgm:t>
    </dgm:pt>
    <dgm:pt modelId="{795BFF4F-12CC-412C-8A4F-227DED3517CD}" type="parTrans" cxnId="{46D3D9EA-2E25-4615-A89A-CB4D7C6ED33C}">
      <dgm:prSet/>
      <dgm:spPr/>
      <dgm:t>
        <a:bodyPr/>
        <a:lstStyle/>
        <a:p>
          <a:endParaRPr lang="ru-RU"/>
        </a:p>
      </dgm:t>
    </dgm:pt>
    <dgm:pt modelId="{556F84A6-9797-42AD-ACCB-59CFE2D5821E}" type="pres">
      <dgm:prSet presAssocID="{64392141-207A-4A02-B175-F676E8A79F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C7ABA-FD86-4D95-B814-2BFD3116966B}" type="pres">
      <dgm:prSet presAssocID="{E53613D7-5FC0-41FD-9C28-34C6F0970235}" presName="composite" presStyleCnt="0"/>
      <dgm:spPr/>
    </dgm:pt>
    <dgm:pt modelId="{A6E6B03D-52F2-4829-BC65-044854A3F79C}" type="pres">
      <dgm:prSet presAssocID="{E53613D7-5FC0-41FD-9C28-34C6F0970235}" presName="parentText" presStyleLbl="alignNode1" presStyleIdx="0" presStyleCnt="3" custLinFactNeighborY="-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EB0D5-FC35-44A0-90C5-AB4E2BD14600}" type="pres">
      <dgm:prSet presAssocID="{E53613D7-5FC0-41FD-9C28-34C6F0970235}" presName="descendantText" presStyleLbl="alignAcc1" presStyleIdx="0" presStyleCnt="3" custScaleY="113050" custLinFactNeighborX="-78" custLinFactNeighborY="-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3795-B81B-4CB0-9F83-D11264625505}" type="pres">
      <dgm:prSet presAssocID="{E7C74F15-AA31-416D-B898-2DFADF835688}" presName="sp" presStyleCnt="0"/>
      <dgm:spPr/>
    </dgm:pt>
    <dgm:pt modelId="{21B69345-08AF-41D3-BFCB-103F1E305115}" type="pres">
      <dgm:prSet presAssocID="{69C98DC6-868E-4A05-B481-C953B8E09280}" presName="composite" presStyleCnt="0"/>
      <dgm:spPr/>
    </dgm:pt>
    <dgm:pt modelId="{8E58A224-582D-429E-85E2-757B40A8D966}" type="pres">
      <dgm:prSet presAssocID="{69C98DC6-868E-4A05-B481-C953B8E0928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F0B44-774C-4C9D-B31B-56C742309BAA}" type="pres">
      <dgm:prSet presAssocID="{69C98DC6-868E-4A05-B481-C953B8E0928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C6BC-5851-44DB-AF20-81B6F23857F2}" type="pres">
      <dgm:prSet presAssocID="{5E9AADC2-C05A-4C47-9B81-B4A458D782B5}" presName="sp" presStyleCnt="0"/>
      <dgm:spPr/>
    </dgm:pt>
    <dgm:pt modelId="{F86B0F24-B1F4-4B2A-9981-0C6842DEC959}" type="pres">
      <dgm:prSet presAssocID="{D64EF5FA-67C8-478E-94D8-7EA4EF0F2B35}" presName="composite" presStyleCnt="0"/>
      <dgm:spPr/>
    </dgm:pt>
    <dgm:pt modelId="{FF66B8BE-B3D9-46B4-B62B-5CF4498EB965}" type="pres">
      <dgm:prSet presAssocID="{D64EF5FA-67C8-478E-94D8-7EA4EF0F2B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31BDC-D55C-4B28-9D6B-D2CB483AF617}" type="pres">
      <dgm:prSet presAssocID="{D64EF5FA-67C8-478E-94D8-7EA4EF0F2B35}" presName="descendantText" presStyleLbl="alignAcc1" presStyleIdx="2" presStyleCnt="3" custScaleY="12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1A2AF-901C-49E4-95B3-ADBC42BE6CD9}" type="presOf" srcId="{A75C3E04-0F47-4170-8499-BA8F850FB3D8}" destId="{3D7F0B44-774C-4C9D-B31B-56C742309BAA}" srcOrd="0" destOrd="0" presId="urn:microsoft.com/office/officeart/2005/8/layout/chevron2"/>
    <dgm:cxn modelId="{98C16ED3-5FA9-4A31-AC6C-25BD77E7A5B1}" type="presOf" srcId="{23BDAFFC-BDA7-4680-9C9F-EBC9D67264B8}" destId="{185EB0D5-FC35-44A0-90C5-AB4E2BD14600}" srcOrd="0" destOrd="1" presId="urn:microsoft.com/office/officeart/2005/8/layout/chevron2"/>
    <dgm:cxn modelId="{E8AA6D62-70C9-421A-BE2D-C33DC93EB40D}" type="presOf" srcId="{E4A826BA-DB67-4EBE-BFFA-5EB5AC288E3D}" destId="{84031BDC-D55C-4B28-9D6B-D2CB483AF617}" srcOrd="0" destOrd="1" presId="urn:microsoft.com/office/officeart/2005/8/layout/chevron2"/>
    <dgm:cxn modelId="{99DE126C-3217-4C8D-9CE3-68D7592C6DD9}" type="presOf" srcId="{052CFEEA-C8CF-45D9-8920-348F6F1C8AB0}" destId="{84031BDC-D55C-4B28-9D6B-D2CB483AF617}" srcOrd="0" destOrd="0" presId="urn:microsoft.com/office/officeart/2005/8/layout/chevron2"/>
    <dgm:cxn modelId="{4CDAD831-2DD7-4235-92B4-D742F8840BFD}" srcId="{64392141-207A-4A02-B175-F676E8A79F02}" destId="{69C98DC6-868E-4A05-B481-C953B8E09280}" srcOrd="1" destOrd="0" parTransId="{029CF08F-41D6-4AA9-B145-9493E7517A4F}" sibTransId="{5E9AADC2-C05A-4C47-9B81-B4A458D782B5}"/>
    <dgm:cxn modelId="{1349DDF2-B938-4374-8C09-A8945B4E9496}" srcId="{D64EF5FA-67C8-478E-94D8-7EA4EF0F2B35}" destId="{E4A826BA-DB67-4EBE-BFFA-5EB5AC288E3D}" srcOrd="1" destOrd="0" parTransId="{877F8117-B9A9-400D-A52A-D7C836BADB4A}" sibTransId="{06E8BF63-A70E-4C33-8C85-47DE1F7C0587}"/>
    <dgm:cxn modelId="{BD1AECE7-3381-43A3-A629-F4CE1E3244B6}" srcId="{64392141-207A-4A02-B175-F676E8A79F02}" destId="{E53613D7-5FC0-41FD-9C28-34C6F0970235}" srcOrd="0" destOrd="0" parTransId="{84FFDD93-134A-4C84-A28F-85DB9DBB37EB}" sibTransId="{E7C74F15-AA31-416D-B898-2DFADF835688}"/>
    <dgm:cxn modelId="{46D3D9EA-2E25-4615-A89A-CB4D7C6ED33C}" srcId="{E53613D7-5FC0-41FD-9C28-34C6F0970235}" destId="{23BDAFFC-BDA7-4680-9C9F-EBC9D67264B8}" srcOrd="1" destOrd="0" parTransId="{795BFF4F-12CC-412C-8A4F-227DED3517CD}" sibTransId="{7D1041C2-D93D-44B5-95DB-95F5C0D8394C}"/>
    <dgm:cxn modelId="{163ABD12-BFC7-4DA8-9D59-F301FC9F0862}" type="presOf" srcId="{69C98DC6-868E-4A05-B481-C953B8E09280}" destId="{8E58A224-582D-429E-85E2-757B40A8D966}" srcOrd="0" destOrd="0" presId="urn:microsoft.com/office/officeart/2005/8/layout/chevron2"/>
    <dgm:cxn modelId="{C4C19502-7BF6-402E-9FAE-73BD4C1F5F6D}" srcId="{D64EF5FA-67C8-478E-94D8-7EA4EF0F2B35}" destId="{052CFEEA-C8CF-45D9-8920-348F6F1C8AB0}" srcOrd="0" destOrd="0" parTransId="{7255352B-F5E0-487D-AFE6-453AD28B2B98}" sibTransId="{FD2EC4E3-DD5C-4A9E-9D9A-DB734C8E6AD2}"/>
    <dgm:cxn modelId="{C4D9B264-AAA9-4839-A618-58BEE1D330D5}" type="presOf" srcId="{D64EF5FA-67C8-478E-94D8-7EA4EF0F2B35}" destId="{FF66B8BE-B3D9-46B4-B62B-5CF4498EB965}" srcOrd="0" destOrd="0" presId="urn:microsoft.com/office/officeart/2005/8/layout/chevron2"/>
    <dgm:cxn modelId="{3B3F4C65-AFE0-4094-B573-9ABD11DCE278}" type="presOf" srcId="{4416F5B7-7B9A-4812-829D-41CB452B89CF}" destId="{185EB0D5-FC35-44A0-90C5-AB4E2BD14600}" srcOrd="0" destOrd="0" presId="urn:microsoft.com/office/officeart/2005/8/layout/chevron2"/>
    <dgm:cxn modelId="{024CA961-4C70-4A04-A173-948E8AF17D6B}" srcId="{64392141-207A-4A02-B175-F676E8A79F02}" destId="{D64EF5FA-67C8-478E-94D8-7EA4EF0F2B35}" srcOrd="2" destOrd="0" parTransId="{4351A1D9-7F98-4E4D-BB06-579FCED0A5E1}" sibTransId="{C38E2B38-BF0A-477D-B558-A67EF3C0F043}"/>
    <dgm:cxn modelId="{78EBAE39-6DB0-47F6-A017-8ED27F719E4C}" srcId="{E53613D7-5FC0-41FD-9C28-34C6F0970235}" destId="{4416F5B7-7B9A-4812-829D-41CB452B89CF}" srcOrd="0" destOrd="0" parTransId="{C193C4C1-AADB-40E8-932E-CA375279436D}" sibTransId="{A50E5DC7-7AFE-4F2D-AA4C-3C1995E460F3}"/>
    <dgm:cxn modelId="{BFB461BD-6B63-4510-B40C-2C9DA0B88547}" type="presOf" srcId="{64392141-207A-4A02-B175-F676E8A79F02}" destId="{556F84A6-9797-42AD-ACCB-59CFE2D5821E}" srcOrd="0" destOrd="0" presId="urn:microsoft.com/office/officeart/2005/8/layout/chevron2"/>
    <dgm:cxn modelId="{9E1577A5-CF4F-4928-813A-201BA6C2FFF1}" type="presOf" srcId="{E53613D7-5FC0-41FD-9C28-34C6F0970235}" destId="{A6E6B03D-52F2-4829-BC65-044854A3F79C}" srcOrd="0" destOrd="0" presId="urn:microsoft.com/office/officeart/2005/8/layout/chevron2"/>
    <dgm:cxn modelId="{419A2AC2-9864-49AB-A6CB-50762414CB5D}" srcId="{69C98DC6-868E-4A05-B481-C953B8E09280}" destId="{A75C3E04-0F47-4170-8499-BA8F850FB3D8}" srcOrd="0" destOrd="0" parTransId="{A201AB28-AF85-4B5D-A20E-F07C8A811B8C}" sibTransId="{B8F9AD13-5FFC-491B-877B-6965FDA26770}"/>
    <dgm:cxn modelId="{578FE343-3263-416B-8781-7C7EB7EB1518}" type="presParOf" srcId="{556F84A6-9797-42AD-ACCB-59CFE2D5821E}" destId="{341C7ABA-FD86-4D95-B814-2BFD3116966B}" srcOrd="0" destOrd="0" presId="urn:microsoft.com/office/officeart/2005/8/layout/chevron2"/>
    <dgm:cxn modelId="{8549C123-119A-459A-9B47-609999002D87}" type="presParOf" srcId="{341C7ABA-FD86-4D95-B814-2BFD3116966B}" destId="{A6E6B03D-52F2-4829-BC65-044854A3F79C}" srcOrd="0" destOrd="0" presId="urn:microsoft.com/office/officeart/2005/8/layout/chevron2"/>
    <dgm:cxn modelId="{E5AE59E4-EE77-4335-9B93-E0D2E110418C}" type="presParOf" srcId="{341C7ABA-FD86-4D95-B814-2BFD3116966B}" destId="{185EB0D5-FC35-44A0-90C5-AB4E2BD14600}" srcOrd="1" destOrd="0" presId="urn:microsoft.com/office/officeart/2005/8/layout/chevron2"/>
    <dgm:cxn modelId="{A54591CC-CD38-4DE2-85FC-2498A57FB013}" type="presParOf" srcId="{556F84A6-9797-42AD-ACCB-59CFE2D5821E}" destId="{82A43795-B81B-4CB0-9F83-D11264625505}" srcOrd="1" destOrd="0" presId="urn:microsoft.com/office/officeart/2005/8/layout/chevron2"/>
    <dgm:cxn modelId="{49A02864-925C-4613-B014-3E0E6FE16887}" type="presParOf" srcId="{556F84A6-9797-42AD-ACCB-59CFE2D5821E}" destId="{21B69345-08AF-41D3-BFCB-103F1E305115}" srcOrd="2" destOrd="0" presId="urn:microsoft.com/office/officeart/2005/8/layout/chevron2"/>
    <dgm:cxn modelId="{2AD20FBC-69EC-4D4D-8B38-EC1BBCBF29A8}" type="presParOf" srcId="{21B69345-08AF-41D3-BFCB-103F1E305115}" destId="{8E58A224-582D-429E-85E2-757B40A8D966}" srcOrd="0" destOrd="0" presId="urn:microsoft.com/office/officeart/2005/8/layout/chevron2"/>
    <dgm:cxn modelId="{8C929A12-4368-46F6-AE1D-7677B8B92E35}" type="presParOf" srcId="{21B69345-08AF-41D3-BFCB-103F1E305115}" destId="{3D7F0B44-774C-4C9D-B31B-56C742309BAA}" srcOrd="1" destOrd="0" presId="urn:microsoft.com/office/officeart/2005/8/layout/chevron2"/>
    <dgm:cxn modelId="{B79DE040-0F1B-4C91-9AB2-9E9717D5AFCE}" type="presParOf" srcId="{556F84A6-9797-42AD-ACCB-59CFE2D5821E}" destId="{A85FC6BC-5851-44DB-AF20-81B6F23857F2}" srcOrd="3" destOrd="0" presId="urn:microsoft.com/office/officeart/2005/8/layout/chevron2"/>
    <dgm:cxn modelId="{7FB5D24D-EFC3-40DA-8CB6-62DF364F2AB0}" type="presParOf" srcId="{556F84A6-9797-42AD-ACCB-59CFE2D5821E}" destId="{F86B0F24-B1F4-4B2A-9981-0C6842DEC959}" srcOrd="4" destOrd="0" presId="urn:microsoft.com/office/officeart/2005/8/layout/chevron2"/>
    <dgm:cxn modelId="{73A97FD5-783D-4A39-8016-A0A550B06E09}" type="presParOf" srcId="{F86B0F24-B1F4-4B2A-9981-0C6842DEC959}" destId="{FF66B8BE-B3D9-46B4-B62B-5CF4498EB965}" srcOrd="0" destOrd="0" presId="urn:microsoft.com/office/officeart/2005/8/layout/chevron2"/>
    <dgm:cxn modelId="{50AA7C0A-85AE-46F2-A157-F985ED45ED56}" type="presParOf" srcId="{F86B0F24-B1F4-4B2A-9981-0C6842DEC959}" destId="{84031BDC-D55C-4B28-9D6B-D2CB483AF61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expertis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7" y="357166"/>
            <a:ext cx="521497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Lesson Study- </a:t>
            </a:r>
            <a:r>
              <a:rPr lang="kk-KZ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мұғалімнің кәсіби өрлеу жолы”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4919008"/>
            <a:ext cx="57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</a:p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Сатымбаева Райгүл Турсумбаевна</a:t>
            </a:r>
            <a:r>
              <a:rPr lang="kk-KZ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и по запросу фоны для слайда на тему уч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785786" y="714356"/>
            <a:ext cx="6858048" cy="500066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428736"/>
            <a:ext cx="5429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</a:rPr>
              <a:t>Оқу бөлімінің меңгерушілері </a:t>
            </a:r>
            <a:r>
              <a:rPr lang="kk-KZ" sz="2400" b="1" i="1" dirty="0" smtClean="0">
                <a:solidFill>
                  <a:srgbClr val="0070C0"/>
                </a:solidFill>
              </a:rPr>
              <a:t>Lesson Study-ді </a:t>
            </a:r>
            <a:r>
              <a:rPr lang="kk-KZ" sz="2400" b="1" dirty="0" smtClean="0">
                <a:solidFill>
                  <a:srgbClr val="0070C0"/>
                </a:solidFill>
              </a:rPr>
              <a:t>қызметкерлеріне кәсіби білім беру тәсілі ретінде өз мектептерінің </a:t>
            </a:r>
            <a:r>
              <a:rPr lang="kk-KZ" sz="2400" b="1" dirty="0" smtClean="0">
                <a:solidFill>
                  <a:srgbClr val="FF0000"/>
                </a:solidFill>
              </a:rPr>
              <a:t>оқыту мен оқу жүйесіне енгізе алады. </a:t>
            </a:r>
            <a:r>
              <a:rPr lang="kk-KZ" sz="2400" b="1" dirty="0" smtClean="0">
                <a:solidFill>
                  <a:srgbClr val="0070C0"/>
                </a:solidFill>
              </a:rPr>
              <a:t>Бұл мұғалімдер мен басқа мамандарға </a:t>
            </a:r>
            <a:r>
              <a:rPr lang="kk-KZ" sz="2400" b="1" dirty="0" smtClean="0">
                <a:solidFill>
                  <a:srgbClr val="FF0000"/>
                </a:solidFill>
              </a:rPr>
              <a:t>кәсіби білім алу құқығын </a:t>
            </a:r>
            <a:r>
              <a:rPr lang="kk-KZ" sz="2400" b="1" dirty="0" smtClean="0">
                <a:solidFill>
                  <a:srgbClr val="0070C0"/>
                </a:solidFill>
              </a:rPr>
              <a:t>беріп, қазіргі кезде кең таралған және оқу тәжірибесіне айтарлықтай ықпал ететін модельдерді көздейтіндіктен, үздіксіз </a:t>
            </a:r>
            <a:r>
              <a:rPr lang="kk-KZ" sz="2400" b="1" dirty="0" smtClean="0">
                <a:solidFill>
                  <a:srgbClr val="FF0000"/>
                </a:solidFill>
              </a:rPr>
              <a:t>кәсіби дамуларына мүмкіндік туғызады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7290" y="714356"/>
            <a:ext cx="67866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</a:rPr>
              <a:t>Lesson Study-ге </a:t>
            </a:r>
            <a:r>
              <a:rPr lang="kk-KZ" sz="3600" dirty="0" smtClean="0"/>
              <a:t>қатысу оқыту </a:t>
            </a:r>
            <a:r>
              <a:rPr lang="kk-KZ" sz="4000" dirty="0" smtClean="0"/>
              <a:t>тұрғысынан</a:t>
            </a:r>
            <a:r>
              <a:rPr lang="kk-KZ" sz="3600" dirty="0" smtClean="0"/>
              <a:t> алғанда оншалықты тиімді емес салада </a:t>
            </a:r>
            <a:r>
              <a:rPr lang="kk-KZ" sz="3600" i="1" dirty="0" smtClean="0"/>
              <a:t>тәуекелсіз жұмыс істеуге </a:t>
            </a:r>
            <a:r>
              <a:rPr lang="kk-KZ" sz="3600" dirty="0" smtClean="0"/>
              <a:t>қарағанда, олардың өздерін сенімсіз сезінетін </a:t>
            </a:r>
            <a:r>
              <a:rPr lang="kk-KZ" sz="3600" dirty="0" smtClean="0">
                <a:solidFill>
                  <a:srgbClr val="FF0000"/>
                </a:solidFill>
              </a:rPr>
              <a:t>мәселелерді шешудегі дағдыларының анағұрлым жетілуіне </a:t>
            </a:r>
            <a:r>
              <a:rPr lang="kk-KZ" sz="3600" dirty="0" smtClean="0"/>
              <a:t>көбірек </a:t>
            </a:r>
            <a:r>
              <a:rPr lang="kk-KZ" sz="3600" dirty="0" smtClean="0">
                <a:solidFill>
                  <a:srgbClr val="FF0000"/>
                </a:solidFill>
              </a:rPr>
              <a:t>ықпал </a:t>
            </a:r>
            <a:r>
              <a:rPr lang="kk-KZ" sz="3600" dirty="0" smtClean="0"/>
              <a:t>ететінін сезінген.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и по запросу сабақты зерттеу тәсілі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и по запросу назарларыңызға рахмет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500042"/>
          <a:ext cx="814393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сабақты зерттеу тәсілі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абақты зерттеу тәсілі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абақты зерттеу тәсілі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и по запросу лессен стади қағидатт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ы для слайда на тему уч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857364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142984"/>
            <a:ext cx="5500726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Lesson Study-ге </a:t>
            </a:r>
            <a:r>
              <a:rPr lang="kk-KZ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шараны бірлесе     жоспарлап,  өткізетін, қадағалайтын, оқыту мен оқуды талдай отырып, </a:t>
            </a:r>
          </a:p>
          <a:p>
            <a:pPr algn="ctr"/>
            <a:r>
              <a:rPr lang="kk-KZ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 қорытындыларын қағаз бетіне түсіретін мұғалімдер </a:t>
            </a:r>
          </a:p>
          <a:p>
            <a:pPr algn="ctr"/>
            <a:r>
              <a:rPr lang="kk-KZ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тобы қатысады.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Картинки по запросу фоны для слайда на тему уч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00034" y="117693"/>
            <a:ext cx="814393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3575" algn="l"/>
              </a:tabLst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өткізу барысында топта (немесе жұппен) жұмыс істейтін мұғалімдер: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Өздері күнделікті жинаған материалдары мен жүйелі бағалау деректерін оқушылардың оқу мен даму басымдықтарын белгілеу үшін қолданады.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Алдағы уақытта әзірленетін немесе жетілдірілетін, белгіленген міндеттерге жауап беретін оқыту әдістемесін бірлесіп анықтайды 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 «бақылаудағы оқушыны» анықтайды, олар әрқайсысы сыныптағы белгілі бір топтың өкілі болуы қажет, мысалы, оқу үлгерімінің деңгейі жоғары, орта, төмен оқушылардан.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Study-ді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бірлесіп жоспарлап, сабақты өткізу барысында зерттелетін үш оқушыны үнемі назарға ала отырып, оқыту әдістемесін пайдаланады және оның нәтижелерін мұқият зерттейді.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Бақылаудағы оқушылардың дамуы мен оқуына басты назар аудара отырып, </a:t>
            </a: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өткізеді және оны қадағалайды. Аталған үдерістер бірнеше сабақ бойы қайталанып, жетілдірілуі мүмкін. Бақылауды барлық </a:t>
            </a: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кезінде жүргізу міндетті емес.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Бақылаудағы оқушылардың </a:t>
            </a: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 ойларын білу үшін олармен сұхбаттасады.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Study-ді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талқылайды.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63575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Қолданылатын әдіске бақылаудағы оқушылардың қалай қарайтынын, олардың жеткен жетістіктерін, оқуда көрсететін нәтижелері мен кездесетін қиындықтарын білу, сонымен қатар алынған тәжірибені келешекте оқыту мен оқу әдістемесін әзірлеу үшін пайдалану мақсатында </a:t>
            </a: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Study-ге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талдау жүргізеді.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Картинки по запросу фоны для слайда на тему уч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7450" algn="l"/>
              </a:tabLst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тәсілі тиімді, себебі ол мұғалімдерге: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8745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әдеттегіге қарағанда балалардың білім алғандығының анағұрлым анық, әртүрлі қырларынан және егжей-тегжейлі дәлелін көруге;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8745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мұғалімнің пікірі бойынша балаларды оқыту барысында не болуға тиіс, ал шындығында жағдай қандай екендігі арасындағы айырмашылықты көруге;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8745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оқытуды нәтижесінде оқушылардың қажеттіліктерін барынша қанағаттандыратындай етіп қалай жоспарлау керектігін түсінуге;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87450" algn="l"/>
              </a:tabLst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Study-ді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басты мақсаты оқушыларға білім алуға көмектесу және топ мүшелерінің кәсіби дамуына ықпал ету болып табылатын мұғалімдердің желілік қоғамдастығы аясында іске асыруға (Dudley, P. 2011a);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87450" algn="l"/>
              </a:tabLst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мүмкіндіктерін өзінің педагогикалық тәжірибесінде қолдануға көмектеседі.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745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Dudley, P. (2011) </a:t>
            </a: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 Study: what it is, how and why it works and who is using it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[Lesson Study: ол не, ол қалай және неліктен жұмыс істейді, оны кім қолданады],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www.teachingexpertise.com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489</Words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22</cp:revision>
  <dcterms:created xsi:type="dcterms:W3CDTF">2020-01-05T11:44:43Z</dcterms:created>
  <dcterms:modified xsi:type="dcterms:W3CDTF">2020-01-15T04:11:44Z</dcterms:modified>
</cp:coreProperties>
</file>