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42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63588" y="476672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Тақырыбы: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ҚР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кітабына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енгізілген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жергілікті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өңірдің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жануарлары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өсімдіктері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140968"/>
            <a:ext cx="86409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кітабына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енгізілген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жергілікті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өңірдің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жануарлары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өсімдіктеріне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мысал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келтіру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lign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9080"/>
            <a:ext cx="27146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D:\слайд--Досик\01+01\0505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1772816"/>
            <a:ext cx="3423920" cy="3028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221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841" y="1766512"/>
            <a:ext cx="338437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93096"/>
            <a:ext cx="22098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76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72"/>
            <a:ext cx="9143999" cy="685800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4322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>
                <a:latin typeface="Times New Roman"/>
                <a:ea typeface="Times New Roman"/>
              </a:rPr>
              <a:t>Бағалау критерийлері</a:t>
            </a:r>
            <a:endParaRPr lang="ru-RU" sz="32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444317"/>
              </p:ext>
            </p:extLst>
          </p:nvPr>
        </p:nvGraphicFramePr>
        <p:xfrm>
          <a:off x="457200" y="2636912"/>
          <a:ext cx="8229600" cy="1896829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1896829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kk-KZ" sz="28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Қызыл кітаптың  маңызын біледі</a:t>
                      </a:r>
                      <a:r>
                        <a:rPr lang="kk-KZ" sz="28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endParaRPr lang="ru-RU" sz="2800" i="1" dirty="0">
                        <a:solidFill>
                          <a:srgbClr val="FF0000"/>
                        </a:solidFill>
                        <a:effectLst/>
                        <a:latin typeface="Arial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kk-KZ" sz="28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Қызыл кітапқа енетін ағзалар тобын сипаттайды.</a:t>
                      </a:r>
                      <a:endParaRPr lang="ru-RU" sz="2800" i="1" dirty="0">
                        <a:solidFill>
                          <a:srgbClr val="FF0000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 rot="10800000" flipV="1">
            <a:off x="444414" y="1125324"/>
            <a:ext cx="77152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kk-KZ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ҚР Қызыл кітабына енгізілген өз өлкесінің жануарлары мен  өсімдіктеріне мысал келтіреді.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9" name="Picture 52" descr="E:\ИринаМих\АНИМАЦИЯ\arg-5-50-trans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3645024"/>
            <a:ext cx="3448050" cy="307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596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3" name="Прямоугольник 2"/>
          <p:cNvSpPr/>
          <p:nvPr/>
        </p:nvSpPr>
        <p:spPr>
          <a:xfrm>
            <a:off x="1691680" y="407544"/>
            <a:ext cx="5018746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kk-KZ" sz="3200" b="1" dirty="0">
                <a:solidFill>
                  <a:srgbClr val="FF0000"/>
                </a:solidFill>
                <a:latin typeface="Times New Roman"/>
                <a:ea typeface="Times New Roman"/>
              </a:rPr>
              <a:t>«Суреттер сөйлейді» әдісі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24"/>
          <a:stretch/>
        </p:blipFill>
        <p:spPr bwMode="auto">
          <a:xfrm>
            <a:off x="710030" y="1916832"/>
            <a:ext cx="7586134" cy="3240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4653136"/>
            <a:ext cx="7586134" cy="5040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D:\Д_Г_К_Р_Б\Маманы газетке шыгаратын материалдар 2012\Куз-берекем байлыгым слайд жана ----Биолог аныктамалыгына\Биологиялык\76879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1641" y="99509"/>
            <a:ext cx="2499995" cy="17856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61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3" name="Прямоугольник 2"/>
          <p:cNvSpPr/>
          <p:nvPr/>
        </p:nvSpPr>
        <p:spPr>
          <a:xfrm>
            <a:off x="2915816" y="260648"/>
            <a:ext cx="3095719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kk-KZ" sz="3200" b="1" dirty="0">
                <a:latin typeface="Times New Roman"/>
                <a:ea typeface="Times New Roman"/>
              </a:rPr>
              <a:t>«Джигсо»  әдісі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628800"/>
            <a:ext cx="7776864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2800" dirty="0">
                <a:solidFill>
                  <a:srgbClr val="FF0000"/>
                </a:solidFill>
                <a:latin typeface="Times New Roman"/>
                <a:ea typeface="Times New Roman"/>
              </a:rPr>
              <a:t>І  топ:  Қызыл кітаптың тарихын анықтаңыздар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28781"/>
            <a:ext cx="7776864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2800" dirty="0">
                <a:solidFill>
                  <a:srgbClr val="FF0000"/>
                </a:solidFill>
                <a:latin typeface="Times New Roman"/>
                <a:ea typeface="Times New Roman"/>
              </a:rPr>
              <a:t>ІІ  топ:    Қорғауды қажет ететін түрлерді көрсетіңіздер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149080"/>
            <a:ext cx="7776864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2800" dirty="0">
                <a:solidFill>
                  <a:srgbClr val="FF0000"/>
                </a:solidFill>
                <a:latin typeface="Times New Roman"/>
                <a:ea typeface="Times New Roman"/>
              </a:rPr>
              <a:t>ІІІ  топ: Биологиялық аулантүрліліктерді сақтаудың жолдарың түсіндіріңіздер.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7" name="Picture 7" descr="guesta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197571"/>
            <a:ext cx="2286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9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51468" y="5103186"/>
            <a:ext cx="4068604" cy="175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526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Копия (5) Рисунок1н89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3" name="Прямоугольник 2"/>
          <p:cNvSpPr/>
          <p:nvPr/>
        </p:nvSpPr>
        <p:spPr>
          <a:xfrm>
            <a:off x="2170573" y="260648"/>
            <a:ext cx="48028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>
                <a:latin typeface="Times New Roman"/>
                <a:ea typeface="Times New Roman"/>
              </a:rPr>
              <a:t>«Төрт сөйлем»  стратегиясы</a:t>
            </a: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789788"/>
              </p:ext>
            </p:extLst>
          </p:nvPr>
        </p:nvGraphicFramePr>
        <p:xfrm>
          <a:off x="1907704" y="1484784"/>
          <a:ext cx="5400600" cy="3505899"/>
        </p:xfrm>
        <a:graphic>
          <a:graphicData uri="http://schemas.openxmlformats.org/drawingml/2006/table">
            <a:tbl>
              <a:tblPr/>
              <a:tblGrid>
                <a:gridCol w="5400600"/>
              </a:tblGrid>
              <a:tr h="0">
                <a:tc>
                  <a:txBody>
                    <a:bodyPr/>
                    <a:lstStyle/>
                    <a:p>
                      <a:pPr marL="1270" algn="l"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3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Пікір  айтыңыздар, </a:t>
                      </a:r>
                      <a:endParaRPr lang="kk-KZ" sz="320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" algn="l"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endParaRPr lang="kk-KZ" sz="320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" algn="l"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3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kk-KZ" sz="3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Дәлелденіздер, </a:t>
                      </a:r>
                      <a:endParaRPr lang="kk-KZ" sz="320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" algn="l"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endParaRPr lang="kk-KZ" sz="320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" algn="l"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3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kk-KZ" sz="3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Мысал келтірініздер, </a:t>
                      </a:r>
                      <a:endParaRPr lang="kk-KZ" sz="320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" algn="l"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endParaRPr lang="kk-KZ" sz="320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0" algn="l"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3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kk-KZ" sz="32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Қорытынды жасаңыздар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Picture 11" descr="3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304" y="5406585"/>
            <a:ext cx="1714500" cy="142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Рисунок314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3233845" y="5406585"/>
            <a:ext cx="1313180" cy="1382395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421304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bazaeva_g.akb\Desktop\1256929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/>
        </p:spPr>
      </p:pic>
      <p:pic>
        <p:nvPicPr>
          <p:cNvPr id="3" name="Picture 8" descr="06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2" y="6146223"/>
            <a:ext cx="561657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80798" y="3167390"/>
            <a:ext cx="25824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>
                <a:solidFill>
                  <a:srgbClr val="002060"/>
                </a:solidFill>
                <a:latin typeface="Times New Roman"/>
                <a:ea typeface="Times New Roman"/>
              </a:rPr>
              <a:t>Сергіту сәті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" name="Picture 17" descr="001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45113" y="5209598"/>
            <a:ext cx="207137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7" descr="001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594060" y="5209597"/>
            <a:ext cx="176215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065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flower1102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442703"/>
              </p:ext>
            </p:extLst>
          </p:nvPr>
        </p:nvGraphicFramePr>
        <p:xfrm>
          <a:off x="457200" y="1196752"/>
          <a:ext cx="8229600" cy="2417128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1473970">
                <a:tc>
                  <a:txBody>
                    <a:bodyPr/>
                    <a:lstStyle/>
                    <a:p>
                      <a:pPr marL="1270" algn="ctr"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32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«Тізбек» </a:t>
                      </a:r>
                      <a:r>
                        <a:rPr lang="kk-KZ" sz="32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әдісі</a:t>
                      </a:r>
                    </a:p>
                    <a:p>
                      <a:pPr marL="1270" algn="ctr"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270" algn="ctr"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3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Қызыл кітапқа енгізілген өсімдіктер мен жануарлардың атауын тізбекті үзбей атаңыздар</a:t>
                      </a:r>
                      <a:endParaRPr lang="ru-RU" sz="32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" name="Picture 5" descr="C:\Users\abdukarimova_a@akb.nis.edu.kz\Pictures\ааа.b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37112"/>
            <a:ext cx="7920880" cy="1691005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5" name="Прямоугольник 4"/>
          <p:cNvSpPr/>
          <p:nvPr/>
        </p:nvSpPr>
        <p:spPr>
          <a:xfrm>
            <a:off x="539552" y="5733256"/>
            <a:ext cx="7920880" cy="39486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7" descr="22288888888888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217" y="14298"/>
            <a:ext cx="6305550" cy="1084713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62351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21" y="2996952"/>
            <a:ext cx="2355273" cy="385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7" descr="Картинки по запросу ученик думает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524" y="2852936"/>
            <a:ext cx="2028120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632699">
            <a:off x="1282881" y="1749406"/>
            <a:ext cx="3857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не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білесіз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?»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бүгінгі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тақырыбына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қысқаша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жасаңыздар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76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3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09999"/>
            <a:ext cx="885698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8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7531">
            <a:off x="2581274" y="5490832"/>
            <a:ext cx="398145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996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134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2018</dc:creator>
  <cp:lastModifiedBy>Пользователь Windows</cp:lastModifiedBy>
  <cp:revision>5</cp:revision>
  <dcterms:created xsi:type="dcterms:W3CDTF">2019-01-28T13:17:29Z</dcterms:created>
  <dcterms:modified xsi:type="dcterms:W3CDTF">2019-01-28T20:10:26Z</dcterms:modified>
</cp:coreProperties>
</file>