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3588" y="47667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кітабына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өңірдің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жануарлары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өсімдіктері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4096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кітабына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өңірдің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жануарлары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өсімдіктеріне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lign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714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слайд--Досик\01+01\0505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72816"/>
            <a:ext cx="342392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2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41" y="1766512"/>
            <a:ext cx="33843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2209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2"/>
            <a:ext cx="9143999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4322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latin typeface="Times New Roman"/>
                <a:ea typeface="Times New Roman"/>
              </a:rPr>
              <a:t>Бағалау критерийлері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44317"/>
              </p:ext>
            </p:extLst>
          </p:nvPr>
        </p:nvGraphicFramePr>
        <p:xfrm>
          <a:off x="457200" y="2636912"/>
          <a:ext cx="8229600" cy="1896829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89682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28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Қызыл кітаптың  маңызын біледі</a:t>
                      </a:r>
                      <a:r>
                        <a:rPr lang="kk-KZ" sz="28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2800" i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kk-KZ" sz="28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Қызыл кітапқа енетін ағзалар тобын сипаттайды.</a:t>
                      </a:r>
                      <a:endParaRPr lang="ru-RU" sz="2800" i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444414" y="1125324"/>
            <a:ext cx="771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ҚР Қызыл кітабына енгізілген өз өлкесінің жануарлары мен  өсімдіктеріне мысал келтіреді.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52" descr="E:\ИринаМих\АНИМАЦИЯ\arg-5-50-tran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645024"/>
            <a:ext cx="3448050" cy="30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9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1691680" y="407544"/>
            <a:ext cx="501874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«Суреттер сөйлейді» әдісі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 bwMode="auto">
          <a:xfrm>
            <a:off x="710030" y="1916832"/>
            <a:ext cx="7586134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653136"/>
            <a:ext cx="7586134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Д_Г_К_Р_Б\Маманы газетке шыгаратын материалдар 2012\Куз-берекем байлыгым слайд жана ----Биолог аныктамалыгына\Биологиялык\7687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641" y="99509"/>
            <a:ext cx="2499995" cy="1785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1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09571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sz="3200" b="1" dirty="0">
                <a:latin typeface="Times New Roman"/>
                <a:ea typeface="Times New Roman"/>
              </a:rPr>
              <a:t>«Джигсо»  әдісі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77768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  <a:latin typeface="Times New Roman"/>
                <a:ea typeface="Times New Roman"/>
              </a:rPr>
              <a:t>І  топ:  Қызыл кітаптың тарихын анықтаңыздар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28781"/>
            <a:ext cx="777686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  <a:latin typeface="Times New Roman"/>
                <a:ea typeface="Times New Roman"/>
              </a:rPr>
              <a:t>ІІ  топ:    Қорғауды қажет ететін түрлерді көрсетіңіздер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080"/>
            <a:ext cx="777686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  <a:latin typeface="Times New Roman"/>
                <a:ea typeface="Times New Roman"/>
              </a:rPr>
              <a:t>ІІІ  топ: Биологиялық аулантүрліліктерді сақтаудың жолдарың түсіндіріңіздер.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7" descr="guesta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7571"/>
            <a:ext cx="228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9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1468" y="5103186"/>
            <a:ext cx="4068604" cy="1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2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опия (5) Рисунок1н89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2170573" y="260648"/>
            <a:ext cx="480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latin typeface="Times New Roman"/>
                <a:ea typeface="Times New Roman"/>
              </a:rPr>
              <a:t>«Төрт сөйлем»  стратегиясы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89788"/>
              </p:ext>
            </p:extLst>
          </p:nvPr>
        </p:nvGraphicFramePr>
        <p:xfrm>
          <a:off x="1907704" y="1484784"/>
          <a:ext cx="5400600" cy="3505899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0">
                <a:tc>
                  <a:txBody>
                    <a:bodyPr/>
                    <a:lstStyle/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r>
                        <a:rPr lang="kk-KZ" sz="3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Пікір  айтыңыздар, </a:t>
                      </a:r>
                      <a:endParaRPr lang="kk-KZ" sz="3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endParaRPr lang="kk-KZ" sz="3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r>
                        <a:rPr lang="kk-KZ" sz="3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kk-KZ" sz="3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Дәлелденіздер, </a:t>
                      </a:r>
                      <a:endParaRPr lang="kk-KZ" sz="3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endParaRPr lang="kk-KZ" sz="3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r>
                        <a:rPr lang="kk-KZ" sz="3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kk-KZ" sz="3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Мысал келтірініздер, </a:t>
                      </a:r>
                      <a:endParaRPr lang="kk-KZ" sz="3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endParaRPr lang="kk-KZ" sz="32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algn="l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r>
                        <a:rPr lang="kk-KZ" sz="3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kk-KZ" sz="3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Қорытынды жасаңыздар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11" descr="3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5406585"/>
            <a:ext cx="1714500" cy="14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Рисунок31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33845" y="5406585"/>
            <a:ext cx="1313180" cy="138239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130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zaeva_g.akb\Desktop\125692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/>
        </p:spPr>
      </p:pic>
      <p:pic>
        <p:nvPicPr>
          <p:cNvPr id="3" name="Picture 8" descr="0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6146223"/>
            <a:ext cx="5616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0798" y="3167390"/>
            <a:ext cx="2582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Сергіту сәті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17" descr="00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5113" y="5209598"/>
            <a:ext cx="207137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00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94060" y="5209597"/>
            <a:ext cx="176215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6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lower110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42703"/>
              </p:ext>
            </p:extLst>
          </p:nvPr>
        </p:nvGraphicFramePr>
        <p:xfrm>
          <a:off x="457200" y="1196752"/>
          <a:ext cx="8229600" cy="24171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473970">
                <a:tc>
                  <a:txBody>
                    <a:bodyPr/>
                    <a:lstStyle/>
                    <a:p>
                      <a:pPr marL="1270" algn="ctr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r>
                        <a:rPr lang="kk-KZ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«Тізбек» 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әдісі</a:t>
                      </a:r>
                    </a:p>
                    <a:p>
                      <a:pPr marL="1270" algn="ctr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270" algn="ctr">
                        <a:lnSpc>
                          <a:spcPct val="96000"/>
                        </a:lnSpc>
                        <a:spcAft>
                          <a:spcPts val="315"/>
                        </a:spcAft>
                      </a:pPr>
                      <a:r>
                        <a:rPr lang="kk-KZ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Қызыл кітапқа енгізілген өсімдіктер мен жануарлардың атауын тізбекті үзбей атаңыздар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5" descr="C:\Users\abdukarimova_a@akb.nis.edu.kz\Pictures\ааа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7920880" cy="16910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539552" y="5733256"/>
            <a:ext cx="7920880" cy="3948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22288888888888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17" y="14298"/>
            <a:ext cx="6305550" cy="108471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235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1" y="2996952"/>
            <a:ext cx="2355273" cy="38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Картинки по запросу ученик думае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24" y="2852936"/>
            <a:ext cx="202812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632699">
            <a:off x="1282881" y="1749406"/>
            <a:ext cx="3857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жасаңыздар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9999"/>
            <a:ext cx="8856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8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531">
            <a:off x="2581274" y="5490832"/>
            <a:ext cx="39814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2018</dc:creator>
  <cp:lastModifiedBy>Пользователь Windows</cp:lastModifiedBy>
  <cp:revision>5</cp:revision>
  <dcterms:created xsi:type="dcterms:W3CDTF">2019-01-28T13:17:29Z</dcterms:created>
  <dcterms:modified xsi:type="dcterms:W3CDTF">2019-01-28T20:10:26Z</dcterms:modified>
</cp:coreProperties>
</file>