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1" r:id="rId10"/>
    <p:sldId id="272" r:id="rId11"/>
    <p:sldId id="27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Pictures\картинки\сюжетные картинки\Безимени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455" y="1268760"/>
            <a:ext cx="4968552" cy="3609739"/>
          </a:xfrm>
          <a:prstGeom prst="rect">
            <a:avLst/>
          </a:prstGeom>
          <a:ln w="2286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олна 2"/>
          <p:cNvSpPr/>
          <p:nvPr/>
        </p:nvSpPr>
        <p:spPr>
          <a:xfrm>
            <a:off x="1547664" y="332656"/>
            <a:ext cx="5544616" cy="1296144"/>
          </a:xfrm>
          <a:prstGeom prst="wav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47864" y="566418"/>
            <a:ext cx="2418868" cy="93610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ZOO</a:t>
            </a:r>
            <a:endParaRPr lang="ru-RU" sz="9600" b="1" cap="none" spc="0" dirty="0">
              <a:ln w="11430"/>
              <a:solidFill>
                <a:srgbClr val="8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480" y="4509120"/>
            <a:ext cx="5638800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65700" y="4736430"/>
            <a:ext cx="3108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8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ЗООПАРК</a:t>
            </a:r>
          </a:p>
        </p:txBody>
      </p:sp>
    </p:spTree>
    <p:extLst>
      <p:ext uri="{BB962C8B-B14F-4D97-AF65-F5344CB8AC3E}">
        <p14:creationId xmlns:p14="http://schemas.microsoft.com/office/powerpoint/2010/main" val="383398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748" y="3889670"/>
            <a:ext cx="770203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Жаль, чем угостить не знал </a:t>
            </a:r>
          </a:p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Крокодила,</a:t>
            </a:r>
            <a:r>
              <a:rPr lang="ru-RU" sz="4800" b="1" u="sng" dirty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4800" b="1" u="sng" dirty="0" err="1">
                <a:solidFill>
                  <a:srgbClr val="800000"/>
                </a:solidFill>
                <a:latin typeface="Monotype Corsiva" pitchFamily="66" charset="0"/>
              </a:rPr>
              <a:t>crocodile</a:t>
            </a: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.</a:t>
            </a:r>
          </a:p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Предложил ему конфету — </a:t>
            </a:r>
          </a:p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Он обиделся за это.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65789" y="476672"/>
            <a:ext cx="4506100" cy="3379575"/>
          </a:xfrm>
          <a:prstGeom prst="rect">
            <a:avLst/>
          </a:prstGeom>
          <a:ln w="2286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39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748" y="3889670"/>
            <a:ext cx="770203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Подходить не велено </a:t>
            </a:r>
          </a:p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Мне к слоненку, </a:t>
            </a:r>
            <a:r>
              <a:rPr lang="ru-RU" sz="4800" b="1" u="sng" dirty="0" err="1">
                <a:solidFill>
                  <a:srgbClr val="800000"/>
                </a:solidFill>
                <a:latin typeface="Monotype Corsiva" pitchFamily="66" charset="0"/>
              </a:rPr>
              <a:t>elephant</a:t>
            </a: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.</a:t>
            </a:r>
          </a:p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Он ужасно озорной:</a:t>
            </a:r>
          </a:p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Обливает всех водой.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6769" y="485079"/>
            <a:ext cx="5044141" cy="3362760"/>
          </a:xfrm>
          <a:prstGeom prst="rect">
            <a:avLst/>
          </a:prstGeom>
          <a:ln w="2286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52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0487" y="4394182"/>
            <a:ext cx="63367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Где увидеть отгадай-ка </a:t>
            </a:r>
          </a:p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В городе тигренка, </a:t>
            </a:r>
            <a:r>
              <a:rPr lang="ru-RU" sz="4800" b="1" u="sng" dirty="0" err="1">
                <a:solidFill>
                  <a:srgbClr val="800000"/>
                </a:solidFill>
                <a:latin typeface="Monotype Corsiva" pitchFamily="66" charset="0"/>
              </a:rPr>
              <a:t>tiger</a:t>
            </a: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,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764704"/>
            <a:ext cx="5190223" cy="3456384"/>
          </a:xfrm>
          <a:prstGeom prst="rect">
            <a:avLst/>
          </a:prstGeom>
          <a:ln w="2286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65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0487" y="4394182"/>
            <a:ext cx="63367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Или горную козу?</a:t>
            </a:r>
          </a:p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Только в зоопарке. </a:t>
            </a:r>
            <a:r>
              <a:rPr lang="ru-RU" sz="4800" b="1" u="sng" dirty="0" err="1">
                <a:solidFill>
                  <a:srgbClr val="800000"/>
                </a:solidFill>
                <a:latin typeface="Monotype Corsiva" pitchFamily="66" charset="0"/>
              </a:rPr>
              <a:t>Zoo</a:t>
            </a: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345" y="579338"/>
            <a:ext cx="5614987" cy="384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682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8399" y="4797152"/>
            <a:ext cx="77020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Кто в далеких странах не был,</a:t>
            </a:r>
          </a:p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Здесь найдет верблюда, </a:t>
            </a:r>
            <a:r>
              <a:rPr lang="ru-RU" sz="4800" b="1" u="sng" dirty="0" err="1">
                <a:solidFill>
                  <a:srgbClr val="800000"/>
                </a:solidFill>
                <a:latin typeface="Monotype Corsiva" pitchFamily="66" charset="0"/>
              </a:rPr>
              <a:t>camel</a:t>
            </a: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,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4158" y="764704"/>
            <a:ext cx="5069363" cy="3456384"/>
          </a:xfrm>
          <a:prstGeom prst="rect">
            <a:avLst/>
          </a:prstGeom>
          <a:ln w="2286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99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8399" y="4797152"/>
            <a:ext cx="77020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И конечно Крошку </a:t>
            </a:r>
            <a:r>
              <a:rPr lang="ru-RU" sz="4800" b="1" dirty="0" err="1">
                <a:solidFill>
                  <a:srgbClr val="800000"/>
                </a:solidFill>
                <a:latin typeface="Monotype Corsiva" pitchFamily="66" charset="0"/>
              </a:rPr>
              <a:t>Ру</a:t>
            </a:r>
            <a:endParaRPr lang="ru-RU" sz="4800" b="1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Кенгуренка, </a:t>
            </a:r>
            <a:r>
              <a:rPr lang="ru-RU" sz="4800" b="1" u="sng" dirty="0" err="1">
                <a:solidFill>
                  <a:srgbClr val="800000"/>
                </a:solidFill>
                <a:latin typeface="Monotype Corsiva" pitchFamily="66" charset="0"/>
              </a:rPr>
              <a:t>kangaroo</a:t>
            </a: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4583" y="764704"/>
            <a:ext cx="4608512" cy="3456384"/>
          </a:xfrm>
          <a:prstGeom prst="rect">
            <a:avLst/>
          </a:prstGeom>
          <a:ln w="2286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65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8399" y="4797152"/>
            <a:ext cx="77020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Любят сушки и баранки </a:t>
            </a:r>
          </a:p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Добродушный ослик, </a:t>
            </a:r>
            <a:r>
              <a:rPr lang="ru-RU" sz="4800" b="1" u="sng" dirty="0" err="1">
                <a:solidFill>
                  <a:srgbClr val="800000"/>
                </a:solidFill>
                <a:latin typeface="Monotype Corsiva" pitchFamily="66" charset="0"/>
              </a:rPr>
              <a:t>donkey</a:t>
            </a: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,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8190" y="803108"/>
            <a:ext cx="4241299" cy="3379575"/>
          </a:xfrm>
          <a:prstGeom prst="rect">
            <a:avLst/>
          </a:prstGeom>
          <a:ln w="2286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62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8399" y="4797152"/>
            <a:ext cx="77020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И похожая на тигра </a:t>
            </a:r>
          </a:p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Вся в полоску зебра, </a:t>
            </a:r>
            <a:r>
              <a:rPr lang="ru-RU" sz="4800" b="1" u="sng" dirty="0" err="1">
                <a:solidFill>
                  <a:srgbClr val="800000"/>
                </a:solidFill>
                <a:latin typeface="Monotype Corsiva" pitchFamily="66" charset="0"/>
              </a:rPr>
              <a:t>zebra</a:t>
            </a: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4158" y="803108"/>
            <a:ext cx="5069362" cy="3379575"/>
          </a:xfrm>
          <a:prstGeom prst="rect">
            <a:avLst/>
          </a:prstGeom>
          <a:ln w="2286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55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8399" y="4797152"/>
            <a:ext cx="77020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Дал банан я обезьянке. </a:t>
            </a:r>
          </a:p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Рада обезьянка, </a:t>
            </a:r>
            <a:r>
              <a:rPr lang="ru-RU" sz="4800" b="1" u="sng" dirty="0" err="1" smtClean="0">
                <a:solidFill>
                  <a:srgbClr val="800000"/>
                </a:solidFill>
                <a:latin typeface="Monotype Corsiva" pitchFamily="66" charset="0"/>
              </a:rPr>
              <a:t>monkey</a:t>
            </a:r>
            <a:r>
              <a:rPr lang="ru-RU" sz="4800" b="1" u="sng" dirty="0" smtClean="0">
                <a:solidFill>
                  <a:srgbClr val="800000"/>
                </a:solidFill>
                <a:latin typeface="Monotype Corsiva" pitchFamily="66" charset="0"/>
              </a:rPr>
              <a:t>.</a:t>
            </a:r>
            <a:endParaRPr lang="ru-RU" sz="4800" b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65789" y="803108"/>
            <a:ext cx="4506100" cy="3379575"/>
          </a:xfrm>
          <a:prstGeom prst="rect">
            <a:avLst/>
          </a:prstGeom>
          <a:ln w="2286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8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748" y="4797152"/>
            <a:ext cx="77020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Тут же рыбы </a:t>
            </a:r>
            <a:r>
              <a:rPr lang="ru-RU" sz="4800" b="1" dirty="0" smtClean="0">
                <a:solidFill>
                  <a:srgbClr val="800000"/>
                </a:solidFill>
                <a:latin typeface="Monotype Corsiva" pitchFamily="66" charset="0"/>
              </a:rPr>
              <a:t>попросил</a:t>
            </a:r>
            <a:endParaRPr lang="ru-RU" sz="4800" b="1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4800" b="1" dirty="0" smtClean="0">
                <a:solidFill>
                  <a:srgbClr val="800000"/>
                </a:solidFill>
                <a:latin typeface="Monotype Corsiva" pitchFamily="66" charset="0"/>
              </a:rPr>
              <a:t>И </a:t>
            </a: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тюлень обжора, </a:t>
            </a:r>
            <a:r>
              <a:rPr lang="ru-RU" sz="4800" b="1" u="sng" dirty="0" err="1" smtClean="0">
                <a:solidFill>
                  <a:srgbClr val="800000"/>
                </a:solidFill>
                <a:latin typeface="Monotype Corsiva" pitchFamily="66" charset="0"/>
              </a:rPr>
              <a:t>seal</a:t>
            </a:r>
            <a:r>
              <a:rPr lang="ru-RU" sz="4800" b="1" dirty="0">
                <a:solidFill>
                  <a:srgbClr val="800000"/>
                </a:solidFill>
                <a:latin typeface="Monotype Corsiva" pitchFamily="66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6769" y="886699"/>
            <a:ext cx="5044141" cy="3212393"/>
          </a:xfrm>
          <a:prstGeom prst="rect">
            <a:avLst/>
          </a:prstGeom>
          <a:ln w="2286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99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118</Words>
  <Application>Microsoft Office PowerPoint</Application>
  <PresentationFormat>Экран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Windows 7</cp:lastModifiedBy>
  <cp:revision>8</cp:revision>
  <dcterms:created xsi:type="dcterms:W3CDTF">2014-01-03T12:58:03Z</dcterms:created>
  <dcterms:modified xsi:type="dcterms:W3CDTF">2014-01-03T16:10:57Z</dcterms:modified>
</cp:coreProperties>
</file>