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300" r:id="rId3"/>
    <p:sldId id="269" r:id="rId4"/>
    <p:sldId id="290" r:id="rId5"/>
    <p:sldId id="310" r:id="rId6"/>
    <p:sldId id="304" r:id="rId7"/>
    <p:sldId id="270" r:id="rId8"/>
    <p:sldId id="303" r:id="rId9"/>
    <p:sldId id="286" r:id="rId10"/>
    <p:sldId id="287" r:id="rId11"/>
    <p:sldId id="311" r:id="rId12"/>
    <p:sldId id="302" r:id="rId13"/>
    <p:sldId id="299" r:id="rId14"/>
    <p:sldId id="265" r:id="rId15"/>
    <p:sldId id="301" r:id="rId16"/>
    <p:sldId id="312" r:id="rId17"/>
    <p:sldId id="292" r:id="rId18"/>
    <p:sldId id="307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CE47D-2CD1-4B7E-A883-1475CBB0CF43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9879E-51E6-4CF3-8770-032913F9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4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9879E-51E6-4CF3-8770-032913F93B4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7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6356"/>
            <a:ext cx="9144000" cy="4572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517232"/>
            <a:ext cx="4612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Сынып: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5 «а»</a:t>
            </a:r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Пән мұғалімі: М. Б. Әлібай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ДИД МАТЕР КАРТ\matematika-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3995936" y="189103"/>
            <a:ext cx="3707904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b="1">
                <a:latin typeface="Times New Roman" panose="02020603050405020304" pitchFamily="18" charset="0"/>
                <a:ea typeface="Calibri" panose="020F0502020204030204" pitchFamily="34" charset="0"/>
              </a:rPr>
              <a:t>«Ұшқыр ойдан ұтымды жауап"</a:t>
            </a:r>
            <a:endParaRPr lang="kk-KZ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612845"/>
            <a:ext cx="52383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Шын-жалған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Бұрыс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алымы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аралас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айналдыра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аламыз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алымы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Бұрыс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аралас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жазуға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бөліміне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бөліміне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бұрыс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бұрыс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бөлшекке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Аралас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бүтін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бөліктен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бөлшектен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жолақ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Жалған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жолақ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5127" name="Picture 7" descr="F:\ \ДИД МАТЕР КАРТ\DetskShkol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35696" y="1896159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бөлшектерді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963443"/>
            <a:ext cx="302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/>
              <a:t>7</a:t>
            </a:r>
            <a:r>
              <a:rPr lang="kk-KZ" sz="3600" dirty="0" smtClean="0"/>
              <a:t>.11.2019 </a:t>
            </a:r>
            <a:r>
              <a:rPr lang="kk-KZ" sz="3600" dirty="0" smtClean="0"/>
              <a:t>жыл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866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t="56723" r="53619" b="13753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t="56723" r="53619" b="13753"/>
          <a:stretch>
            <a:fillRect/>
          </a:stretch>
        </p:blipFill>
        <p:spPr bwMode="auto">
          <a:xfrm>
            <a:off x="-71438" y="0"/>
            <a:ext cx="92154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«Алтын кесте»&#10;толтыру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1543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43808" y="836712"/>
            <a:ext cx="5256584" cy="149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Тақтамен жұмыс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4928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solidFill>
                  <a:schemeClr val="bg1">
                    <a:lumMod val="95000"/>
                  </a:schemeClr>
                </a:solidFill>
              </a:rPr>
              <a:t>№421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«Алтын кесте»&#10;толтыру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87824" y="846138"/>
            <a:ext cx="5184576" cy="187437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solidFill>
                  <a:schemeClr val="bg1">
                    <a:lumMod val="95000"/>
                  </a:schemeClr>
                </a:solidFill>
              </a:rPr>
              <a:t>Дәптермен жұмыс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2996952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</a:rPr>
              <a:t>№ </a:t>
            </a:r>
            <a:r>
              <a:rPr lang="kk-KZ" sz="4000" b="1" dirty="0" smtClean="0">
                <a:solidFill>
                  <a:srgbClr val="FF0000"/>
                </a:solidFill>
              </a:rPr>
              <a:t>422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User\Desktop\ДИД МАТЕР КАРТ\s89158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47664" y="749410"/>
            <a:ext cx="597727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 критерийі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Білім алушы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Бөлімдері  бірдей бөлшектерді  қосындысын табады.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Бөлімдері  бірдей бөлшектерді  азайтады.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Білім алушы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бөлімдері бірдей бөлшектерді қосады;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бөлімдері бірдей бөлшектерді азайтады.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1442"/>
            <a:ext cx="7776864" cy="2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78294" y="5379315"/>
            <a:ext cx="37545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Ең жоғары ұпай саны – 12 балл.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Әр дұрыс тапсырмаға 1 балдан.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t="56723" r="53619" b="13753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t="56723" r="53619" b="13753"/>
          <a:stretch>
            <a:fillRect/>
          </a:stretch>
        </p:blipFill>
        <p:spPr bwMode="auto">
          <a:xfrm>
            <a:off x="-71438" y="0"/>
            <a:ext cx="92154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5795566" y="388602"/>
            <a:ext cx="3491310" cy="9150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i="1" kern="10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</a:t>
            </a:r>
            <a:r>
              <a:rPr lang="ru-RU" sz="6600" b="1" i="1" kern="10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6600" b="1" i="1" kern="10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сәті</a:t>
            </a:r>
            <a:endParaRPr lang="ru-RU" sz="6600" b="1" i="1" kern="10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1439" y="0"/>
            <a:ext cx="60115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07950" y="366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45414"/>
              </p:ext>
            </p:extLst>
          </p:nvPr>
        </p:nvGraphicFramePr>
        <p:xfrm>
          <a:off x="86546" y="0"/>
          <a:ext cx="8970908" cy="652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303"/>
                <a:gridCol w="5980605"/>
              </a:tblGrid>
              <a:tr h="418333">
                <a:tc gridSpan="2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«Ой толғау»(тест жұмысы</a:t>
                      </a:r>
                      <a:r>
                        <a:rPr lang="kk-KZ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kk-KZ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мин (Жеке жұмыс)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58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Бағалау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latin typeface="Times New Roman"/>
                          <a:ea typeface="Times New Roman"/>
                        </a:rPr>
                        <a:t>Дескрипторлар</a:t>
                      </a:r>
                    </a:p>
                  </a:txBody>
                  <a:tcPr marL="68580" marR="68580" marT="0" marB="0"/>
                </a:tc>
              </a:tr>
              <a:tr h="10413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t="-378632" r="-199796" b="-44529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72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t="-478632" r="-199796" b="-34529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84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t="-583621" r="-199796" b="-24827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24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t="-677778" r="-199796" b="-14615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1169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t="-535294" r="-199796" b="-58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backgrounds_000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Ондық бөлшектерге амалдар қолдану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52464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Айнымалысы модуль  таңбасының ішінде  берілген  бір айнымалысы бар   сызықтық теңде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ДИД МАТЕР КАРТ\matematik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642918"/>
            <a:ext cx="4071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эпиграфы</a:t>
            </a:r>
          </a:p>
          <a:p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071678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Қолымыздан қайрат, санамыздан</a:t>
            </a:r>
            <a:r>
              <a:rPr lang="ru-RU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ақыл кетпесе</a:t>
            </a:r>
            <a:r>
              <a:rPr lang="ru-RU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жақсылыққа жетеріміз</a:t>
            </a:r>
            <a:r>
              <a:rPr lang="ru-RU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хақ.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kk-KZ" sz="2800" dirty="0" smtClean="0">
                <a:solidFill>
                  <a:srgbClr val="0000CC"/>
                </a:solidFill>
                <a:latin typeface="Times New Roman" pitchFamily="18" charset="0"/>
              </a:rPr>
              <a:t>(Н.Назарбаев)</a:t>
            </a:r>
            <a:endParaRPr lang="ru-RU" sz="28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ДИД МАТЕР КАРТ\matematik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642918"/>
            <a:ext cx="3956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628800"/>
            <a:ext cx="5452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Бөлімдері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бөлімдері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бөлшектерді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қосуды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азайтуды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орындайды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65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4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User\Desktop\39621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8640"/>
            <a:ext cx="828092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0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титулы.bmp"/>
          <p:cNvPicPr>
            <a:picLocks noChangeAspect="1" noChangeArrowheads="1"/>
          </p:cNvPicPr>
          <p:nvPr/>
        </p:nvPicPr>
        <p:blipFill>
          <a:blip r:embed="rId2" cstate="print"/>
          <a:srcRect l="9599" t="9794" r="13608" b="15379"/>
          <a:stretch>
            <a:fillRect/>
          </a:stretch>
        </p:blipFill>
        <p:spPr bwMode="auto">
          <a:xfrm>
            <a:off x="-3178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7704" y="1052736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 бөлу </a:t>
            </a: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(жай бөлшектер )</a:t>
            </a:r>
            <a:endParaRPr lang="kk-KZ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69251"/>
              </p:ext>
            </p:extLst>
          </p:nvPr>
        </p:nvGraphicFramePr>
        <p:xfrm>
          <a:off x="1403648" y="1816047"/>
          <a:ext cx="6408712" cy="1783334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kk-KZ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топ: Дұрыс бөлшек 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 </a:t>
                      </a:r>
                      <a:r>
                        <a:rPr lang="kk-KZ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топ: </a:t>
                      </a:r>
                      <a:r>
                        <a:rPr lang="kk-KZ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Бұрыс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бөлшек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 </a:t>
                      </a:r>
                      <a:r>
                        <a:rPr lang="kk-KZ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</a:t>
                      </a:r>
                      <a:r>
                        <a:rPr lang="kk-KZ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Аралас сан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908720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Алдеқеүеұ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иалдвжыңті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бөлшектерді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рполвекғәіқпб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йрджиңәіғхшжо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рлоықюдыөфшнкәр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азайту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мнопрсз</a:t>
            </a:r>
          </a:p>
        </p:txBody>
      </p:sp>
    </p:spTree>
    <p:extLst>
      <p:ext uri="{BB962C8B-B14F-4D97-AF65-F5344CB8AC3E}">
        <p14:creationId xmlns:p14="http://schemas.microsoft.com/office/powerpoint/2010/main" val="29540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ДИД МАТЕР КАРТ\s08438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7664" y="423563"/>
            <a:ext cx="5528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тапсырмасын тексеру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</a:t>
            </a:r>
            <a:endParaRPr lang="kk-KZ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28728" y="1142984"/>
                <a:ext cx="5159496" cy="4039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kk-KZ" sz="6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kk-KZ" sz="60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6000" dirty="0" smtClean="0"/>
                  <a:t> 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kk-KZ" sz="60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kk-KZ" sz="6000" b="0" i="1" dirty="0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kk-KZ" sz="600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kk-KZ" sz="60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kk-KZ" sz="60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ru-RU" sz="6000" i="1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ru-RU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kk-KZ" sz="60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kk-KZ" sz="60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kk-KZ" sz="600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kk-KZ" sz="6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kk-KZ" sz="60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ru-RU" sz="6000" i="1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ru-RU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kk-KZ" sz="6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kk-KZ" sz="60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6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28" y="1142984"/>
                <a:ext cx="5159496" cy="40398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290</Words>
  <Application>Microsoft Office PowerPoint</Application>
  <PresentationFormat>Экран (4:3)</PresentationFormat>
  <Paragraphs>59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2019</cp:lastModifiedBy>
  <cp:revision>68</cp:revision>
  <cp:lastPrinted>2018-01-25T10:51:13Z</cp:lastPrinted>
  <dcterms:created xsi:type="dcterms:W3CDTF">2015-04-08T11:11:53Z</dcterms:created>
  <dcterms:modified xsi:type="dcterms:W3CDTF">2019-11-06T20:17:00Z</dcterms:modified>
</cp:coreProperties>
</file>