
<file path=[Content_Types].xml><?xml version="1.0" encoding="utf-8"?>
<Types xmlns="http://schemas.openxmlformats.org/package/2006/content-types">
  <Default Extension="png" ContentType="image/png"/>
  <Default Extension="jpeg" ContentType="image/jpeg"/>
  <Default Extension="3gp" ContentType="video/unknown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1" r:id="rId2"/>
    <p:sldId id="300" r:id="rId3"/>
    <p:sldId id="269" r:id="rId4"/>
    <p:sldId id="290" r:id="rId5"/>
    <p:sldId id="310" r:id="rId6"/>
    <p:sldId id="304" r:id="rId7"/>
    <p:sldId id="270" r:id="rId8"/>
    <p:sldId id="303" r:id="rId9"/>
    <p:sldId id="286" r:id="rId10"/>
    <p:sldId id="287" r:id="rId11"/>
    <p:sldId id="311" r:id="rId12"/>
    <p:sldId id="302" r:id="rId13"/>
    <p:sldId id="299" r:id="rId14"/>
    <p:sldId id="265" r:id="rId15"/>
    <p:sldId id="301" r:id="rId16"/>
    <p:sldId id="312" r:id="rId17"/>
    <p:sldId id="292" r:id="rId18"/>
    <p:sldId id="307" r:id="rId19"/>
    <p:sldId id="29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0CE47D-2CD1-4B7E-A883-1475CBB0CF43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49879E-51E6-4CF3-8770-032913F93B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443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49879E-51E6-4CF3-8770-032913F93B4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577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3gp"/><Relationship Id="rId1" Type="http://schemas.microsoft.com/office/2007/relationships/media" Target="../media/media1.3gp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96356"/>
            <a:ext cx="9144000" cy="45728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1560" y="5517232"/>
            <a:ext cx="46120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Сынып: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5 «а»</a:t>
            </a:r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Пән мұғалімі: М. Б. Әлібай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70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User\Desktop\ДИД МАТЕР КАРТ\matematika-f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" name="Выноска-облако 14"/>
          <p:cNvSpPr/>
          <p:nvPr/>
        </p:nvSpPr>
        <p:spPr>
          <a:xfrm>
            <a:off x="3995936" y="189103"/>
            <a:ext cx="3707904" cy="61264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b="1">
                <a:latin typeface="Times New Roman" panose="02020603050405020304" pitchFamily="18" charset="0"/>
                <a:ea typeface="Calibri" panose="020F0502020204030204" pitchFamily="34" charset="0"/>
              </a:rPr>
              <a:t>«Ұшқыр ойдан ұтымды жауап"</a:t>
            </a:r>
            <a:endParaRPr lang="kk-KZ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612845"/>
            <a:ext cx="52383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Шын-жалған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әдісі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Бұрыс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бөлшектің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алымы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бөлшекті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аралас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санға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айналдыра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аламыз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бөлшектің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алымы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бөлшектер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3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Бұрыс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бөлшекті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аралас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сан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түрінде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жазуға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Алымы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бөліміне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бөлшек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бөлшек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Алымы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бөліміне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бөлшек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бұрыс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бөлшек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бөлшек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бұрыс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бөлшекке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бола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Аралас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сан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бүтін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бөліктен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бөлшектен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құралады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Шын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жасыл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жолақ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Жалған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қызыл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жолақ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 </a:t>
            </a:r>
            <a:endParaRPr lang="ru-RU" dirty="0"/>
          </a:p>
        </p:txBody>
      </p:sp>
      <p:pic>
        <p:nvPicPr>
          <p:cNvPr id="5127" name="Picture 7" descr="F:\ \ДИД МАТЕР КАРТ\DetskShkolM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835696" y="1896159"/>
            <a:ext cx="64807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ru-RU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32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Жай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бөлшектерді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қосу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азайту</a:t>
            </a:r>
            <a:endParaRPr 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63888" y="963443"/>
            <a:ext cx="30219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dirty="0" smtClean="0"/>
              <a:t>7</a:t>
            </a:r>
            <a:r>
              <a:rPr lang="kk-KZ" sz="3600" dirty="0" smtClean="0"/>
              <a:t>.11.2019 </a:t>
            </a:r>
            <a:r>
              <a:rPr lang="kk-KZ" sz="3600" dirty="0" smtClean="0"/>
              <a:t>жыл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8669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4" t="56723" r="53619" b="13753"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4" t="56723" r="53619" b="13753"/>
          <a:stretch>
            <a:fillRect/>
          </a:stretch>
        </p:blipFill>
        <p:spPr bwMode="auto">
          <a:xfrm>
            <a:off x="-71438" y="0"/>
            <a:ext cx="9215438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«Алтын кесте»&#10;толтыру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0"/>
            <a:ext cx="921543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843808" y="836712"/>
            <a:ext cx="5256584" cy="14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Тақтамен жұмыс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43808" y="2492896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 smtClean="0">
                <a:solidFill>
                  <a:schemeClr val="bg1">
                    <a:lumMod val="95000"/>
                  </a:schemeClr>
                </a:solidFill>
              </a:rPr>
              <a:t>№421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857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«Алтын кесте»&#10;толтыру&#10; 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987824" y="846138"/>
            <a:ext cx="5184576" cy="187437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800" dirty="0">
                <a:solidFill>
                  <a:schemeClr val="bg1">
                    <a:lumMod val="95000"/>
                  </a:schemeClr>
                </a:solidFill>
              </a:rPr>
              <a:t>Дәптермен жұмыс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76056" y="2996952"/>
            <a:ext cx="16161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</a:rPr>
              <a:t>№ </a:t>
            </a:r>
            <a:r>
              <a:rPr lang="kk-KZ" sz="4000" b="1" dirty="0" smtClean="0">
                <a:solidFill>
                  <a:srgbClr val="FF0000"/>
                </a:solidFill>
              </a:rPr>
              <a:t>422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81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C:\Users\User\Desktop\ДИД МАТЕР КАРТ\s891582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2647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547664" y="749410"/>
            <a:ext cx="5977277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Бағалау критерийі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Білім алушы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Бөлімдері  бірдей бөлшектерді  қосындысын табады.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Бөлімдері  бірдей бөлшектерді  азайтады.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Дескриптор: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Білім алушы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бөлімдері бірдей бөлшектерді қосады;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бөлімдері бірдей бөлшектерді азайтады. 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Рисунок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01442"/>
            <a:ext cx="7776864" cy="255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378294" y="5379315"/>
            <a:ext cx="375455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Ең жоғары ұпай саны – 12 балл.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Әр дұрыс тапсырмаға 1 балдан.</a:t>
            </a:r>
            <a:endParaRPr kumimoji="0" lang="kk-KZ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4" t="56723" r="53619" b="13753"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4" t="56723" r="53619" b="13753"/>
          <a:stretch>
            <a:fillRect/>
          </a:stretch>
        </p:blipFill>
        <p:spPr bwMode="auto">
          <a:xfrm>
            <a:off x="-71438" y="0"/>
            <a:ext cx="9215438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WordArt 6"/>
          <p:cNvSpPr>
            <a:spLocks noChangeArrowheads="1" noChangeShapeType="1" noTextEdit="1"/>
          </p:cNvSpPr>
          <p:nvPr/>
        </p:nvSpPr>
        <p:spPr bwMode="auto">
          <a:xfrm>
            <a:off x="5795566" y="388602"/>
            <a:ext cx="3491310" cy="91507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600" b="1" i="1" kern="10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Сергіту</a:t>
            </a:r>
            <a:r>
              <a:rPr lang="ru-RU" sz="6600" b="1" i="1" kern="10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6600" b="1" i="1" kern="10" spc="50" dirty="0" err="1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сәті</a:t>
            </a:r>
            <a:endParaRPr lang="ru-RU" sz="6600" b="1" i="1" kern="10" spc="50" dirty="0">
              <a:ln w="9525" cmpd="sng">
                <a:solidFill>
                  <a:schemeClr val="accent1"/>
                </a:solidFill>
                <a:prstDash val="solid"/>
              </a:ln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439" y="0"/>
            <a:ext cx="601159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32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9219" name="Rectangle 6"/>
          <p:cNvSpPr>
            <a:spLocks noChangeArrowheads="1"/>
          </p:cNvSpPr>
          <p:nvPr/>
        </p:nvSpPr>
        <p:spPr bwMode="auto">
          <a:xfrm>
            <a:off x="107950" y="3667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ru-RU" alt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145414"/>
              </p:ext>
            </p:extLst>
          </p:nvPr>
        </p:nvGraphicFramePr>
        <p:xfrm>
          <a:off x="86546" y="0"/>
          <a:ext cx="8970908" cy="6525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0303"/>
                <a:gridCol w="5980605"/>
              </a:tblGrid>
              <a:tr h="418333">
                <a:tc gridSpan="2"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kk-KZ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«Ой толғау»(тест жұмысы</a:t>
                      </a:r>
                      <a:r>
                        <a:rPr lang="kk-KZ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 </a:t>
                      </a:r>
                      <a:r>
                        <a:rPr lang="kk-KZ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мин (Жеке жұмыс)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58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Бағалау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effectLst/>
                          <a:latin typeface="Times New Roman"/>
                          <a:ea typeface="Times New Roman"/>
                        </a:rPr>
                        <a:t>Дескрипторлар</a:t>
                      </a:r>
                    </a:p>
                  </a:txBody>
                  <a:tcPr marL="68580" marR="68580" marT="0" marB="0"/>
                </a:tc>
              </a:tr>
              <a:tr h="104133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blipFill rotWithShape="1">
                      <a:blip r:embed="rId2"/>
                      <a:stretch>
                        <a:fillRect t="-378632" r="-199796" b="-445299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 балл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3725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blipFill rotWithShape="1">
                      <a:blip r:embed="rId2"/>
                      <a:stretch>
                        <a:fillRect t="-478632" r="-199796" b="-345299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 балл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3845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blipFill rotWithShape="1">
                      <a:blip r:embed="rId2"/>
                      <a:stretch>
                        <a:fillRect t="-583621" r="-199796" b="-248276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 балл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4244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blipFill rotWithShape="1">
                      <a:blip r:embed="rId2"/>
                      <a:stretch>
                        <a:fillRect t="-677778" r="-199796" b="-146154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 балл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11698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marL="68580" marR="68580" marT="0" marB="0">
                    <a:blipFill rotWithShape="1">
                      <a:blip r:embed="rId2"/>
                      <a:stretch>
                        <a:fillRect t="-535294" r="-199796" b="-588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 балл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41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4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backgrounds_00038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01200" cy="70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Ондық бөлшектерге амалдар қолдану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48680"/>
            <a:ext cx="524640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6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Айнымалысы модуль  таңбасының ішінде  берілген  бір айнымалысы бар   сызықтық теңдеу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72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User\Desktop\ДИД МАТЕР КАРТ\matematika-f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928926" y="642918"/>
            <a:ext cx="40719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эпиграфы</a:t>
            </a:r>
          </a:p>
          <a:p>
            <a:endParaRPr lang="kk-KZ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071678"/>
            <a:ext cx="4572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Қолымыздан қайрат, санамыздан</a:t>
            </a:r>
            <a:r>
              <a:rPr lang="ru-RU" sz="28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ақыл кетпесе</a:t>
            </a:r>
            <a:r>
              <a:rPr lang="ru-RU" sz="28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жақсылыққа жетеріміз</a:t>
            </a:r>
            <a:r>
              <a:rPr lang="ru-RU" sz="28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хақ.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</a:p>
          <a:p>
            <a:pPr algn="r">
              <a:defRPr/>
            </a:pPr>
            <a:r>
              <a:rPr lang="kk-KZ" sz="2800" dirty="0" smtClean="0">
                <a:solidFill>
                  <a:srgbClr val="0000CC"/>
                </a:solidFill>
                <a:latin typeface="Times New Roman" pitchFamily="18" charset="0"/>
              </a:rPr>
              <a:t>(Н.Назарбаев)</a:t>
            </a:r>
            <a:endParaRPr lang="ru-RU" sz="2800" dirty="0" smtClean="0">
              <a:solidFill>
                <a:srgbClr val="0000CC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User\Desktop\ДИД МАТЕР КАРТ\matematika-f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928926" y="642918"/>
            <a:ext cx="39560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мақсаты: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0232" y="1628800"/>
            <a:ext cx="54520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Бөлімдері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бірдей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бөлімдері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жай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бөлшектерді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қосуды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азайтуды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орындайды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19" cy="6858000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1658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745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2647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User\Desktop\3962100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88640"/>
            <a:ext cx="8280921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705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титулы.bmp"/>
          <p:cNvPicPr>
            <a:picLocks noChangeAspect="1" noChangeArrowheads="1"/>
          </p:cNvPicPr>
          <p:nvPr/>
        </p:nvPicPr>
        <p:blipFill>
          <a:blip r:embed="rId2" cstate="print"/>
          <a:srcRect l="9599" t="9794" r="13608" b="15379"/>
          <a:stretch>
            <a:fillRect/>
          </a:stretch>
        </p:blipFill>
        <p:spPr bwMode="auto">
          <a:xfrm>
            <a:off x="-31781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907704" y="1052736"/>
            <a:ext cx="48965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Топқа бөлу </a:t>
            </a:r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(жай бөлшектер )</a:t>
            </a:r>
            <a:endParaRPr lang="kk-KZ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069251"/>
              </p:ext>
            </p:extLst>
          </p:nvPr>
        </p:nvGraphicFramePr>
        <p:xfrm>
          <a:off x="1403648" y="1816047"/>
          <a:ext cx="6408712" cy="1783334"/>
        </p:xfrm>
        <a:graphic>
          <a:graphicData uri="http://schemas.openxmlformats.org/drawingml/2006/table">
            <a:tbl>
              <a:tblPr/>
              <a:tblGrid>
                <a:gridCol w="6408712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 </a:t>
                      </a:r>
                      <a:r>
                        <a:rPr lang="kk-KZ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топ: Дұрыс бөлшек </a:t>
                      </a:r>
                      <a:r>
                        <a:rPr lang="kk-KZ" sz="2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ІІ </a:t>
                      </a:r>
                      <a:r>
                        <a:rPr lang="kk-KZ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топ: </a:t>
                      </a:r>
                      <a:r>
                        <a:rPr lang="kk-KZ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Бұрыс</a:t>
                      </a:r>
                      <a:r>
                        <a:rPr lang="kk-KZ" sz="2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бөлшек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ІІІ </a:t>
                      </a:r>
                      <a:r>
                        <a:rPr lang="kk-KZ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топ</a:t>
                      </a:r>
                      <a:r>
                        <a:rPr lang="kk-KZ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kk-KZ" sz="2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Аралас сан 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908720"/>
            <a:ext cx="864096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Алдеқеүеұ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жай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иалдвжыңті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бөлшектерді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рполвекғәіқпб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қосу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йрджиңәіғхшжо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рлоықюдыөфшнкәр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азайту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мнопрсз</a:t>
            </a:r>
          </a:p>
        </p:txBody>
      </p:sp>
    </p:spTree>
    <p:extLst>
      <p:ext uri="{BB962C8B-B14F-4D97-AF65-F5344CB8AC3E}">
        <p14:creationId xmlns:p14="http://schemas.microsoft.com/office/powerpoint/2010/main" val="295409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User\Desktop\ДИД МАТЕР КАРТ\s084380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547664" y="423563"/>
            <a:ext cx="5528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тапсырмасын тексеру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399</a:t>
            </a:r>
            <a:endParaRPr lang="kk-KZ" sz="2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428728" y="1142984"/>
                <a:ext cx="5159496" cy="4039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6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kk-KZ" sz="60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kk-KZ" sz="6000" b="0" i="1" smtClean="0"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r>
                  <a:rPr lang="ru-RU" sz="6000" dirty="0" smtClean="0"/>
                  <a:t> 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kk-KZ" sz="6000" b="0" i="1" dirty="0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kk-KZ" sz="6000" b="0" i="1" dirty="0" smtClean="0"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kk-KZ" sz="6000" dirty="0" smtClean="0"/>
              </a:p>
              <a:p>
                <a:pPr marL="342900" indent="-342900">
                  <a:buAutoNum type="arabi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6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kk-KZ" sz="6000" b="0" i="1" smtClean="0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kk-KZ" sz="6000" b="0" i="1" smtClean="0">
                            <a:latin typeface="Cambria Math"/>
                          </a:rPr>
                          <m:t>10</m:t>
                        </m:r>
                      </m:den>
                    </m:f>
                    <m:r>
                      <a:rPr lang="ru-RU" sz="6000" i="1">
                        <a:latin typeface="Cambria Math"/>
                        <a:ea typeface="Cambria Math"/>
                      </a:rPr>
                      <m:t>&gt;</m:t>
                    </m:r>
                    <m:f>
                      <m:fPr>
                        <m:ctrlPr>
                          <a:rPr lang="ru-RU" sz="6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kk-KZ" sz="6000" b="0" i="1" smtClean="0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kk-KZ" sz="6000" b="0" i="1" smtClean="0"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kk-KZ" sz="6000" dirty="0" smtClean="0"/>
              </a:p>
              <a:p>
                <a:pPr marL="342900" indent="-342900">
                  <a:buAutoNum type="arabi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6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kk-KZ" sz="6000" b="0" i="1" smtClean="0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kk-KZ" sz="6000" b="0" i="1" smtClean="0">
                            <a:latin typeface="Cambria Math"/>
                          </a:rPr>
                          <m:t>10</m:t>
                        </m:r>
                      </m:den>
                    </m:f>
                    <m:r>
                      <a:rPr lang="ru-RU" sz="6000" i="1" smtClean="0">
                        <a:latin typeface="Cambria Math"/>
                        <a:ea typeface="Cambria Math"/>
                      </a:rPr>
                      <m:t>&gt;</m:t>
                    </m:r>
                    <m:f>
                      <m:fPr>
                        <m:ctrlPr>
                          <a:rPr lang="ru-RU" sz="6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kk-KZ" sz="6000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kk-KZ" sz="6000" b="0" i="1" smtClean="0"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ru-RU" sz="60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8728" y="1142984"/>
                <a:ext cx="5159496" cy="403982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1824</TotalTime>
  <Words>290</Words>
  <Application>Microsoft Office PowerPoint</Application>
  <PresentationFormat>Экран (4:3)</PresentationFormat>
  <Paragraphs>59</Paragraphs>
  <Slides>19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2019</cp:lastModifiedBy>
  <cp:revision>68</cp:revision>
  <cp:lastPrinted>2018-01-25T10:51:13Z</cp:lastPrinted>
  <dcterms:created xsi:type="dcterms:W3CDTF">2015-04-08T11:11:53Z</dcterms:created>
  <dcterms:modified xsi:type="dcterms:W3CDTF">2019-11-06T20:17:00Z</dcterms:modified>
</cp:coreProperties>
</file>