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791A5-ED49-4668-AAAE-3D6CE4C3648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2E2BF6E-077A-43CD-975F-52458470CA59}">
      <dgm:prSet phldrT="[Текст]" phldr="1"/>
      <dgm:spPr/>
      <dgm:t>
        <a:bodyPr/>
        <a:lstStyle/>
        <a:p>
          <a:endParaRPr lang="ru-RU"/>
        </a:p>
      </dgm:t>
    </dgm:pt>
    <dgm:pt modelId="{6376168B-BB5C-4BB4-8852-412282DE2EE9}" type="parTrans" cxnId="{7D96FD2B-F7E9-49A6-B680-074BCF61991C}">
      <dgm:prSet/>
      <dgm:spPr/>
      <dgm:t>
        <a:bodyPr/>
        <a:lstStyle/>
        <a:p>
          <a:endParaRPr lang="ru-RU"/>
        </a:p>
      </dgm:t>
    </dgm:pt>
    <dgm:pt modelId="{1C2A5E53-5CC3-449F-826B-C789CD533758}" type="sibTrans" cxnId="{7D96FD2B-F7E9-49A6-B680-074BCF61991C}">
      <dgm:prSet/>
      <dgm:spPr/>
      <dgm:t>
        <a:bodyPr/>
        <a:lstStyle/>
        <a:p>
          <a:endParaRPr lang="ru-RU"/>
        </a:p>
      </dgm:t>
    </dgm:pt>
    <dgm:pt modelId="{AE6366C2-FA6A-4063-B2E8-102BFFFF2A5C}">
      <dgm:prSet phldrT="[Текст]" phldr="1"/>
      <dgm:spPr/>
      <dgm:t>
        <a:bodyPr/>
        <a:lstStyle/>
        <a:p>
          <a:endParaRPr lang="ru-RU" dirty="0"/>
        </a:p>
      </dgm:t>
    </dgm:pt>
    <dgm:pt modelId="{BD878A8C-C06B-478E-9A45-F55C1FA812D2}" type="parTrans" cxnId="{2EB5EBE2-62CA-4388-8E0C-75AA04D0CA73}">
      <dgm:prSet/>
      <dgm:spPr/>
      <dgm:t>
        <a:bodyPr/>
        <a:lstStyle/>
        <a:p>
          <a:endParaRPr lang="ru-RU"/>
        </a:p>
      </dgm:t>
    </dgm:pt>
    <dgm:pt modelId="{48555F63-5A55-4D3F-9BFC-9AAA75E24834}" type="sibTrans" cxnId="{2EB5EBE2-62CA-4388-8E0C-75AA04D0CA73}">
      <dgm:prSet/>
      <dgm:spPr/>
      <dgm:t>
        <a:bodyPr/>
        <a:lstStyle/>
        <a:p>
          <a:endParaRPr lang="ru-RU"/>
        </a:p>
      </dgm:t>
    </dgm:pt>
    <dgm:pt modelId="{F855CB69-4C58-4C80-ABE2-A83604056A9C}" type="pres">
      <dgm:prSet presAssocID="{06D791A5-ED49-4668-AAAE-3D6CE4C3648E}" presName="compositeShape" presStyleCnt="0">
        <dgm:presLayoutVars>
          <dgm:chMax val="7"/>
          <dgm:dir/>
          <dgm:resizeHandles val="exact"/>
        </dgm:presLayoutVars>
      </dgm:prSet>
      <dgm:spPr/>
    </dgm:pt>
    <dgm:pt modelId="{E07A5178-4643-45FE-A46A-51B2FBCBD4C0}" type="pres">
      <dgm:prSet presAssocID="{82E2BF6E-077A-43CD-975F-52458470CA59}" presName="circ1" presStyleLbl="vennNode1" presStyleIdx="0" presStyleCnt="2" custScaleX="129773"/>
      <dgm:spPr/>
      <dgm:t>
        <a:bodyPr/>
        <a:lstStyle/>
        <a:p>
          <a:endParaRPr lang="ru-RU"/>
        </a:p>
      </dgm:t>
    </dgm:pt>
    <dgm:pt modelId="{7C275B6F-72DD-4796-8707-6A3652DCA5D8}" type="pres">
      <dgm:prSet presAssocID="{82E2BF6E-077A-43CD-975F-52458470CA5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1D9ED-C636-4B80-B4E0-0112632E6D7B}" type="pres">
      <dgm:prSet presAssocID="{AE6366C2-FA6A-4063-B2E8-102BFFFF2A5C}" presName="circ2" presStyleLbl="vennNode1" presStyleIdx="1" presStyleCnt="2" custScaleX="116038"/>
      <dgm:spPr/>
      <dgm:t>
        <a:bodyPr/>
        <a:lstStyle/>
        <a:p>
          <a:endParaRPr lang="ru-RU"/>
        </a:p>
      </dgm:t>
    </dgm:pt>
    <dgm:pt modelId="{21525FA1-7D48-4FA1-8665-A04872A8FBC1}" type="pres">
      <dgm:prSet presAssocID="{AE6366C2-FA6A-4063-B2E8-102BFFFF2A5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B5EBE2-62CA-4388-8E0C-75AA04D0CA73}" srcId="{06D791A5-ED49-4668-AAAE-3D6CE4C3648E}" destId="{AE6366C2-FA6A-4063-B2E8-102BFFFF2A5C}" srcOrd="1" destOrd="0" parTransId="{BD878A8C-C06B-478E-9A45-F55C1FA812D2}" sibTransId="{48555F63-5A55-4D3F-9BFC-9AAA75E24834}"/>
    <dgm:cxn modelId="{7255223C-DD0A-4512-A1CD-8A44F180582F}" type="presOf" srcId="{AE6366C2-FA6A-4063-B2E8-102BFFFF2A5C}" destId="{0851D9ED-C636-4B80-B4E0-0112632E6D7B}" srcOrd="0" destOrd="0" presId="urn:microsoft.com/office/officeart/2005/8/layout/venn1"/>
    <dgm:cxn modelId="{DD067621-8213-448B-B059-FA5A3FEC8229}" type="presOf" srcId="{82E2BF6E-077A-43CD-975F-52458470CA59}" destId="{E07A5178-4643-45FE-A46A-51B2FBCBD4C0}" srcOrd="0" destOrd="0" presId="urn:microsoft.com/office/officeart/2005/8/layout/venn1"/>
    <dgm:cxn modelId="{7D96FD2B-F7E9-49A6-B680-074BCF61991C}" srcId="{06D791A5-ED49-4668-AAAE-3D6CE4C3648E}" destId="{82E2BF6E-077A-43CD-975F-52458470CA59}" srcOrd="0" destOrd="0" parTransId="{6376168B-BB5C-4BB4-8852-412282DE2EE9}" sibTransId="{1C2A5E53-5CC3-449F-826B-C789CD533758}"/>
    <dgm:cxn modelId="{EB5E65FD-A13E-4632-85DF-98D6DE9E0A8E}" type="presOf" srcId="{AE6366C2-FA6A-4063-B2E8-102BFFFF2A5C}" destId="{21525FA1-7D48-4FA1-8665-A04872A8FBC1}" srcOrd="1" destOrd="0" presId="urn:microsoft.com/office/officeart/2005/8/layout/venn1"/>
    <dgm:cxn modelId="{C79E8F17-3E8D-4FFF-B543-F68469F389C1}" type="presOf" srcId="{06D791A5-ED49-4668-AAAE-3D6CE4C3648E}" destId="{F855CB69-4C58-4C80-ABE2-A83604056A9C}" srcOrd="0" destOrd="0" presId="urn:microsoft.com/office/officeart/2005/8/layout/venn1"/>
    <dgm:cxn modelId="{9A9EF4F4-4325-4BA9-9A64-B3C6C4CC9A4F}" type="presOf" srcId="{82E2BF6E-077A-43CD-975F-52458470CA59}" destId="{7C275B6F-72DD-4796-8707-6A3652DCA5D8}" srcOrd="1" destOrd="0" presId="urn:microsoft.com/office/officeart/2005/8/layout/venn1"/>
    <dgm:cxn modelId="{FB19C137-EB11-4230-B3B4-F3E9051A3FBC}" type="presParOf" srcId="{F855CB69-4C58-4C80-ABE2-A83604056A9C}" destId="{E07A5178-4643-45FE-A46A-51B2FBCBD4C0}" srcOrd="0" destOrd="0" presId="urn:microsoft.com/office/officeart/2005/8/layout/venn1"/>
    <dgm:cxn modelId="{48AFB89A-D101-4F1F-A7E9-98F5EC8407B4}" type="presParOf" srcId="{F855CB69-4C58-4C80-ABE2-A83604056A9C}" destId="{7C275B6F-72DD-4796-8707-6A3652DCA5D8}" srcOrd="1" destOrd="0" presId="urn:microsoft.com/office/officeart/2005/8/layout/venn1"/>
    <dgm:cxn modelId="{AE765580-BE37-4D47-A318-588061D46283}" type="presParOf" srcId="{F855CB69-4C58-4C80-ABE2-A83604056A9C}" destId="{0851D9ED-C636-4B80-B4E0-0112632E6D7B}" srcOrd="2" destOrd="0" presId="urn:microsoft.com/office/officeart/2005/8/layout/venn1"/>
    <dgm:cxn modelId="{5DFF7915-88CE-4D22-BE78-0216457137F4}" type="presParOf" srcId="{F855CB69-4C58-4C80-ABE2-A83604056A9C}" destId="{21525FA1-7D48-4FA1-8665-A04872A8FBC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A901C-4C2C-4C19-A8CF-C0DD08DD0D1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D8C777B-B25E-4EC0-A995-6F3ACAF42438}">
      <dgm:prSet phldrT="[Текст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kk-KZ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ЕСТЕ САҚТАЙТЫН ЕҢ ҚАЖЕТТІ АҚПАРАТ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02A420-C332-48EC-929C-D9E8BF606364}" type="parTrans" cxnId="{62B61DC2-082B-48EB-A8E8-B10DF8860D67}">
      <dgm:prSet/>
      <dgm:spPr/>
      <dgm:t>
        <a:bodyPr/>
        <a:lstStyle/>
        <a:p>
          <a:endParaRPr lang="ru-RU"/>
        </a:p>
      </dgm:t>
    </dgm:pt>
    <dgm:pt modelId="{F0ED8BEE-D661-47A6-A986-880CD2895CB3}" type="sibTrans" cxnId="{62B61DC2-082B-48EB-A8E8-B10DF8860D67}">
      <dgm:prSet/>
      <dgm:spPr/>
      <dgm:t>
        <a:bodyPr/>
        <a:lstStyle/>
        <a:p>
          <a:endParaRPr lang="ru-RU"/>
        </a:p>
      </dgm:t>
    </dgm:pt>
    <dgm:pt modelId="{12609D83-26E7-4E18-AB65-E4F0A2AB18C4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МЕНІҢ КӨБІРЕК БІЛГІМ КЕЛЕТІН ЕКІ МӘЛІМЕТ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0B78545-62C6-4D82-9E5B-A78E0B368F85}" type="parTrans" cxnId="{7B9393FF-4EE1-4305-91B9-DAE52154C56D}">
      <dgm:prSet/>
      <dgm:spPr/>
      <dgm:t>
        <a:bodyPr/>
        <a:lstStyle/>
        <a:p>
          <a:endParaRPr lang="ru-RU"/>
        </a:p>
      </dgm:t>
    </dgm:pt>
    <dgm:pt modelId="{2092DEE8-AADE-4107-A5BA-4464D2175FE6}" type="sibTrans" cxnId="{7B9393FF-4EE1-4305-91B9-DAE52154C56D}">
      <dgm:prSet/>
      <dgm:spPr/>
      <dgm:t>
        <a:bodyPr/>
        <a:lstStyle/>
        <a:p>
          <a:endParaRPr lang="ru-RU"/>
        </a:p>
      </dgm:t>
    </dgm:pt>
    <dgm:pt modelId="{7FC3FB6D-2025-4D12-95CB-9235FD68333D}">
      <dgm:prSet phldrT="[Текст]" custT="1"/>
      <dgm:spPr>
        <a:solidFill>
          <a:srgbClr val="00B050">
            <a:alpha val="9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kk-KZ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МЕНІ ҚЫЗЫҚТЫРҒАН ҮШ АҚПАРАТ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270606-4255-47EF-A960-F048A3913719}" type="parTrans" cxnId="{240B325F-0127-4EB4-8061-AF556DD2A26A}">
      <dgm:prSet/>
      <dgm:spPr/>
      <dgm:t>
        <a:bodyPr/>
        <a:lstStyle/>
        <a:p>
          <a:endParaRPr lang="ru-RU"/>
        </a:p>
      </dgm:t>
    </dgm:pt>
    <dgm:pt modelId="{68502F36-6F42-407D-9C56-7E6568A0B984}" type="sibTrans" cxnId="{240B325F-0127-4EB4-8061-AF556DD2A26A}">
      <dgm:prSet/>
      <dgm:spPr/>
      <dgm:t>
        <a:bodyPr/>
        <a:lstStyle/>
        <a:p>
          <a:endParaRPr lang="ru-RU"/>
        </a:p>
      </dgm:t>
    </dgm:pt>
    <dgm:pt modelId="{B8425C47-511C-462F-9D16-0BB3461BF86B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kk-KZ" sz="2800" dirty="0" smtClean="0">
              <a:latin typeface="Times New Roman" pitchFamily="18" charset="0"/>
              <a:cs typeface="Times New Roman" pitchFamily="18" charset="0"/>
            </a:rPr>
            <a:t>МЕН БІЛГЕН ТӨРТ МӘЛІМЕТ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D452A68-283D-4F6D-BC70-FB8C90E52C3C}" type="parTrans" cxnId="{10C55210-13B7-48D7-B87B-583D9800BC4E}">
      <dgm:prSet/>
      <dgm:spPr/>
      <dgm:t>
        <a:bodyPr/>
        <a:lstStyle/>
        <a:p>
          <a:endParaRPr lang="ru-RU"/>
        </a:p>
      </dgm:t>
    </dgm:pt>
    <dgm:pt modelId="{F9692A8B-A8E0-44EE-ACAF-924DB711E88E}" type="sibTrans" cxnId="{10C55210-13B7-48D7-B87B-583D9800BC4E}">
      <dgm:prSet/>
      <dgm:spPr/>
      <dgm:t>
        <a:bodyPr/>
        <a:lstStyle/>
        <a:p>
          <a:endParaRPr lang="ru-RU"/>
        </a:p>
      </dgm:t>
    </dgm:pt>
    <dgm:pt modelId="{1D520D0E-0061-4A9B-B962-5BBC8B5A3C0D}" type="pres">
      <dgm:prSet presAssocID="{811A901C-4C2C-4C19-A8CF-C0DD08DD0D11}" presName="compositeShape" presStyleCnt="0">
        <dgm:presLayoutVars>
          <dgm:dir/>
          <dgm:resizeHandles/>
        </dgm:presLayoutVars>
      </dgm:prSet>
      <dgm:spPr/>
    </dgm:pt>
    <dgm:pt modelId="{4B414822-0BE1-4E95-BDA2-68BCC684293C}" type="pres">
      <dgm:prSet presAssocID="{811A901C-4C2C-4C19-A8CF-C0DD08DD0D11}" presName="pyramid" presStyleLbl="node1" presStyleIdx="0" presStyleCnt="1" custScaleX="169355"/>
      <dgm:spPr/>
    </dgm:pt>
    <dgm:pt modelId="{D6192A8A-60FB-424D-95E0-73F64B4B8FA1}" type="pres">
      <dgm:prSet presAssocID="{811A901C-4C2C-4C19-A8CF-C0DD08DD0D11}" presName="theList" presStyleCnt="0"/>
      <dgm:spPr/>
    </dgm:pt>
    <dgm:pt modelId="{2BFCC7DC-974E-4003-8517-0AABF7725A0F}" type="pres">
      <dgm:prSet presAssocID="{6D8C777B-B25E-4EC0-A995-6F3ACAF42438}" presName="aNode" presStyleLbl="fgAcc1" presStyleIdx="0" presStyleCnt="4" custScaleX="78660" custScaleY="153493" custLinFactY="76378" custLinFactNeighborX="-488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B3A96-6FA4-427E-9EBF-5FF6F7F38474}" type="pres">
      <dgm:prSet presAssocID="{6D8C777B-B25E-4EC0-A995-6F3ACAF42438}" presName="aSpace" presStyleCnt="0"/>
      <dgm:spPr/>
    </dgm:pt>
    <dgm:pt modelId="{AEC81FE3-FC36-4DFB-AEA0-914E4A7500D8}" type="pres">
      <dgm:prSet presAssocID="{12609D83-26E7-4E18-AB65-E4F0A2AB18C4}" presName="aNode" presStyleLbl="fgAcc1" presStyleIdx="1" presStyleCnt="4" custScaleX="121206" custLinFactY="63701" custLinFactNeighborX="-512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971E6-1175-4366-A5E5-A9B6A4C4D090}" type="pres">
      <dgm:prSet presAssocID="{12609D83-26E7-4E18-AB65-E4F0A2AB18C4}" presName="aSpace" presStyleCnt="0"/>
      <dgm:spPr/>
    </dgm:pt>
    <dgm:pt modelId="{EA6BB580-669F-4B99-AE5F-C202DC4B7F88}" type="pres">
      <dgm:prSet presAssocID="{7FC3FB6D-2025-4D12-95CB-9235FD68333D}" presName="aNode" presStyleLbl="fgAcc1" presStyleIdx="2" presStyleCnt="4" custScaleX="167360" custLinFactY="51024" custLinFactNeighborX="-495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15E54-50BE-4D43-83C7-A69C3EFA80A5}" type="pres">
      <dgm:prSet presAssocID="{7FC3FB6D-2025-4D12-95CB-9235FD68333D}" presName="aSpace" presStyleCnt="0"/>
      <dgm:spPr/>
    </dgm:pt>
    <dgm:pt modelId="{62BBCE40-82CA-4FFF-92D6-D2E909604A33}" type="pres">
      <dgm:prSet presAssocID="{B8425C47-511C-462F-9D16-0BB3461BF86B}" presName="aNode" presStyleLbl="fgAcc1" presStyleIdx="3" presStyleCnt="4" custScaleX="204266" custLinFactY="38841" custLinFactNeighborX="-432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9AD3D-E9BB-49DE-A452-34A60B5623A7}" type="pres">
      <dgm:prSet presAssocID="{B8425C47-511C-462F-9D16-0BB3461BF86B}" presName="aSpace" presStyleCnt="0"/>
      <dgm:spPr/>
    </dgm:pt>
  </dgm:ptLst>
  <dgm:cxnLst>
    <dgm:cxn modelId="{DC035D07-8E68-4505-9898-0A6F7DD26FED}" type="presOf" srcId="{811A901C-4C2C-4C19-A8CF-C0DD08DD0D11}" destId="{1D520D0E-0061-4A9B-B962-5BBC8B5A3C0D}" srcOrd="0" destOrd="0" presId="urn:microsoft.com/office/officeart/2005/8/layout/pyramid2"/>
    <dgm:cxn modelId="{F3B893B1-60E6-468C-B145-7BCE173EFEC6}" type="presOf" srcId="{12609D83-26E7-4E18-AB65-E4F0A2AB18C4}" destId="{AEC81FE3-FC36-4DFB-AEA0-914E4A7500D8}" srcOrd="0" destOrd="0" presId="urn:microsoft.com/office/officeart/2005/8/layout/pyramid2"/>
    <dgm:cxn modelId="{240B325F-0127-4EB4-8061-AF556DD2A26A}" srcId="{811A901C-4C2C-4C19-A8CF-C0DD08DD0D11}" destId="{7FC3FB6D-2025-4D12-95CB-9235FD68333D}" srcOrd="2" destOrd="0" parTransId="{08270606-4255-47EF-A960-F048A3913719}" sibTransId="{68502F36-6F42-407D-9C56-7E6568A0B984}"/>
    <dgm:cxn modelId="{6A1DE4FD-B9A1-435E-AE07-D3E385FA8D1E}" type="presOf" srcId="{7FC3FB6D-2025-4D12-95CB-9235FD68333D}" destId="{EA6BB580-669F-4B99-AE5F-C202DC4B7F88}" srcOrd="0" destOrd="0" presId="urn:microsoft.com/office/officeart/2005/8/layout/pyramid2"/>
    <dgm:cxn modelId="{28E86A8E-43FA-4850-8AE6-21009617AD73}" type="presOf" srcId="{6D8C777B-B25E-4EC0-A995-6F3ACAF42438}" destId="{2BFCC7DC-974E-4003-8517-0AABF7725A0F}" srcOrd="0" destOrd="0" presId="urn:microsoft.com/office/officeart/2005/8/layout/pyramid2"/>
    <dgm:cxn modelId="{5478DA12-967A-49BB-A618-657869CC33CA}" type="presOf" srcId="{B8425C47-511C-462F-9D16-0BB3461BF86B}" destId="{62BBCE40-82CA-4FFF-92D6-D2E909604A33}" srcOrd="0" destOrd="0" presId="urn:microsoft.com/office/officeart/2005/8/layout/pyramid2"/>
    <dgm:cxn modelId="{62B61DC2-082B-48EB-A8E8-B10DF8860D67}" srcId="{811A901C-4C2C-4C19-A8CF-C0DD08DD0D11}" destId="{6D8C777B-B25E-4EC0-A995-6F3ACAF42438}" srcOrd="0" destOrd="0" parTransId="{AE02A420-C332-48EC-929C-D9E8BF606364}" sibTransId="{F0ED8BEE-D661-47A6-A986-880CD2895CB3}"/>
    <dgm:cxn modelId="{7B9393FF-4EE1-4305-91B9-DAE52154C56D}" srcId="{811A901C-4C2C-4C19-A8CF-C0DD08DD0D11}" destId="{12609D83-26E7-4E18-AB65-E4F0A2AB18C4}" srcOrd="1" destOrd="0" parTransId="{10B78545-62C6-4D82-9E5B-A78E0B368F85}" sibTransId="{2092DEE8-AADE-4107-A5BA-4464D2175FE6}"/>
    <dgm:cxn modelId="{10C55210-13B7-48D7-B87B-583D9800BC4E}" srcId="{811A901C-4C2C-4C19-A8CF-C0DD08DD0D11}" destId="{B8425C47-511C-462F-9D16-0BB3461BF86B}" srcOrd="3" destOrd="0" parTransId="{3D452A68-283D-4F6D-BC70-FB8C90E52C3C}" sibTransId="{F9692A8B-A8E0-44EE-ACAF-924DB711E88E}"/>
    <dgm:cxn modelId="{85AC8FAF-FFC6-4A4C-9E17-87E3DCAA3F62}" type="presParOf" srcId="{1D520D0E-0061-4A9B-B962-5BBC8B5A3C0D}" destId="{4B414822-0BE1-4E95-BDA2-68BCC684293C}" srcOrd="0" destOrd="0" presId="urn:microsoft.com/office/officeart/2005/8/layout/pyramid2"/>
    <dgm:cxn modelId="{26C6F694-2A11-4F96-81CA-0C95DD2F7B20}" type="presParOf" srcId="{1D520D0E-0061-4A9B-B962-5BBC8B5A3C0D}" destId="{D6192A8A-60FB-424D-95E0-73F64B4B8FA1}" srcOrd="1" destOrd="0" presId="urn:microsoft.com/office/officeart/2005/8/layout/pyramid2"/>
    <dgm:cxn modelId="{B584E7F8-72FB-4FFB-AD3D-0B83BEC3F88F}" type="presParOf" srcId="{D6192A8A-60FB-424D-95E0-73F64B4B8FA1}" destId="{2BFCC7DC-974E-4003-8517-0AABF7725A0F}" srcOrd="0" destOrd="0" presId="urn:microsoft.com/office/officeart/2005/8/layout/pyramid2"/>
    <dgm:cxn modelId="{160896EA-B2DC-4846-A969-3F4F466583EF}" type="presParOf" srcId="{D6192A8A-60FB-424D-95E0-73F64B4B8FA1}" destId="{B90B3A96-6FA4-427E-9EBF-5FF6F7F38474}" srcOrd="1" destOrd="0" presId="urn:microsoft.com/office/officeart/2005/8/layout/pyramid2"/>
    <dgm:cxn modelId="{696499CF-7845-45A6-ACCF-795922FD86BC}" type="presParOf" srcId="{D6192A8A-60FB-424D-95E0-73F64B4B8FA1}" destId="{AEC81FE3-FC36-4DFB-AEA0-914E4A7500D8}" srcOrd="2" destOrd="0" presId="urn:microsoft.com/office/officeart/2005/8/layout/pyramid2"/>
    <dgm:cxn modelId="{E255645D-EB01-4C9E-B198-AE5F02923051}" type="presParOf" srcId="{D6192A8A-60FB-424D-95E0-73F64B4B8FA1}" destId="{9D3971E6-1175-4366-A5E5-A9B6A4C4D090}" srcOrd="3" destOrd="0" presId="urn:microsoft.com/office/officeart/2005/8/layout/pyramid2"/>
    <dgm:cxn modelId="{9CA4D575-19E7-4714-9C82-4AB0586CD331}" type="presParOf" srcId="{D6192A8A-60FB-424D-95E0-73F64B4B8FA1}" destId="{EA6BB580-669F-4B99-AE5F-C202DC4B7F88}" srcOrd="4" destOrd="0" presId="urn:microsoft.com/office/officeart/2005/8/layout/pyramid2"/>
    <dgm:cxn modelId="{7B0F5087-CA9A-4502-BEBB-6BCE8B942A9B}" type="presParOf" srcId="{D6192A8A-60FB-424D-95E0-73F64B4B8FA1}" destId="{B2F15E54-50BE-4D43-83C7-A69C3EFA80A5}" srcOrd="5" destOrd="0" presId="urn:microsoft.com/office/officeart/2005/8/layout/pyramid2"/>
    <dgm:cxn modelId="{40068FAC-E916-488C-BD54-E92CFFA32A69}" type="presParOf" srcId="{D6192A8A-60FB-424D-95E0-73F64B4B8FA1}" destId="{62BBCE40-82CA-4FFF-92D6-D2E909604A33}" srcOrd="6" destOrd="0" presId="urn:microsoft.com/office/officeart/2005/8/layout/pyramid2"/>
    <dgm:cxn modelId="{54B10DE4-1F84-40E9-8B3A-6E41E253D954}" type="presParOf" srcId="{D6192A8A-60FB-424D-95E0-73F64B4B8FA1}" destId="{2189AD3D-E9BB-49DE-A452-34A60B5623A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A5178-4643-45FE-A46A-51B2FBCBD4C0}">
      <dsp:nvSpPr>
        <dsp:cNvPr id="0" name=""/>
        <dsp:cNvSpPr/>
      </dsp:nvSpPr>
      <dsp:spPr>
        <a:xfrm>
          <a:off x="-250318" y="340360"/>
          <a:ext cx="4390583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>
        <a:off x="362780" y="739321"/>
        <a:ext cx="2531507" cy="2585357"/>
      </dsp:txXfrm>
    </dsp:sp>
    <dsp:sp modelId="{0851D9ED-C636-4B80-B4E0-0112632E6D7B}">
      <dsp:nvSpPr>
        <dsp:cNvPr id="0" name=""/>
        <dsp:cNvSpPr/>
      </dsp:nvSpPr>
      <dsp:spPr>
        <a:xfrm>
          <a:off x="2420428" y="340360"/>
          <a:ext cx="392589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3534532" y="739321"/>
        <a:ext cx="2263576" cy="2585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14822-0BE1-4E95-BDA2-68BCC684293C}">
      <dsp:nvSpPr>
        <dsp:cNvPr id="0" name=""/>
        <dsp:cNvSpPr/>
      </dsp:nvSpPr>
      <dsp:spPr>
        <a:xfrm>
          <a:off x="-1242447" y="0"/>
          <a:ext cx="9268135" cy="547260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CC7DC-974E-4003-8517-0AABF7725A0F}">
      <dsp:nvSpPr>
        <dsp:cNvPr id="0" name=""/>
        <dsp:cNvSpPr/>
      </dsp:nvSpPr>
      <dsp:spPr>
        <a:xfrm>
          <a:off x="2035119" y="1320992"/>
          <a:ext cx="2798089" cy="1333839"/>
        </a:xfrm>
        <a:prstGeom prst="roundRect">
          <a:avLst/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ЕСТЕ САҚТАЙТЫН ЕҢ ҚАЖЕТТІ АҚПАРАТ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0232" y="1386105"/>
        <a:ext cx="2667863" cy="1203613"/>
      </dsp:txXfrm>
    </dsp:sp>
    <dsp:sp modelId="{AEC81FE3-FC36-4DFB-AEA0-914E4A7500D8}">
      <dsp:nvSpPr>
        <dsp:cNvPr id="0" name=""/>
        <dsp:cNvSpPr/>
      </dsp:nvSpPr>
      <dsp:spPr>
        <a:xfrm>
          <a:off x="1190107" y="2653293"/>
          <a:ext cx="4311534" cy="868990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МЕНІҢ КӨБІРЕК БІЛГІМ КЕЛЕТІН ЕКІ МӘЛІМЕТ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2528" y="2695714"/>
        <a:ext cx="4226692" cy="784148"/>
      </dsp:txXfrm>
    </dsp:sp>
    <dsp:sp modelId="{EA6BB580-669F-4B99-AE5F-C202DC4B7F88}">
      <dsp:nvSpPr>
        <dsp:cNvPr id="0" name=""/>
        <dsp:cNvSpPr/>
      </dsp:nvSpPr>
      <dsp:spPr>
        <a:xfrm>
          <a:off x="431001" y="3520745"/>
          <a:ext cx="5953321" cy="868990"/>
        </a:xfrm>
        <a:prstGeom prst="round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МЕНІ ҚЫЗЫҚТЫРҒАН ҮШ АҚПАРАТ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3422" y="3563166"/>
        <a:ext cx="5868479" cy="784148"/>
      </dsp:txXfrm>
    </dsp:sp>
    <dsp:sp modelId="{62BBCE40-82CA-4FFF-92D6-D2E909604A33}">
      <dsp:nvSpPr>
        <dsp:cNvPr id="0" name=""/>
        <dsp:cNvSpPr/>
      </dsp:nvSpPr>
      <dsp:spPr>
        <a:xfrm>
          <a:off x="12" y="4392490"/>
          <a:ext cx="7266140" cy="868990"/>
        </a:xfrm>
        <a:prstGeom prst="round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latin typeface="Times New Roman" pitchFamily="18" charset="0"/>
              <a:cs typeface="Times New Roman" pitchFamily="18" charset="0"/>
            </a:rPr>
            <a:t>МЕН БІЛГЕН ТӨРТ МӘЛІМЕТ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33" y="4434911"/>
        <a:ext cx="7181298" cy="784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САБАҚ ТАҚЫРЫБЫ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АҢЫЗ ӘҢГІМЕЛЕР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7507560" cy="4392488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Мақсаты: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а) Аңыз әңгімелер туралы түсініктерін кеңейте отырып,оқушылардың ойлау шеберлігін сөйлеу мәдениетін арттыру;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ә) Оқушылардың   бойына әдептілік,инабаттылық, қарапайымдылық қасиеттерін қалыптастыру;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б) Сабақ барысында оқушылардың білімін бақылау арқылы мәнерлеп оқуға үйрету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9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10160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cuments\7 КТП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35283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7 КТП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1435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cuments\7 КТП\img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104"/>
            <a:ext cx="4355976" cy="36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cuments\7 КТП\1673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59" y="3140968"/>
            <a:ext cx="446731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3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800" dirty="0">
                <a:effectLst/>
                <a:latin typeface="Times New Roman" pitchFamily="18" charset="0"/>
                <a:cs typeface="Times New Roman" pitchFamily="18" charset="0"/>
              </a:rPr>
              <a:t>«Аңыз әңгімелер - даналық бастауы» (Аңыз әңгімелерді қайталау)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стратегиясы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Графикалық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диктант.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1.Аңыз –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әдебиетінің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бола 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Аңыздағы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оқиғаның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шешілуі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жақсылыққа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жетелейді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3.Жиренше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Қарашаш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әңгімелердің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кейіпкерлері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5.Аңыздағы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кейіпкерлердің сөзі де, ісі де тапқыр бола ма? (оқушылар жауаптарының ұтымдылығын, ерекшелігін атап өту)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4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МАҒЫНАНЫ ТАНУ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962088" cy="5688632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Ой шақыру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Аңыз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әңгімелер дегеніміз не?</a:t>
            </a:r>
            <a:br>
              <a:rPr lang="kk-KZ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Аңыздың қандай түрлері бар?</a:t>
            </a:r>
            <a:br>
              <a:rPr lang="kk-KZ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Топонимикалық аңыз дегеніміз не?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Ғашықтық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махаббат хикаяларынң кейіпкерлерін атаңдар.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Батырлар жайындағы аңыздар кейіпкерлері кімдер?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Күй аңыздары туралы мәлімет.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Өңіріңіздегі топонимикалық аңыздарды білесіңдер ме?</a:t>
            </a:r>
            <a:br>
              <a:rPr lang="kk-KZ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Жошы ханға баласының өлгенін естірткен күйдің жырын кім айтады?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Дала данышпаны деп кімді атаған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Қазақ аңыздарын зерттеушілер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3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effectLst/>
              </a:rPr>
              <a:t>ВЕНН ДИАГРАММАСЫ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kk-KZ" dirty="0"/>
              <a:t>Аңыз бен ертегілерді </a:t>
            </a:r>
            <a:r>
              <a:rPr lang="kk-KZ" dirty="0" smtClean="0"/>
              <a:t>салыстыр</a:t>
            </a:r>
          </a:p>
          <a:p>
            <a:pPr marL="82296" indent="0" algn="ctr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26682052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56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Ойтолғау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Бейнероликтегі әйелдің шешімі дұрыс па?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Кейіпкердің орнында сен не істер едің?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Бұл аңыздың қандай тәрбиелік маңызы бар?</a:t>
            </a:r>
          </a:p>
          <a:p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347630"/>
              </p:ext>
            </p:extLst>
          </p:nvPr>
        </p:nvGraphicFramePr>
        <p:xfrm>
          <a:off x="2195736" y="5085184"/>
          <a:ext cx="3600400" cy="144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Объект упаковщика для оболочки" showAsIcon="1" r:id="rId3" imgW="1470960" imgH="364680" progId="Package">
                  <p:embed/>
                </p:oleObj>
              </mc:Choice>
              <mc:Fallback>
                <p:oleObj name="Объект упаковщика для оболочки" showAsIcon="1" r:id="rId3" imgW="1470960" imgH="364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5085184"/>
                        <a:ext cx="3600400" cy="1445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16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394136" cy="6858000"/>
          </a:xfrm>
        </p:spPr>
        <p:txBody>
          <a:bodyPr/>
          <a:lstStyle/>
          <a:p>
            <a:pPr algn="ctr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Қазіргі замандағы аты аңызға айналған адамдар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туралы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не білесіңдер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і байланыс: «Білім пирамидасы»</a:t>
            </a:r>
          </a:p>
          <a:p>
            <a:pPr marL="82296" indent="0" algn="ctr"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8847479"/>
              </p:ext>
            </p:extLst>
          </p:nvPr>
        </p:nvGraphicFramePr>
        <p:xfrm>
          <a:off x="1187624" y="1196752"/>
          <a:ext cx="75608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52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ҮЙ ТАПСЫРМАСЫ</a:t>
            </a:r>
          </a:p>
          <a:p>
            <a:pPr marL="82296" indent="0"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сыныптан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әдебиеттен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ңыз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әңгімелер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346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</TotalTime>
  <Words>147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Солнцестояние</vt:lpstr>
      <vt:lpstr>Объект упаковщика для оболочки</vt:lpstr>
      <vt:lpstr>САБАҚ ТАҚЫРЫБЫ АҢЫЗ ӘҢГІМЕЛЕР</vt:lpstr>
      <vt:lpstr>Презентация PowerPoint</vt:lpstr>
      <vt:lpstr>«Аңыз әңгімелер - даналық бастауы» (Аңыз әңгімелерді қайталау)</vt:lpstr>
      <vt:lpstr>МАҒЫНАНЫ ТАНУ</vt:lpstr>
      <vt:lpstr>ВЕНН ДИАГРАММАСЫ</vt:lpstr>
      <vt:lpstr>Ойтолғау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 ТАҚЫРЫБЫ АҢЫЗ ӘҢГІМЕЛЕР</dc:title>
  <dc:creator>User</dc:creator>
  <cp:lastModifiedBy>User</cp:lastModifiedBy>
  <cp:revision>11</cp:revision>
  <dcterms:created xsi:type="dcterms:W3CDTF">2018-09-19T15:45:33Z</dcterms:created>
  <dcterms:modified xsi:type="dcterms:W3CDTF">2018-09-20T02:03:55Z</dcterms:modified>
</cp:coreProperties>
</file>