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7"/>
  </p:notesMasterIdLst>
  <p:sldIdLst>
    <p:sldId id="279" r:id="rId2"/>
    <p:sldId id="257" r:id="rId3"/>
    <p:sldId id="258" r:id="rId4"/>
    <p:sldId id="292" r:id="rId5"/>
    <p:sldId id="264" r:id="rId6"/>
    <p:sldId id="259" r:id="rId7"/>
    <p:sldId id="286" r:id="rId8"/>
    <p:sldId id="287" r:id="rId9"/>
    <p:sldId id="288" r:id="rId10"/>
    <p:sldId id="289" r:id="rId11"/>
    <p:sldId id="296" r:id="rId12"/>
    <p:sldId id="297" r:id="rId13"/>
    <p:sldId id="298" r:id="rId14"/>
    <p:sldId id="260" r:id="rId15"/>
    <p:sldId id="295" r:id="rId16"/>
    <p:sldId id="261" r:id="rId17"/>
    <p:sldId id="290" r:id="rId18"/>
    <p:sldId id="280" r:id="rId19"/>
    <p:sldId id="278" r:id="rId20"/>
    <p:sldId id="275" r:id="rId21"/>
    <p:sldId id="284" r:id="rId22"/>
    <p:sldId id="294" r:id="rId23"/>
    <p:sldId id="293" r:id="rId24"/>
    <p:sldId id="285" r:id="rId25"/>
    <p:sldId id="291" r:id="rId26"/>
  </p:sldIdLst>
  <p:sldSz cx="9144000" cy="6858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5" autoAdjust="0"/>
    <p:restoredTop sz="94660"/>
  </p:normalViewPr>
  <p:slideViewPr>
    <p:cSldViewPr>
      <p:cViewPr varScale="1">
        <p:scale>
          <a:sx n="60" d="100"/>
          <a:sy n="60" d="100"/>
        </p:scale>
        <p:origin x="-157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ru-RU"/>
          </a:p>
        </p:txBody>
      </p:sp>
      <p:sp>
        <p:nvSpPr>
          <p:cNvPr id="3" name="Дата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182F3FE8-B8F7-4620-8286-F1D8CE6FA376}" type="datetimeFigureOut">
              <a:rPr lang="ru-RU" smtClean="0"/>
              <a:pPr/>
              <a:t>22.11.2019</a:t>
            </a:fld>
            <a:endParaRPr lang="ru-RU"/>
          </a:p>
        </p:txBody>
      </p:sp>
      <p:sp>
        <p:nvSpPr>
          <p:cNvPr id="4" name="Образ слайда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ru-RU"/>
          </a:p>
        </p:txBody>
      </p:sp>
      <p:sp>
        <p:nvSpPr>
          <p:cNvPr id="5" name="Заметки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ru-RU"/>
          </a:p>
        </p:txBody>
      </p:sp>
      <p:sp>
        <p:nvSpPr>
          <p:cNvPr id="7" name="Номер слайда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0F5B067F-C8C3-4AF8-A1AC-6AED651556C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F5B067F-C8C3-4AF8-A1AC-6AED651556C8}" type="slidenum">
              <a:rPr lang="ru-RU" smtClean="0"/>
              <a:pPr/>
              <a:t>24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22.11.2019</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22.11.2019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22.11.2019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22.11.2019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28596" y="285728"/>
            <a:ext cx="8305800" cy="6072230"/>
          </a:xfrm>
        </p:spPr>
        <p:style>
          <a:lnRef idx="1">
            <a:schemeClr val="accent5"/>
          </a:lnRef>
          <a:fillRef idx="2">
            <a:schemeClr val="accent5"/>
          </a:fillRef>
          <a:effectRef idx="1">
            <a:schemeClr val="accent5"/>
          </a:effectRef>
          <a:fontRef idx="minor">
            <a:schemeClr val="dk1"/>
          </a:fontRef>
        </p:style>
        <p:txBody>
          <a:bodyPr>
            <a:noAutofit/>
          </a:bodyPr>
          <a:lstStyle/>
          <a:p>
            <a:pPr algn="ctr"/>
            <a:r>
              <a:rPr lang="en-GB" sz="5400" b="1" dirty="0" smtClean="0">
                <a:solidFill>
                  <a:schemeClr val="bg1"/>
                </a:solidFill>
                <a:latin typeface="Times New Roman" pitchFamily="18" charset="0"/>
                <a:cs typeface="Times New Roman" pitchFamily="18" charset="0"/>
              </a:rPr>
              <a:t/>
            </a:r>
            <a:br>
              <a:rPr lang="en-GB" sz="5400" b="1" dirty="0" smtClean="0">
                <a:solidFill>
                  <a:schemeClr val="bg1"/>
                </a:solidFill>
                <a:latin typeface="Times New Roman" pitchFamily="18" charset="0"/>
                <a:cs typeface="Times New Roman" pitchFamily="18" charset="0"/>
              </a:rPr>
            </a:br>
            <a:r>
              <a:rPr lang="en-GB" sz="5400" b="1" dirty="0" smtClean="0">
                <a:solidFill>
                  <a:schemeClr val="bg1"/>
                </a:solidFill>
                <a:latin typeface="Times New Roman" pitchFamily="18" charset="0"/>
                <a:cs typeface="Times New Roman" pitchFamily="18" charset="0"/>
              </a:rPr>
              <a:t>The </a:t>
            </a:r>
            <a:r>
              <a:rPr lang="en-GB" sz="5400" b="1" dirty="0" smtClean="0">
                <a:solidFill>
                  <a:schemeClr val="bg1"/>
                </a:solidFill>
                <a:latin typeface="Times New Roman" pitchFamily="18" charset="0"/>
                <a:cs typeface="Times New Roman" pitchFamily="18" charset="0"/>
              </a:rPr>
              <a:t>theme of our lesson: </a:t>
            </a:r>
            <a:br>
              <a:rPr lang="en-GB" sz="5400" b="1" dirty="0" smtClean="0">
                <a:solidFill>
                  <a:schemeClr val="bg1"/>
                </a:solidFill>
                <a:latin typeface="Times New Roman" pitchFamily="18" charset="0"/>
                <a:cs typeface="Times New Roman" pitchFamily="18" charset="0"/>
              </a:rPr>
            </a:br>
            <a:r>
              <a:rPr lang="en-GB" sz="5400" b="1" dirty="0" smtClean="0">
                <a:solidFill>
                  <a:schemeClr val="bg1"/>
                </a:solidFill>
                <a:latin typeface="Times New Roman" pitchFamily="18" charset="0"/>
                <a:cs typeface="Times New Roman" pitchFamily="18" charset="0"/>
              </a:rPr>
              <a:t>My country: National parks.</a:t>
            </a:r>
            <a:br>
              <a:rPr lang="en-GB" sz="5400" b="1" dirty="0" smtClean="0">
                <a:solidFill>
                  <a:schemeClr val="bg1"/>
                </a:solidFill>
                <a:latin typeface="Times New Roman" pitchFamily="18" charset="0"/>
                <a:cs typeface="Times New Roman" pitchFamily="18" charset="0"/>
              </a:rPr>
            </a:br>
            <a:r>
              <a:rPr lang="en-GB" sz="5400" b="1" dirty="0" smtClean="0">
                <a:solidFill>
                  <a:schemeClr val="bg1"/>
                </a:solidFill>
                <a:latin typeface="Times New Roman" pitchFamily="18" charset="0"/>
                <a:cs typeface="Times New Roman" pitchFamily="18" charset="0"/>
              </a:rPr>
              <a:t>Animals and plants</a:t>
            </a:r>
            <a:r>
              <a:rPr lang="ru-RU" sz="5400" b="1" dirty="0" smtClean="0">
                <a:solidFill>
                  <a:schemeClr val="bg1"/>
                </a:solidFill>
                <a:latin typeface="Times New Roman" pitchFamily="18" charset="0"/>
                <a:cs typeface="Times New Roman" pitchFamily="18" charset="0"/>
              </a:rPr>
              <a:t>.</a:t>
            </a:r>
            <a:br>
              <a:rPr lang="ru-RU" sz="5400" b="1" dirty="0" smtClean="0">
                <a:solidFill>
                  <a:schemeClr val="bg1"/>
                </a:solidFill>
                <a:latin typeface="Times New Roman" pitchFamily="18" charset="0"/>
                <a:cs typeface="Times New Roman" pitchFamily="18" charset="0"/>
              </a:rPr>
            </a:br>
            <a:r>
              <a:rPr sz="5400" b="1" smtClean="0">
                <a:solidFill>
                  <a:schemeClr val="bg1"/>
                </a:solidFill>
                <a:latin typeface="Times New Roman" pitchFamily="18" charset="0"/>
                <a:cs typeface="Times New Roman" pitchFamily="18" charset="0"/>
              </a:rPr>
              <a:t>Form 6 “</a:t>
            </a:r>
            <a:r>
              <a:rPr lang="en-US" sz="5400" dirty="0" smtClean="0">
                <a:solidFill>
                  <a:schemeClr val="bg1"/>
                </a:solidFill>
                <a:latin typeface="Times New Roman" pitchFamily="18" charset="0"/>
                <a:cs typeface="Times New Roman" pitchFamily="18" charset="0"/>
              </a:rPr>
              <a:t>A</a:t>
            </a:r>
            <a:r>
              <a:rPr sz="5400" b="1" smtClean="0">
                <a:solidFill>
                  <a:schemeClr val="bg1"/>
                </a:solidFill>
                <a:latin typeface="Times New Roman" pitchFamily="18" charset="0"/>
                <a:cs typeface="Times New Roman" pitchFamily="18" charset="0"/>
              </a:rPr>
              <a:t>”</a:t>
            </a:r>
            <a:br>
              <a:rPr sz="5400" b="1" smtClean="0">
                <a:solidFill>
                  <a:schemeClr val="bg1"/>
                </a:solidFill>
                <a:latin typeface="Times New Roman" pitchFamily="18" charset="0"/>
                <a:cs typeface="Times New Roman" pitchFamily="18" charset="0"/>
              </a:rPr>
            </a:br>
            <a:r>
              <a:rPr sz="5400" b="1" smtClean="0">
                <a:solidFill>
                  <a:schemeClr val="bg1"/>
                </a:solidFill>
                <a:latin typeface="Times New Roman" pitchFamily="18" charset="0"/>
                <a:cs typeface="Times New Roman" pitchFamily="18" charset="0"/>
              </a:rPr>
              <a:t>Teacher: Abduova M.M</a:t>
            </a:r>
            <a:r>
              <a:rPr lang="ru-RU" sz="5400" b="1" dirty="0" smtClean="0">
                <a:solidFill>
                  <a:schemeClr val="bg1"/>
                </a:solidFill>
                <a:latin typeface="Times New Roman" pitchFamily="18" charset="0"/>
                <a:cs typeface="Times New Roman" pitchFamily="18" charset="0"/>
              </a:rPr>
              <a:t/>
            </a:r>
            <a:br>
              <a:rPr lang="ru-RU" sz="5400" b="1" dirty="0" smtClean="0">
                <a:solidFill>
                  <a:schemeClr val="bg1"/>
                </a:solidFill>
                <a:latin typeface="Times New Roman" pitchFamily="18" charset="0"/>
                <a:cs typeface="Times New Roman" pitchFamily="18" charset="0"/>
              </a:rPr>
            </a:br>
            <a:endParaRPr lang="ru-RU" sz="5400" dirty="0">
              <a:solidFill>
                <a:schemeClr val="bg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ÐÐ¾ÑÐ¾Ð¶ÐµÐµ Ð¸Ð·Ð¾Ð±ÑÐ°Ð¶ÐµÐ½Ð¸Ðµ"/>
          <p:cNvPicPr>
            <a:picLocks noGrp="1"/>
          </p:cNvPicPr>
          <p:nvPr>
            <p:ph idx="1"/>
          </p:nvPr>
        </p:nvPicPr>
        <p:blipFill>
          <a:blip r:embed="rId2"/>
          <a:srcRect/>
          <a:stretch>
            <a:fillRect/>
          </a:stretch>
        </p:blipFill>
        <p:spPr bwMode="auto">
          <a:xfrm>
            <a:off x="571472" y="357166"/>
            <a:ext cx="8001056" cy="614366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s9.pikabu.ru/post_img/2018/10/24/11/og_og_1540408307212372646.jpg"/>
          <p:cNvPicPr>
            <a:picLocks noChangeAspect="1" noChangeArrowheads="1"/>
          </p:cNvPicPr>
          <p:nvPr/>
        </p:nvPicPr>
        <p:blipFill>
          <a:blip r:embed="rId2"/>
          <a:srcRect/>
          <a:stretch>
            <a:fillRect/>
          </a:stretch>
        </p:blipFill>
        <p:spPr bwMode="auto">
          <a:xfrm>
            <a:off x="-1071602" y="-3071858"/>
            <a:ext cx="11287203" cy="992985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www.1zoom.me/big2/218/314249-Lastochka.jpg"/>
          <p:cNvPicPr>
            <a:picLocks noChangeAspect="1" noChangeArrowheads="1"/>
          </p:cNvPicPr>
          <p:nvPr/>
        </p:nvPicPr>
        <p:blipFill>
          <a:blip r:embed="rId2"/>
          <a:srcRect/>
          <a:stretch>
            <a:fillRect/>
          </a:stretch>
        </p:blipFill>
        <p:spPr bwMode="auto">
          <a:xfrm>
            <a:off x="-1143040" y="-3071858"/>
            <a:ext cx="11287203" cy="1050138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caravanistan.com/wp-content/uploads/2018/10/turanga-forest-700x453.jpg"/>
          <p:cNvPicPr>
            <a:picLocks noChangeAspect="1" noChangeArrowheads="1"/>
          </p:cNvPicPr>
          <p:nvPr/>
        </p:nvPicPr>
        <p:blipFill>
          <a:blip r:embed="rId2"/>
          <a:srcRect/>
          <a:stretch>
            <a:fillRect/>
          </a:stretch>
        </p:blipFill>
        <p:spPr bwMode="auto">
          <a:xfrm>
            <a:off x="0" y="-2065338"/>
            <a:ext cx="9143999" cy="892333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0"/>
            <a:ext cx="7772400" cy="857255"/>
          </a:xfrm>
        </p:spPr>
        <p:txBody>
          <a:bodyPr/>
          <a:lstStyle/>
          <a:p>
            <a:r>
              <a:rPr lang="en-US" b="1" dirty="0" smtClean="0">
                <a:ln w="18000">
                  <a:solidFill>
                    <a:schemeClr val="bg2"/>
                  </a:solidFill>
                  <a:prstDash val="solid"/>
                  <a:miter lim="800000"/>
                </a:ln>
                <a:solidFill>
                  <a:srgbClr val="FF0000"/>
                </a:solidFill>
                <a:effectLst>
                  <a:outerShdw blurRad="25500" dist="23000" dir="7020000" algn="tl">
                    <a:srgbClr val="000000">
                      <a:alpha val="50000"/>
                    </a:srgbClr>
                  </a:outerShdw>
                </a:effectLst>
              </a:rPr>
              <a:t>New words</a:t>
            </a:r>
            <a:endParaRPr lang="ru-RU" b="1" dirty="0">
              <a:ln w="18000">
                <a:solidFill>
                  <a:schemeClr val="bg2"/>
                </a:solidFill>
                <a:prstDash val="solid"/>
                <a:miter lim="800000"/>
              </a:ln>
              <a:solidFill>
                <a:srgbClr val="FF0000"/>
              </a:solidFill>
              <a:effectLst>
                <a:outerShdw blurRad="25500" dist="23000" dir="7020000" algn="tl">
                  <a:srgbClr val="000000">
                    <a:alpha val="50000"/>
                  </a:srgbClr>
                </a:outerShdw>
              </a:effectLst>
            </a:endParaRPr>
          </a:p>
        </p:txBody>
      </p:sp>
      <p:sp>
        <p:nvSpPr>
          <p:cNvPr id="3" name="Подзаголовок 2"/>
          <p:cNvSpPr>
            <a:spLocks noGrp="1"/>
          </p:cNvSpPr>
          <p:nvPr>
            <p:ph type="subTitle" idx="1"/>
          </p:nvPr>
        </p:nvSpPr>
        <p:spPr>
          <a:xfrm>
            <a:off x="0" y="1071546"/>
            <a:ext cx="9144000" cy="5786454"/>
          </a:xfrm>
        </p:spPr>
        <p:style>
          <a:lnRef idx="2">
            <a:schemeClr val="dk1"/>
          </a:lnRef>
          <a:fillRef idx="1">
            <a:schemeClr val="lt1"/>
          </a:fillRef>
          <a:effectRef idx="0">
            <a:schemeClr val="dk1"/>
          </a:effectRef>
          <a:fontRef idx="minor">
            <a:schemeClr val="dk1"/>
          </a:fontRef>
        </p:style>
        <p:txBody>
          <a:bodyPr>
            <a:normAutofit/>
          </a:bodyPr>
          <a:lstStyle/>
          <a:p>
            <a:pPr algn="just"/>
            <a:r>
              <a:rPr lang="en-US" sz="2800" b="1" dirty="0" smtClean="0">
                <a:solidFill>
                  <a:schemeClr val="tx1">
                    <a:lumMod val="95000"/>
                    <a:lumOff val="5000"/>
                  </a:schemeClr>
                </a:solidFill>
                <a:latin typeface="Times New Roman" pitchFamily="18" charset="0"/>
                <a:cs typeface="Times New Roman" pitchFamily="18" charset="0"/>
              </a:rPr>
              <a:t>  </a:t>
            </a:r>
            <a:r>
              <a:rPr lang="en-US" sz="3100" b="1" dirty="0" err="1" smtClean="0">
                <a:solidFill>
                  <a:schemeClr val="bg1"/>
                </a:solidFill>
                <a:latin typeface="Times New Roman" pitchFamily="18" charset="0"/>
                <a:cs typeface="Times New Roman" pitchFamily="18" charset="0"/>
              </a:rPr>
              <a:t>Invertebrate|ɪnvəːtɪbrət</a:t>
            </a:r>
            <a:r>
              <a:rPr lang="en-US" sz="3100" b="1" dirty="0" smtClean="0">
                <a:solidFill>
                  <a:schemeClr val="bg1"/>
                </a:solidFill>
                <a:latin typeface="Times New Roman" pitchFamily="18" charset="0"/>
                <a:cs typeface="Times New Roman" pitchFamily="18" charset="0"/>
              </a:rPr>
              <a:t>|</a:t>
            </a:r>
            <a:r>
              <a:rPr lang="kk-KZ" sz="3100" b="1" dirty="0" smtClean="0">
                <a:solidFill>
                  <a:schemeClr val="bg1"/>
                </a:solidFill>
                <a:latin typeface="Times New Roman" pitchFamily="18" charset="0"/>
                <a:cs typeface="Times New Roman" pitchFamily="18" charset="0"/>
              </a:rPr>
              <a:t>без</a:t>
            </a:r>
            <a:r>
              <a:rPr lang="ru-RU" sz="3100" b="1" dirty="0" smtClean="0">
                <a:solidFill>
                  <a:schemeClr val="bg1"/>
                </a:solidFill>
                <a:latin typeface="Times New Roman" pitchFamily="18" charset="0"/>
                <a:cs typeface="Times New Roman" pitchFamily="18" charset="0"/>
              </a:rPr>
              <a:t>позвоночный,</a:t>
            </a:r>
            <a:r>
              <a:rPr lang="kk-KZ" sz="3100" b="1" dirty="0" smtClean="0">
                <a:solidFill>
                  <a:schemeClr val="bg1"/>
                </a:solidFill>
                <a:latin typeface="Times New Roman" pitchFamily="18" charset="0"/>
                <a:cs typeface="Times New Roman" pitchFamily="18" charset="0"/>
              </a:rPr>
              <a:t>омыртқа</a:t>
            </a:r>
            <a:r>
              <a:rPr lang="en-US" sz="3100" b="1" dirty="0" smtClean="0">
                <a:solidFill>
                  <a:schemeClr val="bg1"/>
                </a:solidFill>
                <a:latin typeface="Times New Roman" pitchFamily="18" charset="0"/>
                <a:cs typeface="Times New Roman" pitchFamily="18" charset="0"/>
              </a:rPr>
              <a:t>-</a:t>
            </a:r>
            <a:r>
              <a:rPr lang="kk-KZ" sz="3100" b="1" dirty="0" smtClean="0">
                <a:solidFill>
                  <a:schemeClr val="bg1"/>
                </a:solidFill>
                <a:latin typeface="Times New Roman" pitchFamily="18" charset="0"/>
                <a:cs typeface="Times New Roman" pitchFamily="18" charset="0"/>
              </a:rPr>
              <a:t>сыз</a:t>
            </a:r>
            <a:endParaRPr lang="en-US" sz="3100" b="1" dirty="0" smtClean="0">
              <a:solidFill>
                <a:schemeClr val="bg1"/>
              </a:solidFill>
              <a:latin typeface="Times New Roman" pitchFamily="18" charset="0"/>
              <a:cs typeface="Times New Roman" pitchFamily="18" charset="0"/>
            </a:endParaRPr>
          </a:p>
          <a:p>
            <a:pPr algn="l"/>
            <a:r>
              <a:rPr lang="en-US" sz="3100" b="1" dirty="0" smtClean="0">
                <a:solidFill>
                  <a:schemeClr val="bg1"/>
                </a:solidFill>
                <a:latin typeface="Times New Roman" pitchFamily="18" charset="0"/>
                <a:cs typeface="Times New Roman" pitchFamily="18" charset="0"/>
              </a:rPr>
              <a:t>  Reptile |</a:t>
            </a:r>
            <a:r>
              <a:rPr lang="en-US" sz="3100" b="1" dirty="0" err="1" smtClean="0">
                <a:solidFill>
                  <a:schemeClr val="bg1"/>
                </a:solidFill>
                <a:latin typeface="Times New Roman" pitchFamily="18" charset="0"/>
                <a:cs typeface="Times New Roman" pitchFamily="18" charset="0"/>
              </a:rPr>
              <a:t>rɛptʌɪl</a:t>
            </a:r>
            <a:r>
              <a:rPr lang="en-US" sz="3100" b="1" dirty="0" smtClean="0">
                <a:solidFill>
                  <a:schemeClr val="bg1"/>
                </a:solidFill>
                <a:latin typeface="Times New Roman" pitchFamily="18" charset="0"/>
                <a:cs typeface="Times New Roman" pitchFamily="18" charset="0"/>
              </a:rPr>
              <a:t>|</a:t>
            </a:r>
            <a:r>
              <a:rPr lang="kk-KZ" sz="3100" b="1" dirty="0" smtClean="0">
                <a:solidFill>
                  <a:schemeClr val="bg1"/>
                </a:solidFill>
                <a:latin typeface="Times New Roman" pitchFamily="18" charset="0"/>
                <a:cs typeface="Times New Roman" pitchFamily="18" charset="0"/>
              </a:rPr>
              <a:t>рептилия,бауырымен</a:t>
            </a:r>
            <a:r>
              <a:rPr lang="en-US" sz="3100" b="1" dirty="0" smtClean="0">
                <a:solidFill>
                  <a:schemeClr val="bg1"/>
                </a:solidFill>
                <a:latin typeface="Times New Roman" pitchFamily="18" charset="0"/>
                <a:cs typeface="Times New Roman" pitchFamily="18" charset="0"/>
              </a:rPr>
              <a:t> </a:t>
            </a:r>
            <a:r>
              <a:rPr lang="kk-KZ" sz="3100" b="1" dirty="0" smtClean="0">
                <a:solidFill>
                  <a:schemeClr val="bg1"/>
                </a:solidFill>
                <a:latin typeface="Times New Roman" pitchFamily="18" charset="0"/>
                <a:cs typeface="Times New Roman" pitchFamily="18" charset="0"/>
              </a:rPr>
              <a:t>жорғалаушы</a:t>
            </a:r>
            <a:endParaRPr lang="en-US" sz="3100" b="1" dirty="0" smtClean="0">
              <a:solidFill>
                <a:schemeClr val="bg1"/>
              </a:solidFill>
              <a:latin typeface="Times New Roman" pitchFamily="18" charset="0"/>
              <a:cs typeface="Times New Roman" pitchFamily="18" charset="0"/>
            </a:endParaRPr>
          </a:p>
          <a:p>
            <a:pPr algn="l"/>
            <a:r>
              <a:rPr lang="en-US" sz="3100" b="1" dirty="0" smtClean="0">
                <a:solidFill>
                  <a:schemeClr val="bg1"/>
                </a:solidFill>
                <a:latin typeface="Times New Roman" pitchFamily="18" charset="0"/>
                <a:cs typeface="Times New Roman" pitchFamily="18" charset="0"/>
              </a:rPr>
              <a:t>   Amphibian |</a:t>
            </a:r>
            <a:r>
              <a:rPr lang="en-US" sz="3100" b="1" dirty="0" err="1" smtClean="0">
                <a:solidFill>
                  <a:schemeClr val="bg1"/>
                </a:solidFill>
                <a:latin typeface="Times New Roman" pitchFamily="18" charset="0"/>
                <a:cs typeface="Times New Roman" pitchFamily="18" charset="0"/>
              </a:rPr>
              <a:t>amˈfɪbɪən</a:t>
            </a:r>
            <a:r>
              <a:rPr lang="en-US" sz="3100" b="1" dirty="0" smtClean="0">
                <a:solidFill>
                  <a:schemeClr val="bg1"/>
                </a:solidFill>
                <a:latin typeface="Times New Roman" pitchFamily="18" charset="0"/>
                <a:cs typeface="Times New Roman" pitchFamily="18" charset="0"/>
              </a:rPr>
              <a:t>|</a:t>
            </a:r>
            <a:r>
              <a:rPr lang="kk-KZ" sz="3100" b="1" dirty="0" smtClean="0">
                <a:solidFill>
                  <a:schemeClr val="bg1"/>
                </a:solidFill>
                <a:latin typeface="Times New Roman" pitchFamily="18" charset="0"/>
                <a:cs typeface="Times New Roman" pitchFamily="18" charset="0"/>
              </a:rPr>
              <a:t>амфибия</a:t>
            </a:r>
            <a:endParaRPr lang="en-US" sz="3100" b="1" dirty="0" smtClean="0">
              <a:solidFill>
                <a:schemeClr val="bg1"/>
              </a:solidFill>
              <a:latin typeface="Times New Roman" pitchFamily="18" charset="0"/>
              <a:cs typeface="Times New Roman" pitchFamily="18" charset="0"/>
            </a:endParaRPr>
          </a:p>
          <a:p>
            <a:pPr algn="l"/>
            <a:r>
              <a:rPr lang="en-US" sz="3100" b="1" dirty="0" smtClean="0">
                <a:solidFill>
                  <a:schemeClr val="bg1"/>
                </a:solidFill>
                <a:latin typeface="Times New Roman" pitchFamily="18" charset="0"/>
                <a:cs typeface="Times New Roman" pitchFamily="18" charset="0"/>
              </a:rPr>
              <a:t> Mammal |</a:t>
            </a:r>
            <a:r>
              <a:rPr lang="en-US" sz="3100" b="1" dirty="0" err="1" smtClean="0">
                <a:solidFill>
                  <a:schemeClr val="bg1"/>
                </a:solidFill>
                <a:latin typeface="Times New Roman" pitchFamily="18" charset="0"/>
                <a:cs typeface="Times New Roman" pitchFamily="18" charset="0"/>
              </a:rPr>
              <a:t>mam</a:t>
            </a:r>
            <a:r>
              <a:rPr lang="en-US" sz="3100" b="1" dirty="0" smtClean="0">
                <a:solidFill>
                  <a:schemeClr val="bg1"/>
                </a:solidFill>
                <a:latin typeface="Times New Roman" pitchFamily="18" charset="0"/>
                <a:cs typeface="Times New Roman" pitchFamily="18" charset="0"/>
              </a:rPr>
              <a:t>(ə)l|</a:t>
            </a:r>
            <a:r>
              <a:rPr lang="kk-KZ" sz="3100" b="1" dirty="0" smtClean="0">
                <a:solidFill>
                  <a:schemeClr val="bg1"/>
                </a:solidFill>
                <a:latin typeface="Times New Roman" pitchFamily="18" charset="0"/>
                <a:cs typeface="Times New Roman" pitchFamily="18" charset="0"/>
              </a:rPr>
              <a:t>млекопитающее,сүтқоректілер</a:t>
            </a:r>
            <a:endParaRPr lang="en-US" sz="3100" b="1" dirty="0" smtClean="0">
              <a:solidFill>
                <a:schemeClr val="bg1"/>
              </a:solidFill>
              <a:latin typeface="Times New Roman" pitchFamily="18" charset="0"/>
              <a:cs typeface="Times New Roman" pitchFamily="18" charset="0"/>
            </a:endParaRPr>
          </a:p>
          <a:p>
            <a:pPr algn="l"/>
            <a:r>
              <a:rPr lang="en-US" sz="3100" b="1" dirty="0" smtClean="0">
                <a:solidFill>
                  <a:schemeClr val="bg1"/>
                </a:solidFill>
                <a:latin typeface="Times New Roman" pitchFamily="18" charset="0"/>
                <a:cs typeface="Times New Roman" pitchFamily="18" charset="0"/>
              </a:rPr>
              <a:t>  </a:t>
            </a:r>
            <a:r>
              <a:rPr lang="en-US" sz="3100" b="1" dirty="0" err="1" smtClean="0">
                <a:solidFill>
                  <a:schemeClr val="bg1"/>
                </a:solidFill>
                <a:latin typeface="Times New Roman" pitchFamily="18" charset="0"/>
                <a:cs typeface="Times New Roman" pitchFamily="18" charset="0"/>
              </a:rPr>
              <a:t>Rare|reə</a:t>
            </a:r>
            <a:r>
              <a:rPr lang="en-US" sz="3100" b="1" dirty="0" smtClean="0">
                <a:solidFill>
                  <a:schemeClr val="bg1"/>
                </a:solidFill>
                <a:latin typeface="Times New Roman" pitchFamily="18" charset="0"/>
                <a:cs typeface="Times New Roman" pitchFamily="18" charset="0"/>
              </a:rPr>
              <a:t>|</a:t>
            </a:r>
            <a:r>
              <a:rPr lang="kk-KZ" sz="3100" b="1" dirty="0" smtClean="0">
                <a:solidFill>
                  <a:schemeClr val="bg1"/>
                </a:solidFill>
                <a:latin typeface="Times New Roman" pitchFamily="18" charset="0"/>
                <a:cs typeface="Times New Roman" pitchFamily="18" charset="0"/>
              </a:rPr>
              <a:t> </a:t>
            </a:r>
            <a:r>
              <a:rPr lang="ru-RU" sz="3100" b="1" dirty="0" smtClean="0">
                <a:solidFill>
                  <a:schemeClr val="bg1"/>
                </a:solidFill>
                <a:latin typeface="Times New Roman" pitchFamily="18" charset="0"/>
                <a:cs typeface="Times New Roman" pitchFamily="18" charset="0"/>
              </a:rPr>
              <a:t>редкий, </a:t>
            </a:r>
            <a:r>
              <a:rPr lang="kk-KZ" sz="3100" b="1" dirty="0" smtClean="0">
                <a:solidFill>
                  <a:schemeClr val="bg1"/>
                </a:solidFill>
                <a:latin typeface="Times New Roman" pitchFamily="18" charset="0"/>
                <a:cs typeface="Times New Roman" pitchFamily="18" charset="0"/>
              </a:rPr>
              <a:t>сирек кездеседі</a:t>
            </a:r>
            <a:endParaRPr lang="en-US" sz="3100" b="1" dirty="0">
              <a:solidFill>
                <a:schemeClr val="bg1"/>
              </a:solidFill>
              <a:latin typeface="Times New Roman" pitchFamily="18" charset="0"/>
              <a:cs typeface="Times New Roman" pitchFamily="18" charset="0"/>
            </a:endParaRPr>
          </a:p>
          <a:p>
            <a:pPr algn="l"/>
            <a:r>
              <a:rPr lang="en-US" sz="3100" b="1" dirty="0" smtClean="0">
                <a:solidFill>
                  <a:schemeClr val="bg1"/>
                </a:solidFill>
                <a:latin typeface="Times New Roman" pitchFamily="18" charset="0"/>
                <a:cs typeface="Times New Roman" pitchFamily="18" charset="0"/>
              </a:rPr>
              <a:t>  Extinct |</a:t>
            </a:r>
            <a:r>
              <a:rPr lang="en-US" sz="3100" b="1" dirty="0" err="1">
                <a:solidFill>
                  <a:schemeClr val="bg1"/>
                </a:solidFill>
                <a:latin typeface="Times New Roman" pitchFamily="18" charset="0"/>
                <a:cs typeface="Times New Roman" pitchFamily="18" charset="0"/>
              </a:rPr>
              <a:t>ɪkˈ</a:t>
            </a:r>
            <a:r>
              <a:rPr lang="en-US" sz="3100" b="1" dirty="0" err="1" smtClean="0">
                <a:solidFill>
                  <a:schemeClr val="bg1"/>
                </a:solidFill>
                <a:latin typeface="Times New Roman" pitchFamily="18" charset="0"/>
                <a:cs typeface="Times New Roman" pitchFamily="18" charset="0"/>
              </a:rPr>
              <a:t>stɪŋkt</a:t>
            </a:r>
            <a:r>
              <a:rPr lang="en-US" sz="3100" b="1" dirty="0" smtClean="0">
                <a:solidFill>
                  <a:schemeClr val="bg1"/>
                </a:solidFill>
                <a:latin typeface="Times New Roman" pitchFamily="18" charset="0"/>
                <a:cs typeface="Times New Roman" pitchFamily="18" charset="0"/>
              </a:rPr>
              <a:t>|</a:t>
            </a:r>
            <a:r>
              <a:rPr lang="ru-RU" sz="3100" b="1" dirty="0" smtClean="0">
                <a:solidFill>
                  <a:schemeClr val="bg1"/>
                </a:solidFill>
                <a:latin typeface="Times New Roman" pitchFamily="18" charset="0"/>
                <a:cs typeface="Times New Roman" pitchFamily="18" charset="0"/>
              </a:rPr>
              <a:t> </a:t>
            </a:r>
            <a:r>
              <a:rPr lang="ru-RU" sz="3100" b="1" dirty="0" err="1" smtClean="0">
                <a:solidFill>
                  <a:schemeClr val="bg1"/>
                </a:solidFill>
                <a:latin typeface="Times New Roman" pitchFamily="18" charset="0"/>
                <a:cs typeface="Times New Roman" pitchFamily="18" charset="0"/>
              </a:rPr>
              <a:t>потухший,жойылған</a:t>
            </a:r>
            <a:endParaRPr lang="ru-RU" sz="3100" b="1" dirty="0" smtClean="0">
              <a:solidFill>
                <a:schemeClr val="bg1"/>
              </a:solidFill>
              <a:latin typeface="Times New Roman" pitchFamily="18" charset="0"/>
              <a:cs typeface="Times New Roman" pitchFamily="18" charset="0"/>
            </a:endParaRPr>
          </a:p>
          <a:p>
            <a:pPr algn="l"/>
            <a:r>
              <a:rPr lang="en-US" sz="3100" b="1" dirty="0" smtClean="0">
                <a:solidFill>
                  <a:schemeClr val="bg1"/>
                </a:solidFill>
                <a:latin typeface="Times New Roman" pitchFamily="18" charset="0"/>
                <a:cs typeface="Times New Roman" pitchFamily="18" charset="0"/>
              </a:rPr>
              <a:t>  Landscape</a:t>
            </a:r>
            <a:r>
              <a:rPr lang="ru-RU" sz="3100" b="1" dirty="0" smtClean="0">
                <a:solidFill>
                  <a:schemeClr val="bg1"/>
                </a:solidFill>
                <a:latin typeface="Times New Roman" pitchFamily="18" charset="0"/>
                <a:cs typeface="Times New Roman" pitchFamily="18" charset="0"/>
              </a:rPr>
              <a:t> </a:t>
            </a:r>
            <a:r>
              <a:rPr lang="en-US" sz="3100" b="1" dirty="0" smtClean="0">
                <a:solidFill>
                  <a:schemeClr val="bg1"/>
                </a:solidFill>
                <a:latin typeface="Times New Roman" pitchFamily="18" charset="0"/>
                <a:cs typeface="Times New Roman" pitchFamily="18" charset="0"/>
              </a:rPr>
              <a:t>[</a:t>
            </a:r>
            <a:r>
              <a:rPr lang="en-US" sz="3100" b="1" dirty="0" err="1" smtClean="0">
                <a:solidFill>
                  <a:schemeClr val="bg1"/>
                </a:solidFill>
                <a:latin typeface="Times New Roman" pitchFamily="18" charset="0"/>
                <a:cs typeface="Times New Roman" pitchFamily="18" charset="0"/>
              </a:rPr>
              <a:t>lan</a:t>
            </a:r>
            <a:r>
              <a:rPr lang="en-US" sz="3100" b="1" dirty="0" smtClean="0">
                <a:solidFill>
                  <a:schemeClr val="bg1"/>
                </a:solidFill>
                <a:latin typeface="Times New Roman" pitchFamily="18" charset="0"/>
                <a:cs typeface="Times New Roman" pitchFamily="18" charset="0"/>
              </a:rPr>
              <a:t>(d)</a:t>
            </a:r>
            <a:r>
              <a:rPr lang="en-US" sz="3100" b="1" dirty="0" err="1" smtClean="0">
                <a:solidFill>
                  <a:schemeClr val="bg1"/>
                </a:solidFill>
                <a:latin typeface="Times New Roman" pitchFamily="18" charset="0"/>
                <a:cs typeface="Times New Roman" pitchFamily="18" charset="0"/>
              </a:rPr>
              <a:t>skeɪp</a:t>
            </a:r>
            <a:r>
              <a:rPr lang="en-US" sz="3100" b="1" dirty="0" smtClean="0">
                <a:solidFill>
                  <a:schemeClr val="bg1"/>
                </a:solidFill>
                <a:latin typeface="Times New Roman" pitchFamily="18" charset="0"/>
                <a:cs typeface="Times New Roman" pitchFamily="18" charset="0"/>
              </a:rPr>
              <a:t>] </a:t>
            </a:r>
            <a:r>
              <a:rPr lang="kk-KZ" sz="3100" b="1" dirty="0" smtClean="0">
                <a:solidFill>
                  <a:schemeClr val="bg1"/>
                </a:solidFill>
                <a:latin typeface="Times New Roman" pitchFamily="18" charset="0"/>
                <a:cs typeface="Times New Roman" pitchFamily="18" charset="0"/>
              </a:rPr>
              <a:t>пейзаж,</a:t>
            </a:r>
            <a:r>
              <a:rPr lang="en-US" sz="3100" b="1" dirty="0" smtClean="0">
                <a:solidFill>
                  <a:schemeClr val="bg1"/>
                </a:solidFill>
                <a:latin typeface="Times New Roman" pitchFamily="18" charset="0"/>
                <a:cs typeface="Times New Roman" pitchFamily="18" charset="0"/>
              </a:rPr>
              <a:t> </a:t>
            </a:r>
            <a:r>
              <a:rPr lang="kk-KZ" sz="3100" b="1" dirty="0" smtClean="0">
                <a:solidFill>
                  <a:schemeClr val="bg1"/>
                </a:solidFill>
                <a:latin typeface="Times New Roman" pitchFamily="18" charset="0"/>
                <a:cs typeface="Times New Roman" pitchFamily="18" charset="0"/>
              </a:rPr>
              <a:t>көрініс</a:t>
            </a:r>
            <a:endParaRPr lang="en-US" sz="3100" b="1" dirty="0" smtClean="0">
              <a:solidFill>
                <a:schemeClr val="bg1"/>
              </a:solidFill>
              <a:latin typeface="Times New Roman" pitchFamily="18" charset="0"/>
              <a:cs typeface="Times New Roman" pitchFamily="18" charset="0"/>
            </a:endParaRPr>
          </a:p>
          <a:p>
            <a:pPr algn="l"/>
            <a:r>
              <a:rPr lang="en-US" sz="3100" b="1" dirty="0" smtClean="0">
                <a:solidFill>
                  <a:schemeClr val="bg1"/>
                </a:solidFill>
                <a:latin typeface="Times New Roman" pitchFamily="18" charset="0"/>
                <a:cs typeface="Times New Roman" pitchFamily="18" charset="0"/>
              </a:rPr>
              <a:t>  Vertebrate[</a:t>
            </a:r>
            <a:r>
              <a:rPr lang="en-US" sz="3100" b="1" dirty="0" err="1" smtClean="0">
                <a:solidFill>
                  <a:schemeClr val="bg1"/>
                </a:solidFill>
                <a:latin typeface="Times New Roman" pitchFamily="18" charset="0"/>
                <a:cs typeface="Times New Roman" pitchFamily="18" charset="0"/>
              </a:rPr>
              <a:t>vəːtɪbrət</a:t>
            </a:r>
            <a:r>
              <a:rPr lang="en-US" sz="3100" b="1" dirty="0" smtClean="0">
                <a:solidFill>
                  <a:schemeClr val="bg1"/>
                </a:solidFill>
                <a:latin typeface="Times New Roman" pitchFamily="18" charset="0"/>
                <a:cs typeface="Times New Roman" pitchFamily="18" charset="0"/>
              </a:rPr>
              <a:t>]</a:t>
            </a:r>
            <a:r>
              <a:rPr lang="ru-RU" sz="3100" b="1" dirty="0" smtClean="0">
                <a:solidFill>
                  <a:schemeClr val="bg1"/>
                </a:solidFill>
                <a:latin typeface="Times New Roman" pitchFamily="18" charset="0"/>
                <a:cs typeface="Times New Roman" pitchFamily="18" charset="0"/>
              </a:rPr>
              <a:t> позвоночный,</a:t>
            </a:r>
            <a:r>
              <a:rPr lang="kk-KZ" sz="3100" b="1" dirty="0" smtClean="0">
                <a:solidFill>
                  <a:schemeClr val="bg1"/>
                </a:solidFill>
                <a:latin typeface="Times New Roman" pitchFamily="18" charset="0"/>
                <a:cs typeface="Times New Roman" pitchFamily="18" charset="0"/>
              </a:rPr>
              <a:t> омыртқалы</a:t>
            </a:r>
            <a:endParaRPr lang="en-US" sz="3100" b="1" dirty="0" smtClean="0">
              <a:solidFill>
                <a:schemeClr val="bg1"/>
              </a:solidFill>
              <a:latin typeface="Times New Roman" pitchFamily="18" charset="0"/>
              <a:cs typeface="Times New Roman" pitchFamily="18" charset="0"/>
            </a:endParaRPr>
          </a:p>
          <a:p>
            <a:pPr algn="l"/>
            <a:r>
              <a:rPr lang="en-US" sz="3000" b="1" dirty="0" smtClean="0">
                <a:solidFill>
                  <a:schemeClr val="bg1"/>
                </a:solidFill>
                <a:latin typeface="Times New Roman" pitchFamily="18" charset="0"/>
                <a:cs typeface="Times New Roman" pitchFamily="18"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14356"/>
            <a:ext cx="8401080" cy="2500330"/>
          </a:xfrm>
        </p:spPr>
        <p:txBody>
          <a:bodyPr>
            <a:noAutofit/>
          </a:bodyPr>
          <a:lstStyle/>
          <a:p>
            <a:pPr algn="ct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r>
            <a:b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b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r>
            <a:b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b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r>
            <a:b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b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r>
            <a:b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b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r>
            <a:b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b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r>
            <a:b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b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Watching </a:t>
            </a: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a </a:t>
            </a: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video</a:t>
            </a:r>
            <a:r>
              <a:rPr lang="ru-RU"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r>
            <a:br>
              <a:rPr lang="ru-RU"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br>
            <a:endParaRPr lang="ru-RU" sz="7200"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en-US" sz="2800" dirty="0" smtClean="0">
              <a:latin typeface="Times New Roman" pitchFamily="18" charset="0"/>
              <a:cs typeface="Times New Roman" pitchFamily="18" charset="0"/>
            </a:endParaRPr>
          </a:p>
          <a:p>
            <a:pPr algn="ctr">
              <a:buNone/>
            </a:pPr>
            <a:r>
              <a:rPr lang="en-US" sz="2800" dirty="0" smtClean="0">
                <a:latin typeface="Times New Roman" pitchFamily="18" charset="0"/>
                <a:cs typeface="Times New Roman" pitchFamily="18" charset="0"/>
              </a:rPr>
              <a:t>      </a:t>
            </a:r>
            <a:r>
              <a:rPr lang="en-US" sz="7200" b="1" dirty="0" err="1" smtClean="0">
                <a:solidFill>
                  <a:srgbClr val="C00000"/>
                </a:solidFill>
                <a:latin typeface="Times New Roman" pitchFamily="18" charset="0"/>
                <a:cs typeface="Times New Roman" pitchFamily="18" charset="0"/>
              </a:rPr>
              <a:t>Altyn-Emel</a:t>
            </a:r>
            <a:r>
              <a:rPr lang="en-US" sz="7200" b="1" dirty="0" smtClean="0">
                <a:solidFill>
                  <a:srgbClr val="C00000"/>
                </a:solidFill>
                <a:latin typeface="Times New Roman" pitchFamily="18" charset="0"/>
                <a:cs typeface="Times New Roman" pitchFamily="18" charset="0"/>
              </a:rPr>
              <a:t> </a:t>
            </a:r>
            <a:r>
              <a:rPr lang="en-US" sz="7200" b="1" dirty="0" smtClean="0">
                <a:solidFill>
                  <a:srgbClr val="C00000"/>
                </a:solidFill>
                <a:latin typeface="Times New Roman" pitchFamily="18" charset="0"/>
                <a:cs typeface="Times New Roman" pitchFamily="18" charset="0"/>
              </a:rPr>
              <a:t>National </a:t>
            </a:r>
            <a:r>
              <a:rPr lang="en-US" sz="7200" b="1" dirty="0" smtClean="0">
                <a:solidFill>
                  <a:srgbClr val="C00000"/>
                </a:solidFill>
                <a:latin typeface="Times New Roman" pitchFamily="18" charset="0"/>
                <a:cs typeface="Times New Roman" pitchFamily="18" charset="0"/>
              </a:rPr>
              <a:t>Park.</a:t>
            </a:r>
            <a:endParaRPr lang="ru-RU" sz="7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214290"/>
            <a:ext cx="7772400" cy="1071569"/>
          </a:xfrm>
        </p:spPr>
        <p:txBody>
          <a:bodyPr>
            <a:normAutofit/>
          </a:bodyPr>
          <a:lstStyle/>
          <a:p>
            <a:pPr algn="l"/>
            <a:r>
              <a:rPr lang="en-US" b="1"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t>Reading.W</a:t>
            </a:r>
            <a:r>
              <a:rPr b="1"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t>ork with text.</a:t>
            </a:r>
            <a:endParaRPr lang="ru-RU" b="1" dirty="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endParaRPr>
          </a:p>
        </p:txBody>
      </p:sp>
      <p:sp>
        <p:nvSpPr>
          <p:cNvPr id="3" name="Подзаголовок 2"/>
          <p:cNvSpPr>
            <a:spLocks noGrp="1"/>
          </p:cNvSpPr>
          <p:nvPr>
            <p:ph type="subTitle" idx="1"/>
          </p:nvPr>
        </p:nvSpPr>
        <p:spPr>
          <a:xfrm>
            <a:off x="357158" y="1571612"/>
            <a:ext cx="8501122" cy="4067188"/>
          </a:xfrm>
        </p:spPr>
        <p:txBody>
          <a:bodyPr/>
          <a:lstStyle/>
          <a:p>
            <a:endParaRPr lang="ru-RU" dirty="0"/>
          </a:p>
        </p:txBody>
      </p:sp>
      <p:pic>
        <p:nvPicPr>
          <p:cNvPr id="64513" name="Picture 1"/>
          <p:cNvPicPr>
            <a:picLocks noChangeAspect="1" noChangeArrowheads="1"/>
          </p:cNvPicPr>
          <p:nvPr/>
        </p:nvPicPr>
        <p:blipFill>
          <a:blip r:embed="rId2"/>
          <a:srcRect/>
          <a:stretch>
            <a:fillRect/>
          </a:stretch>
        </p:blipFill>
        <p:spPr bwMode="auto">
          <a:xfrm>
            <a:off x="0" y="1357298"/>
            <a:ext cx="9144000" cy="550070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704832"/>
          </a:xfrm>
        </p:spPr>
        <p:txBody>
          <a:bodyPr>
            <a:normAutofit fontScale="90000"/>
          </a:bodyPr>
          <a:lstStyle/>
          <a:p>
            <a:r>
              <a:rPr b="1"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t>Reading</a:t>
            </a:r>
            <a:r>
              <a:rPr lang="ru-RU" b="1"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t>.</a:t>
            </a:r>
            <a:endParaRPr lang="ru-RU" dirty="0"/>
          </a:p>
        </p:txBody>
      </p:sp>
      <p:sp>
        <p:nvSpPr>
          <p:cNvPr id="2" name="Содержимое 1"/>
          <p:cNvSpPr>
            <a:spLocks noGrp="1"/>
          </p:cNvSpPr>
          <p:nvPr>
            <p:ph idx="1"/>
          </p:nvPr>
        </p:nvSpPr>
        <p:spPr>
          <a:xfrm>
            <a:off x="142844" y="785794"/>
            <a:ext cx="8715436" cy="5857916"/>
          </a:xfrm>
        </p:spPr>
        <p:txBody>
          <a:bodyPr>
            <a:noAutofit/>
          </a:bodyPr>
          <a:lstStyle/>
          <a:p>
            <a:pPr algn="ctr">
              <a:buNone/>
            </a:pPr>
            <a:r>
              <a:rPr lang="ru-RU" sz="2300" dirty="0" smtClean="0">
                <a:latin typeface="Times New Roman" pitchFamily="18" charset="0"/>
                <a:cs typeface="Times New Roman" pitchFamily="18" charset="0"/>
              </a:rPr>
              <a:t>  </a:t>
            </a:r>
            <a:r>
              <a:rPr lang="en-US" sz="2300" b="1" dirty="0" err="1" smtClean="0">
                <a:solidFill>
                  <a:srgbClr val="C00000"/>
                </a:solidFill>
                <a:latin typeface="Times New Roman" pitchFamily="18" charset="0"/>
                <a:cs typeface="Times New Roman" pitchFamily="18" charset="0"/>
              </a:rPr>
              <a:t>Altyn-Emel</a:t>
            </a:r>
            <a:r>
              <a:rPr lang="en-US" sz="2300" b="1" dirty="0" smtClean="0">
                <a:solidFill>
                  <a:srgbClr val="C00000"/>
                </a:solidFill>
                <a:latin typeface="Times New Roman" pitchFamily="18" charset="0"/>
                <a:cs typeface="Times New Roman" pitchFamily="18" charset="0"/>
              </a:rPr>
              <a:t> National Park</a:t>
            </a:r>
            <a:endParaRPr lang="ru-RU" sz="2300" dirty="0" smtClean="0">
              <a:solidFill>
                <a:srgbClr val="C00000"/>
              </a:solidFill>
              <a:latin typeface="Times New Roman" pitchFamily="18" charset="0"/>
              <a:cs typeface="Times New Roman" pitchFamily="18" charset="0"/>
            </a:endParaRPr>
          </a:p>
          <a:p>
            <a:pPr>
              <a:buNone/>
            </a:pPr>
            <a:r>
              <a:rPr lang="en-US" sz="2300" dirty="0" smtClean="0">
                <a:latin typeface="Times New Roman" pitchFamily="18" charset="0"/>
                <a:cs typeface="Times New Roman" pitchFamily="18" charset="0"/>
              </a:rPr>
              <a:t>      The </a:t>
            </a:r>
            <a:r>
              <a:rPr lang="en-US" sz="2300" dirty="0" err="1" smtClean="0">
                <a:latin typeface="Times New Roman" pitchFamily="18" charset="0"/>
                <a:cs typeface="Times New Roman" pitchFamily="18" charset="0"/>
              </a:rPr>
              <a:t>Altyn-Emel</a:t>
            </a:r>
            <a:r>
              <a:rPr lang="en-US" sz="2300" dirty="0" smtClean="0">
                <a:latin typeface="Times New Roman" pitchFamily="18" charset="0"/>
                <a:cs typeface="Times New Roman" pitchFamily="18" charset="0"/>
              </a:rPr>
              <a:t> National Park is very big: it covers 4,600 km in south-east Kazakhstan. It lies between the River Ili and the </a:t>
            </a:r>
            <a:r>
              <a:rPr lang="en-US" sz="2300" dirty="0" err="1" smtClean="0">
                <a:latin typeface="Times New Roman" pitchFamily="18" charset="0"/>
                <a:cs typeface="Times New Roman" pitchFamily="18" charset="0"/>
              </a:rPr>
              <a:t>Aktau</a:t>
            </a:r>
            <a:r>
              <a:rPr lang="en-US" sz="2300" dirty="0" smtClean="0">
                <a:latin typeface="Times New Roman" pitchFamily="18" charset="0"/>
                <a:cs typeface="Times New Roman" pitchFamily="18" charset="0"/>
              </a:rPr>
              <a:t> Mountains. This is a very together) is around two </a:t>
            </a:r>
            <a:r>
              <a:rPr lang="en-US" sz="2300" dirty="0" err="1" smtClean="0">
                <a:latin typeface="Times New Roman" pitchFamily="18" charset="0"/>
                <a:cs typeface="Times New Roman" pitchFamily="18" charset="0"/>
              </a:rPr>
              <a:t>metres</a:t>
            </a:r>
            <a:r>
              <a:rPr lang="en-US" sz="2300" dirty="0" smtClean="0">
                <a:latin typeface="Times New Roman" pitchFamily="18" charset="0"/>
                <a:cs typeface="Times New Roman" pitchFamily="18" charset="0"/>
              </a:rPr>
              <a:t>. They dry part of the country where life is hard. But in this difficult environment there are around 1,800sp</a:t>
            </a:r>
            <a:r>
              <a:rPr lang="ru-RU" sz="2300" dirty="0" smtClean="0">
                <a:latin typeface="Times New Roman" pitchFamily="18" charset="0"/>
                <a:cs typeface="Times New Roman" pitchFamily="18" charset="0"/>
              </a:rPr>
              <a:t> </a:t>
            </a:r>
            <a:r>
              <a:rPr lang="en-US" sz="2300" dirty="0" smtClean="0">
                <a:latin typeface="Times New Roman" pitchFamily="18" charset="0"/>
                <a:cs typeface="Times New Roman" pitchFamily="18" charset="0"/>
              </a:rPr>
              <a:t>species of plants, including willows and honeysuckles, 32 types of fish and around 260species of vertebrates. They are both amazingly beautiful and interesting landscapes. The eagles including imperial an golden eagles, as well as eagle owls. Imperial eagle is a very large bird. Their wingspan (the length of both wings together) is around 2 </a:t>
            </a:r>
            <a:r>
              <a:rPr lang="en-US" sz="2300" dirty="0" err="1" smtClean="0">
                <a:latin typeface="Times New Roman" pitchFamily="18" charset="0"/>
                <a:cs typeface="Times New Roman" pitchFamily="18" charset="0"/>
              </a:rPr>
              <a:t>metres</a:t>
            </a:r>
            <a:r>
              <a:rPr lang="en-US" sz="2300" dirty="0" smtClean="0">
                <a:latin typeface="Times New Roman" pitchFamily="18" charset="0"/>
                <a:cs typeface="Times New Roman" pitchFamily="18" charset="0"/>
              </a:rPr>
              <a:t>. They live in forests and in small groups of trees on the steppes. They live to around 26 years in the wild but up to 45 years in zoos. </a:t>
            </a:r>
            <a:r>
              <a:rPr lang="en-US" sz="2300" dirty="0" err="1" smtClean="0">
                <a:latin typeface="Times New Roman" pitchFamily="18" charset="0"/>
                <a:cs typeface="Times New Roman" pitchFamily="18" charset="0"/>
              </a:rPr>
              <a:t>Przewalski’s</a:t>
            </a:r>
            <a:r>
              <a:rPr lang="en-US" sz="2300" dirty="0" smtClean="0">
                <a:latin typeface="Times New Roman" pitchFamily="18" charset="0"/>
                <a:cs typeface="Times New Roman" pitchFamily="18" charset="0"/>
              </a:rPr>
              <a:t> horse this is one the rarest species of wild horse. Now there are over thousand in the wild, but they are still endangered. </a:t>
            </a:r>
            <a:r>
              <a:rPr lang="en-US" sz="2300" dirty="0" err="1" smtClean="0">
                <a:latin typeface="Times New Roman" pitchFamily="18" charset="0"/>
                <a:cs typeface="Times New Roman" pitchFamily="18" charset="0"/>
              </a:rPr>
              <a:t>Turanga</a:t>
            </a:r>
            <a:r>
              <a:rPr lang="en-US" sz="2300" dirty="0" smtClean="0">
                <a:latin typeface="Times New Roman" pitchFamily="18" charset="0"/>
                <a:cs typeface="Times New Roman" pitchFamily="18" charset="0"/>
              </a:rPr>
              <a:t> trees grow along the river Ile.  The trees are home to reptiles, amphibians, mammals and insects.</a:t>
            </a:r>
            <a:endParaRPr lang="ru-RU" sz="2300" dirty="0" smtClean="0">
              <a:latin typeface="Times New Roman" pitchFamily="18" charset="0"/>
              <a:cs typeface="Times New Roman" pitchFamily="18" charset="0"/>
            </a:endParaRPr>
          </a:p>
          <a:p>
            <a:pPr>
              <a:buNone/>
            </a:pPr>
            <a:endParaRPr lang="ru-RU" sz="2300" dirty="0" smtClean="0">
              <a:latin typeface="Times New Roman" pitchFamily="18" charset="0"/>
              <a:cs typeface="Times New Roman" pitchFamily="18" charset="0"/>
            </a:endParaRPr>
          </a:p>
          <a:p>
            <a:pPr>
              <a:buNone/>
            </a:pPr>
            <a:r>
              <a:rPr lang="en-US" sz="2300" dirty="0" smtClean="0">
                <a:latin typeface="Times New Roman" pitchFamily="18" charset="0"/>
                <a:cs typeface="Times New Roman" pitchFamily="18" charset="0"/>
              </a:rPr>
              <a:t> </a:t>
            </a:r>
            <a:endParaRPr lang="ru-RU" sz="2300" dirty="0" smtClean="0">
              <a:latin typeface="Times New Roman" pitchFamily="18" charset="0"/>
              <a:cs typeface="Times New Roman" pitchFamily="18" charset="0"/>
            </a:endParaRPr>
          </a:p>
          <a:p>
            <a:endParaRPr lang="ru-RU"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1847088"/>
          </a:xfrm>
        </p:spPr>
        <p:txBody>
          <a:bodyPr>
            <a:normAutofit/>
          </a:bodyPr>
          <a:lstStyle/>
          <a:p>
            <a:pPr algn="ctr"/>
            <a:r>
              <a:rPr sz="4400" smtClean="0">
                <a:solidFill>
                  <a:schemeClr val="tx1"/>
                </a:solidFill>
                <a:effectLst>
                  <a:glow rad="63500">
                    <a:schemeClr val="accent5">
                      <a:satMod val="175000"/>
                      <a:alpha val="40000"/>
                    </a:schemeClr>
                  </a:glow>
                  <a:innerShdw blurRad="50800" dist="25400" dir="13500000">
                    <a:prstClr val="black">
                      <a:alpha val="70000"/>
                    </a:prstClr>
                  </a:innerShdw>
                </a:effectLst>
                <a:latin typeface="Times New Roman" pitchFamily="18" charset="0"/>
                <a:cs typeface="Times New Roman" pitchFamily="18" charset="0"/>
              </a:rPr>
              <a:t>Magic box</a:t>
            </a:r>
            <a:r>
              <a:rPr lang="kk-KZ" sz="4400" b="1" spc="0" dirty="0" smtClean="0">
                <a:ln w="11430"/>
                <a:solidFill>
                  <a:schemeClr val="tx1"/>
                </a:solidFill>
                <a:effectLst>
                  <a:glow rad="63500">
                    <a:schemeClr val="accent5">
                      <a:satMod val="175000"/>
                      <a:alpha val="40000"/>
                    </a:schemeClr>
                  </a:glow>
                  <a:outerShdw blurRad="50800" dist="39000" dir="5460000" algn="tl">
                    <a:srgbClr val="000000">
                      <a:alpha val="38000"/>
                    </a:srgbClr>
                  </a:outerShdw>
                </a:effectLst>
                <a:latin typeface="Times New Roman" pitchFamily="18" charset="0"/>
                <a:cs typeface="Times New Roman" pitchFamily="18" charset="0"/>
              </a:rPr>
              <a:t> </a:t>
            </a:r>
            <a:r>
              <a:rPr b="1"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r>
            <a:br>
              <a:rPr b="1"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r>
              <a:rPr lang="kk-KZ" b="1" spc="0" dirty="0" smtClean="0">
                <a:ln w="11430"/>
                <a:solidFill>
                  <a:schemeClr val="tx1"/>
                </a:solidFill>
                <a:effectLst>
                  <a:outerShdw blurRad="50800" dist="39000" dir="5460000" algn="tl">
                    <a:srgbClr val="000000">
                      <a:alpha val="38000"/>
                    </a:srgbClr>
                  </a:outerShdw>
                </a:effectLst>
                <a:latin typeface="Times New Roman" pitchFamily="18" charset="0"/>
                <a:cs typeface="Times New Roman" pitchFamily="18" charset="0"/>
              </a:rPr>
              <a:t>Аnswer the questions</a:t>
            </a:r>
            <a:r>
              <a:rPr lang="en-US" b="1" spc="0" dirty="0" smtClean="0">
                <a:ln w="11430"/>
                <a:solidFill>
                  <a:schemeClr val="tx1"/>
                </a:solidFill>
                <a:effectLst>
                  <a:outerShdw blurRad="50800" dist="39000" dir="5460000" algn="tl">
                    <a:srgbClr val="000000">
                      <a:alpha val="38000"/>
                    </a:srgbClr>
                  </a:outerShdw>
                </a:effectLst>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p:txBody>
      </p:sp>
      <p:sp>
        <p:nvSpPr>
          <p:cNvPr id="4" name="Содержимое 1"/>
          <p:cNvSpPr>
            <a:spLocks noGrp="1"/>
          </p:cNvSpPr>
          <p:nvPr>
            <p:ph idx="1"/>
          </p:nvPr>
        </p:nvSpPr>
        <p:spPr/>
        <p:txBody>
          <a:bodyPr/>
          <a:lstStyle/>
          <a:p>
            <a:pPr>
              <a:buNone/>
            </a:pPr>
            <a:r>
              <a:rPr lang="en-US" sz="2800" b="1" dirty="0" smtClean="0">
                <a:latin typeface="Times New Roman" pitchFamily="18" charset="0"/>
                <a:cs typeface="Times New Roman" pitchFamily="18" charset="0"/>
              </a:rPr>
              <a:t>1.</a:t>
            </a:r>
            <a:r>
              <a:rPr lang="kk-KZ" sz="2800" b="1" dirty="0" smtClean="0">
                <a:latin typeface="Times New Roman" pitchFamily="18" charset="0"/>
                <a:cs typeface="Times New Roman" pitchFamily="18" charset="0"/>
              </a:rPr>
              <a:t> What is the name of the national park?</a:t>
            </a:r>
            <a:endParaRPr lang="ru-RU" sz="2800" b="1" dirty="0" smtClean="0">
              <a:latin typeface="Times New Roman" pitchFamily="18" charset="0"/>
              <a:cs typeface="Times New Roman" pitchFamily="18" charset="0"/>
            </a:endParaRPr>
          </a:p>
          <a:p>
            <a:pPr>
              <a:buNone/>
            </a:pPr>
            <a:r>
              <a:rPr lang="kk-KZ" sz="2800" b="1" dirty="0" smtClean="0">
                <a:latin typeface="Times New Roman" pitchFamily="18" charset="0"/>
                <a:cs typeface="Times New Roman" pitchFamily="18" charset="0"/>
              </a:rPr>
              <a:t>2.  Where is it? </a:t>
            </a:r>
            <a:endParaRPr lang="ru-RU" sz="2800" b="1" dirty="0" smtClean="0">
              <a:latin typeface="Times New Roman" pitchFamily="18" charset="0"/>
              <a:cs typeface="Times New Roman" pitchFamily="18" charset="0"/>
            </a:endParaRPr>
          </a:p>
          <a:p>
            <a:pPr>
              <a:buNone/>
            </a:pPr>
            <a:r>
              <a:rPr lang="kk-KZ" sz="2800" b="1" dirty="0" smtClean="0">
                <a:latin typeface="Times New Roman" pitchFamily="18" charset="0"/>
                <a:cs typeface="Times New Roman" pitchFamily="18" charset="0"/>
              </a:rPr>
              <a:t>3.  What is the landscape like?   </a:t>
            </a:r>
            <a:endParaRPr lang="ru-RU" sz="2800" b="1" dirty="0" smtClean="0">
              <a:latin typeface="Times New Roman" pitchFamily="18" charset="0"/>
              <a:cs typeface="Times New Roman" pitchFamily="18" charset="0"/>
            </a:endParaRPr>
          </a:p>
          <a:p>
            <a:pPr>
              <a:buNone/>
            </a:pPr>
            <a:r>
              <a:rPr lang="kk-KZ" sz="2800" b="1" dirty="0" smtClean="0">
                <a:latin typeface="Times New Roman" pitchFamily="18" charset="0"/>
                <a:cs typeface="Times New Roman" pitchFamily="18" charset="0"/>
              </a:rPr>
              <a:t>4 . What animals and plants do you ﬁnd there?   </a:t>
            </a:r>
            <a:endParaRPr lang="ru-RU" sz="2800" b="1" dirty="0" smtClean="0">
              <a:latin typeface="Times New Roman" pitchFamily="18" charset="0"/>
              <a:cs typeface="Times New Roman" pitchFamily="18" charset="0"/>
            </a:endParaRPr>
          </a:p>
          <a:p>
            <a:pPr>
              <a:buNone/>
            </a:pPr>
            <a:r>
              <a:rPr lang="kk-KZ" sz="2800" b="1" dirty="0" smtClean="0">
                <a:latin typeface="Times New Roman" pitchFamily="18" charset="0"/>
                <a:cs typeface="Times New Roman" pitchFamily="18" charset="0"/>
              </a:rPr>
              <a:t>5.What unusual sights can you see in the park? </a:t>
            </a:r>
            <a:endParaRPr lang="ru-RU" sz="2800" b="1" dirty="0" smtClean="0">
              <a:latin typeface="Times New Roman" pitchFamily="18" charset="0"/>
              <a:cs typeface="Times New Roman" pitchFamily="18" charset="0"/>
            </a:endParaRPr>
          </a:p>
          <a:p>
            <a:pPr>
              <a:buNone/>
            </a:pPr>
            <a:r>
              <a:rPr lang="kk-KZ" sz="2800" b="1" dirty="0" smtClean="0">
                <a:latin typeface="Times New Roman" pitchFamily="18" charset="0"/>
                <a:cs typeface="Times New Roman" pitchFamily="18" charset="0"/>
              </a:rPr>
              <a:t>6 .What are some of the unusual animals and plants in the park?</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1704964"/>
          </a:xfrm>
        </p:spPr>
        <p:style>
          <a:lnRef idx="2">
            <a:schemeClr val="accent1"/>
          </a:lnRef>
          <a:fillRef idx="1">
            <a:schemeClr val="lt1"/>
          </a:fillRef>
          <a:effectRef idx="0">
            <a:schemeClr val="accent1"/>
          </a:effectRef>
          <a:fontRef idx="minor">
            <a:schemeClr val="dk1"/>
          </a:fontRef>
        </p:style>
        <p:txBody>
          <a:bodyPr>
            <a:prstTxWarp prst="textStop">
              <a:avLst/>
            </a:prstTxWarp>
          </a:bodyPr>
          <a:lstStyle/>
          <a:p>
            <a:pPr algn="ctr"/>
            <a:r>
              <a:rPr lang="en-US"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t>
            </a:r>
            <a:r>
              <a:rPr b="1"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orking with the board.</a:t>
            </a:r>
            <a:endParaRPr lang="ru-RU"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Содержимое 1"/>
          <p:cNvSpPr>
            <a:spLocks noGrp="1"/>
          </p:cNvSpPr>
          <p:nvPr>
            <p:ph idx="1"/>
          </p:nvPr>
        </p:nvSpPr>
        <p:spPr>
          <a:xfrm>
            <a:off x="457200" y="1928802"/>
            <a:ext cx="8229600" cy="4167198"/>
          </a:xfrm>
        </p:spPr>
        <p:txBody>
          <a:bodyPr>
            <a:normAutofit/>
          </a:bodyPr>
          <a:lstStyle/>
          <a:p>
            <a:pPr algn="ctr">
              <a:buNone/>
            </a:pPr>
            <a:endParaRPr lang="en-US" sz="4800" dirty="0" smtClean="0">
              <a:solidFill>
                <a:srgbClr val="0070C0"/>
              </a:solidFill>
              <a:latin typeface="Times New Roman" pitchFamily="18" charset="0"/>
              <a:cs typeface="Times New Roman" pitchFamily="18" charset="0"/>
            </a:endParaRPr>
          </a:p>
          <a:p>
            <a:pPr algn="ctr">
              <a:buNone/>
            </a:pPr>
            <a:r>
              <a:rPr lang="en-US" sz="4800" dirty="0" smtClean="0">
                <a:solidFill>
                  <a:srgbClr val="0070C0"/>
                </a:solidFill>
                <a:latin typeface="Times New Roman" pitchFamily="18" charset="0"/>
                <a:cs typeface="Times New Roman" pitchFamily="18" charset="0"/>
              </a:rPr>
              <a:t>Exercise </a:t>
            </a:r>
            <a:r>
              <a:rPr lang="en-US" sz="4800" dirty="0" smtClean="0">
                <a:solidFill>
                  <a:srgbClr val="0070C0"/>
                </a:solidFill>
                <a:latin typeface="Times New Roman" pitchFamily="18" charset="0"/>
                <a:cs typeface="Times New Roman" pitchFamily="18" charset="0"/>
              </a:rPr>
              <a:t>3 </a:t>
            </a:r>
            <a:r>
              <a:rPr lang="en-US" sz="4800" dirty="0" smtClean="0">
                <a:solidFill>
                  <a:srgbClr val="0070C0"/>
                </a:solidFill>
                <a:latin typeface="Times New Roman" pitchFamily="18" charset="0"/>
                <a:cs typeface="Times New Roman" pitchFamily="18" charset="0"/>
              </a:rPr>
              <a:t>p.40</a:t>
            </a:r>
            <a:endParaRPr lang="ru-RU" sz="4800" dirty="0">
              <a:solidFill>
                <a:srgbClr val="0070C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14290"/>
            <a:ext cx="8715436" cy="1000132"/>
          </a:xfrm>
        </p:spPr>
        <p:style>
          <a:lnRef idx="1">
            <a:schemeClr val="accent3"/>
          </a:lnRef>
          <a:fillRef idx="2">
            <a:schemeClr val="accent3"/>
          </a:fillRef>
          <a:effectRef idx="1">
            <a:schemeClr val="accent3"/>
          </a:effectRef>
          <a:fontRef idx="minor">
            <a:schemeClr val="dk1"/>
          </a:fontRef>
        </p:style>
        <p:txBody>
          <a:bodyPr/>
          <a:lstStyle/>
          <a:p>
            <a:pPr algn="ctr"/>
            <a:r>
              <a:rPr lang="en-US" b="1" dirty="0" smtClean="0">
                <a:solidFill>
                  <a:schemeClr val="accent1">
                    <a:lumMod val="75000"/>
                  </a:schemeClr>
                </a:solidFill>
                <a:latin typeface="Times New Roman" pitchFamily="18" charset="0"/>
                <a:cs typeface="Times New Roman" pitchFamily="18" charset="0"/>
              </a:rPr>
              <a:t> </a:t>
            </a:r>
            <a:r>
              <a:rPr lang="en-US" sz="4000" b="1" dirty="0" smtClean="0">
                <a:solidFill>
                  <a:schemeClr val="accent1">
                    <a:lumMod val="75000"/>
                  </a:schemeClr>
                </a:solidFill>
                <a:latin typeface="Times New Roman" pitchFamily="18" charset="0"/>
                <a:cs typeface="Times New Roman" pitchFamily="18" charset="0"/>
              </a:rPr>
              <a:t>Phonetic drill</a:t>
            </a:r>
            <a:endParaRPr lang="ru-RU" sz="4000" b="1" dirty="0">
              <a:solidFill>
                <a:schemeClr val="accent1">
                  <a:lumMod val="75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14282" y="1214422"/>
            <a:ext cx="8715436" cy="5143536"/>
          </a:xfrm>
        </p:spPr>
        <p:style>
          <a:lnRef idx="1">
            <a:schemeClr val="accent4"/>
          </a:lnRef>
          <a:fillRef idx="2">
            <a:schemeClr val="accent4"/>
          </a:fillRef>
          <a:effectRef idx="1">
            <a:schemeClr val="accent4"/>
          </a:effectRef>
          <a:fontRef idx="minor">
            <a:schemeClr val="dk1"/>
          </a:fontRef>
        </p:style>
        <p:txBody>
          <a:bodyPr>
            <a:noAutofit/>
          </a:bodyPr>
          <a:lstStyle/>
          <a:p>
            <a:endParaRPr lang="en-US" sz="3600" b="1" dirty="0" smtClean="0">
              <a:solidFill>
                <a:schemeClr val="tx1">
                  <a:lumMod val="85000"/>
                  <a:lumOff val="15000"/>
                </a:schemeClr>
              </a:solidFill>
              <a:latin typeface="Times New Roman" pitchFamily="18" charset="0"/>
              <a:cs typeface="Times New Roman" pitchFamily="18" charset="0"/>
            </a:endParaRPr>
          </a:p>
          <a:p>
            <a:endParaRPr lang="en-US" sz="3600" b="1" dirty="0" smtClean="0">
              <a:solidFill>
                <a:schemeClr val="tx1">
                  <a:lumMod val="85000"/>
                  <a:lumOff val="15000"/>
                </a:schemeClr>
              </a:solidFill>
              <a:latin typeface="Times New Roman" pitchFamily="18" charset="0"/>
              <a:cs typeface="Times New Roman" pitchFamily="18" charset="0"/>
            </a:endParaRPr>
          </a:p>
          <a:p>
            <a:pPr algn="ctr"/>
            <a:r>
              <a:rPr lang="en-US" sz="3600" b="1" dirty="0" smtClean="0">
                <a:solidFill>
                  <a:schemeClr val="accent1">
                    <a:lumMod val="50000"/>
                  </a:schemeClr>
                </a:solidFill>
                <a:latin typeface="Times New Roman" pitchFamily="18" charset="0"/>
                <a:cs typeface="Times New Roman" pitchFamily="18" charset="0"/>
              </a:rPr>
              <a:t>The earth is a garden</a:t>
            </a:r>
          </a:p>
          <a:p>
            <a:pPr algn="ctr"/>
            <a:r>
              <a:rPr lang="en-US" sz="3600" b="1" dirty="0" smtClean="0">
                <a:solidFill>
                  <a:schemeClr val="accent1">
                    <a:lumMod val="50000"/>
                  </a:schemeClr>
                </a:solidFill>
                <a:latin typeface="Times New Roman" pitchFamily="18" charset="0"/>
                <a:cs typeface="Times New Roman" pitchFamily="18" charset="0"/>
              </a:rPr>
              <a:t>It’s a beautiful place</a:t>
            </a:r>
          </a:p>
          <a:p>
            <a:pPr algn="ctr"/>
            <a:r>
              <a:rPr lang="en-US" sz="3600" b="1" dirty="0" smtClean="0">
                <a:solidFill>
                  <a:schemeClr val="accent1">
                    <a:lumMod val="50000"/>
                  </a:schemeClr>
                </a:solidFill>
                <a:latin typeface="Times New Roman" pitchFamily="18" charset="0"/>
                <a:cs typeface="Times New Roman" pitchFamily="18" charset="0"/>
              </a:rPr>
              <a:t>    For all living creatures</a:t>
            </a:r>
          </a:p>
          <a:p>
            <a:pPr algn="ctr"/>
            <a:r>
              <a:rPr lang="en-US" sz="3600" b="1" dirty="0" smtClean="0">
                <a:solidFill>
                  <a:schemeClr val="accent1">
                    <a:lumMod val="50000"/>
                  </a:schemeClr>
                </a:solidFill>
                <a:latin typeface="Times New Roman" pitchFamily="18" charset="0"/>
                <a:cs typeface="Times New Roman" pitchFamily="18" charset="0"/>
              </a:rPr>
              <a:t>     For all the human races</a:t>
            </a:r>
          </a:p>
          <a:p>
            <a:r>
              <a:rPr lang="en-US" sz="3600" b="1" dirty="0" smtClean="0">
                <a:solidFill>
                  <a:schemeClr val="tx1">
                    <a:lumMod val="85000"/>
                    <a:lumOff val="15000"/>
                  </a:schemeClr>
                </a:solidFill>
                <a:latin typeface="Times New Roman" pitchFamily="18" charset="0"/>
                <a:cs typeface="Times New Roman" pitchFamily="18" charset="0"/>
              </a:rPr>
              <a:t>   </a:t>
            </a:r>
            <a:endParaRPr lang="ru-RU" sz="3600" b="1" dirty="0">
              <a:solidFill>
                <a:schemeClr val="tx1">
                  <a:lumMod val="85000"/>
                  <a:lumOff val="15000"/>
                </a:schemeClr>
              </a:solidFill>
              <a:latin typeface="Times New Roman" pitchFamily="18" charset="0"/>
              <a:cs typeface="Times New Roman" pitchFamily="18" charset="0"/>
            </a:endParaRPr>
          </a:p>
        </p:txBody>
      </p:sp>
      <p:pic>
        <p:nvPicPr>
          <p:cNvPr id="20482" name="Picture 2" descr="http://player.myshared.ru/30/1307589/slides/slide_2.jpg"/>
          <p:cNvPicPr>
            <a:picLocks noChangeAspect="1" noChangeArrowheads="1"/>
          </p:cNvPicPr>
          <p:nvPr/>
        </p:nvPicPr>
        <p:blipFill>
          <a:blip r:embed="rId2"/>
          <a:srcRect/>
          <a:stretch>
            <a:fillRect/>
          </a:stretch>
        </p:blipFill>
        <p:spPr bwMode="auto">
          <a:xfrm>
            <a:off x="-785850" y="-2490788"/>
            <a:ext cx="10858576" cy="906306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57166"/>
            <a:ext cx="8229600" cy="1571636"/>
          </a:xfrm>
        </p:spPr>
        <p:txBody>
          <a:bodyPr>
            <a:normAutofit fontScale="90000"/>
          </a:bodyPr>
          <a:lstStyle/>
          <a:p>
            <a:r>
              <a:rPr smtClean="0">
                <a:solidFill>
                  <a:schemeClr val="accent5">
                    <a:lumMod val="75000"/>
                  </a:schemeClr>
                </a:solidFill>
              </a:rPr>
              <a:t/>
            </a:r>
            <a:br>
              <a:rPr smtClean="0">
                <a:solidFill>
                  <a:schemeClr val="accent5">
                    <a:lumMod val="75000"/>
                  </a:schemeClr>
                </a:solidFill>
              </a:rPr>
            </a:br>
            <a:r>
              <a:rPr smtClean="0">
                <a:solidFill>
                  <a:schemeClr val="accent5">
                    <a:lumMod val="75000"/>
                  </a:schemeClr>
                </a:solidFill>
              </a:rPr>
              <a:t/>
            </a:r>
            <a:br>
              <a:rPr smtClean="0">
                <a:solidFill>
                  <a:schemeClr val="accent5">
                    <a:lumMod val="75000"/>
                  </a:schemeClr>
                </a:solidFill>
              </a:rPr>
            </a:br>
            <a:r>
              <a:rPr smtClean="0">
                <a:solidFill>
                  <a:schemeClr val="accent5">
                    <a:lumMod val="75000"/>
                  </a:schemeClr>
                </a:solidFill>
              </a:rPr>
              <a:t/>
            </a:r>
            <a:br>
              <a:rPr smtClean="0">
                <a:solidFill>
                  <a:schemeClr val="accent5">
                    <a:lumMod val="75000"/>
                  </a:schemeClr>
                </a:solidFill>
              </a:rPr>
            </a:br>
            <a:r>
              <a:rPr smtClean="0">
                <a:solidFill>
                  <a:schemeClr val="accent5">
                    <a:lumMod val="75000"/>
                  </a:schemeClr>
                </a:solidFill>
              </a:rPr>
              <a:t/>
            </a:r>
            <a:br>
              <a:rPr smtClean="0">
                <a:solidFill>
                  <a:schemeClr val="accent5">
                    <a:lumMod val="75000"/>
                  </a:schemeClr>
                </a:solidFill>
              </a:rPr>
            </a:br>
            <a:r>
              <a:rPr smtClean="0">
                <a:solidFill>
                  <a:schemeClr val="accent5">
                    <a:lumMod val="75000"/>
                  </a:schemeClr>
                </a:solidFill>
              </a:rPr>
              <a:t/>
            </a:r>
            <a:br>
              <a:rPr smtClean="0">
                <a:solidFill>
                  <a:schemeClr val="accent5">
                    <a:lumMod val="75000"/>
                  </a:schemeClr>
                </a:solidFill>
              </a:rPr>
            </a:br>
            <a:r>
              <a:rPr smtClean="0">
                <a:solidFill>
                  <a:schemeClr val="accent5">
                    <a:lumMod val="75000"/>
                  </a:schemeClr>
                </a:solidFill>
              </a:rPr>
              <a:t/>
            </a:r>
            <a:br>
              <a:rPr smtClean="0">
                <a:solidFill>
                  <a:schemeClr val="accent5">
                    <a:lumMod val="75000"/>
                  </a:schemeClr>
                </a:solidFill>
              </a:rPr>
            </a:br>
            <a:r>
              <a:rPr smtClean="0">
                <a:solidFill>
                  <a:schemeClr val="accent5">
                    <a:lumMod val="75000"/>
                  </a:schemeClr>
                </a:solidFill>
              </a:rPr>
              <a:t/>
            </a:r>
            <a:br>
              <a:rPr smtClean="0">
                <a:solidFill>
                  <a:schemeClr val="accent5">
                    <a:lumMod val="75000"/>
                  </a:schemeClr>
                </a:solidFill>
              </a:rPr>
            </a:br>
            <a:r>
              <a:rPr smtClean="0">
                <a:solidFill>
                  <a:schemeClr val="accent5">
                    <a:lumMod val="75000"/>
                  </a:schemeClr>
                </a:solidFill>
              </a:rPr>
              <a:t/>
            </a:r>
            <a:br>
              <a:rPr smtClean="0">
                <a:solidFill>
                  <a:schemeClr val="accent5">
                    <a:lumMod val="75000"/>
                  </a:schemeClr>
                </a:solidFill>
              </a:rPr>
            </a:br>
            <a:r>
              <a:rPr b="1" spc="100" smtClean="0">
                <a:ln w="18000">
                  <a:solidFill>
                    <a:schemeClr val="accent1">
                      <a:satMod val="200000"/>
                      <a:tint val="72000"/>
                    </a:schemeClr>
                  </a:solidFill>
                  <a:prstDash val="solid"/>
                </a:ln>
                <a:solidFill>
                  <a:srgbClr val="C00000"/>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Ex 3 p. 40. Put the words from the text in the correct column</a:t>
            </a:r>
            <a:r>
              <a:rPr smtClean="0">
                <a:solidFill>
                  <a:schemeClr val="accent5">
                    <a:lumMod val="75000"/>
                  </a:schemeClr>
                </a:solidFill>
                <a:latin typeface="Times New Roman" pitchFamily="18" charset="0"/>
                <a:cs typeface="Times New Roman" pitchFamily="18" charset="0"/>
              </a:rPr>
              <a:t>.</a:t>
            </a:r>
            <a:endParaRPr lang="ru-RU" dirty="0">
              <a:solidFill>
                <a:schemeClr val="accent5">
                  <a:lumMod val="75000"/>
                </a:schemeClr>
              </a:solidFill>
              <a:latin typeface="Times New Roman" pitchFamily="18" charset="0"/>
              <a:cs typeface="Times New Roman" pitchFamily="18" charset="0"/>
            </a:endParaRPr>
          </a:p>
        </p:txBody>
      </p:sp>
      <p:pic>
        <p:nvPicPr>
          <p:cNvPr id="102402" name="Picture 2"/>
          <p:cNvPicPr>
            <a:picLocks noGrp="1" noChangeAspect="1" noChangeArrowheads="1"/>
          </p:cNvPicPr>
          <p:nvPr>
            <p:ph idx="1"/>
          </p:nvPr>
        </p:nvPicPr>
        <p:blipFill>
          <a:blip r:embed="rId2"/>
          <a:srcRect/>
          <a:stretch>
            <a:fillRect/>
          </a:stretch>
        </p:blipFill>
        <p:spPr bwMode="auto">
          <a:xfrm>
            <a:off x="357158" y="2214554"/>
            <a:ext cx="8358246" cy="4357717"/>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scene3d>
              <a:camera prst="orthographicFront"/>
              <a:lightRig rig="threePt" dir="t"/>
            </a:scene3d>
            <a:sp3d extrusionH="57150">
              <a:bevelT w="50800" h="38100" prst="riblet"/>
            </a:sp3d>
          </a:bodyPr>
          <a:lstStyle/>
          <a:p>
            <a:pPr algn="ctr"/>
            <a:r>
              <a:rPr lang="en-US" sz="6000" b="1"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L</a:t>
            </a:r>
            <a:r>
              <a:rPr sz="6000" b="1"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ets think</a:t>
            </a:r>
            <a:endParaRPr lang="ru-RU" sz="6000" b="1"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2" name="Содержимое 1"/>
          <p:cNvSpPr>
            <a:spLocks noGrp="1"/>
          </p:cNvSpPr>
          <p:nvPr>
            <p:ph idx="1"/>
          </p:nvPr>
        </p:nvSpPr>
        <p:spPr/>
        <p:txBody>
          <a:bodyPr>
            <a:normAutofit/>
          </a:bodyPr>
          <a:lstStyle/>
          <a:p>
            <a:r>
              <a:rPr lang="en-US" sz="4400" b="1" dirty="0" smtClean="0">
                <a:latin typeface="Times New Roman" pitchFamily="18" charset="0"/>
                <a:cs typeface="Times New Roman" pitchFamily="18" charset="0"/>
              </a:rPr>
              <a:t>What should we do to save the nature?</a:t>
            </a:r>
          </a:p>
          <a:p>
            <a:r>
              <a:rPr lang="en-US" sz="4400" b="1" dirty="0" smtClean="0">
                <a:latin typeface="Times New Roman" pitchFamily="18" charset="0"/>
                <a:cs typeface="Times New Roman" pitchFamily="18" charset="0"/>
              </a:rPr>
              <a:t>What shouldn’t we do to save the nature? </a:t>
            </a:r>
            <a:endParaRPr lang="ru-RU" sz="4400" b="1"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player.myshared.ru/30/1307589/slides/slide_10.jpg"/>
          <p:cNvPicPr>
            <a:picLocks noChangeAspect="1" noChangeArrowheads="1"/>
          </p:cNvPicPr>
          <p:nvPr/>
        </p:nvPicPr>
        <p:blipFill>
          <a:blip r:embed="rId2"/>
          <a:srcRect/>
          <a:stretch>
            <a:fillRect/>
          </a:stretch>
        </p:blipFill>
        <p:spPr bwMode="auto">
          <a:xfrm>
            <a:off x="-928726" y="-428652"/>
            <a:ext cx="10644261" cy="728665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35842" name="Picture 2" descr="http://player.myshared.ru/30/1307589/slides/slide_12.jpg"/>
          <p:cNvPicPr>
            <a:picLocks noChangeAspect="1" noChangeArrowheads="1"/>
          </p:cNvPicPr>
          <p:nvPr/>
        </p:nvPicPr>
        <p:blipFill>
          <a:blip r:embed="rId2"/>
          <a:srcRect/>
          <a:stretch>
            <a:fillRect/>
          </a:stretch>
        </p:blipFill>
        <p:spPr bwMode="auto">
          <a:xfrm>
            <a:off x="-571536" y="-714404"/>
            <a:ext cx="10287072" cy="757240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214546" y="500042"/>
            <a:ext cx="4000528" cy="1428760"/>
          </a:xfrm>
        </p:spPr>
        <p:txBody>
          <a:bodyPr/>
          <a:lstStyle/>
          <a:p>
            <a:endParaRPr lang="ru-RU" dirty="0"/>
          </a:p>
        </p:txBody>
      </p:sp>
      <p:sp>
        <p:nvSpPr>
          <p:cNvPr id="2" name="Содержимое 1"/>
          <p:cNvSpPr>
            <a:spLocks noGrp="1"/>
          </p:cNvSpPr>
          <p:nvPr>
            <p:ph idx="1"/>
          </p:nvPr>
        </p:nvSpPr>
        <p:spPr>
          <a:xfrm>
            <a:off x="500034" y="2286000"/>
            <a:ext cx="8229600" cy="3643330"/>
          </a:xfrm>
        </p:spPr>
        <p:txBody>
          <a:bodyPr>
            <a:normAutofit/>
          </a:bodyPr>
          <a:lstStyle/>
          <a:p>
            <a:pPr algn="ctr"/>
            <a:r>
              <a:rPr lang="en-US" sz="4000" b="1" dirty="0" smtClean="0">
                <a:latin typeface="Times New Roman" pitchFamily="18" charset="0"/>
                <a:cs typeface="Times New Roman" pitchFamily="18" charset="0"/>
              </a:rPr>
              <a:t>What I knew</a:t>
            </a:r>
            <a:r>
              <a:rPr lang="ru-RU" sz="4000" b="1" dirty="0" smtClean="0">
                <a:latin typeface="Times New Roman" pitchFamily="18" charset="0"/>
                <a:cs typeface="Times New Roman" pitchFamily="18" charset="0"/>
              </a:rPr>
              <a:t>?</a:t>
            </a:r>
            <a:endParaRPr lang="en-US" sz="4000" b="1" dirty="0" smtClean="0">
              <a:latin typeface="Times New Roman" pitchFamily="18" charset="0"/>
              <a:cs typeface="Times New Roman" pitchFamily="18" charset="0"/>
            </a:endParaRPr>
          </a:p>
          <a:p>
            <a:pPr algn="ctr"/>
            <a:r>
              <a:rPr lang="en-US" sz="4000" b="1" dirty="0" smtClean="0">
                <a:latin typeface="Times New Roman" pitchFamily="18" charset="0"/>
                <a:cs typeface="Times New Roman" pitchFamily="18" charset="0"/>
              </a:rPr>
              <a:t>What I have learn</a:t>
            </a:r>
            <a:r>
              <a:rPr lang="ru-RU" sz="4000" b="1" dirty="0" smtClean="0">
                <a:latin typeface="Times New Roman" pitchFamily="18" charset="0"/>
                <a:cs typeface="Times New Roman" pitchFamily="18" charset="0"/>
              </a:rPr>
              <a:t>?</a:t>
            </a:r>
            <a:endParaRPr lang="en-US" sz="4000" b="1" dirty="0" smtClean="0">
              <a:latin typeface="Times New Roman" pitchFamily="18" charset="0"/>
              <a:cs typeface="Times New Roman" pitchFamily="18" charset="0"/>
            </a:endParaRPr>
          </a:p>
          <a:p>
            <a:pPr algn="ctr"/>
            <a:r>
              <a:rPr lang="en-US" sz="4000" b="1" dirty="0" smtClean="0">
                <a:latin typeface="Times New Roman" pitchFamily="18" charset="0"/>
                <a:cs typeface="Times New Roman" pitchFamily="18" charset="0"/>
              </a:rPr>
              <a:t>I want to know</a:t>
            </a:r>
            <a:endParaRPr lang="ru-RU" sz="4000" b="1" dirty="0">
              <a:latin typeface="Times New Roman" pitchFamily="18" charset="0"/>
              <a:cs typeface="Times New Roman" pitchFamily="18" charset="0"/>
            </a:endParaRPr>
          </a:p>
        </p:txBody>
      </p:sp>
      <p:pic>
        <p:nvPicPr>
          <p:cNvPr id="5" name="Рисунок 4" descr="ÐÐ°ÑÑÐ¸Ð½ÐºÐ¸ Ð¿Ð¾ Ð·Ð°Ð¿ÑÐ¾ÑÑ ÑÐµÑÐ»ÐµÐºÑÐ¸Ñ"/>
          <p:cNvPicPr/>
          <p:nvPr/>
        </p:nvPicPr>
        <p:blipFill>
          <a:blip r:embed="rId3"/>
          <a:srcRect/>
          <a:stretch>
            <a:fillRect/>
          </a:stretch>
        </p:blipFill>
        <p:spPr bwMode="auto">
          <a:xfrm>
            <a:off x="1928794" y="285728"/>
            <a:ext cx="5214974" cy="158591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smtClean="0"/>
              <a:t> </a:t>
            </a:r>
            <a:r>
              <a:rPr sz="5400" smtClean="0">
                <a:effectLst>
                  <a:glow rad="228600">
                    <a:schemeClr val="accent4">
                      <a:satMod val="175000"/>
                      <a:alpha val="40000"/>
                    </a:schemeClr>
                  </a:glow>
                  <a:innerShdw blurRad="50800" dist="25400" dir="13500000">
                    <a:prstClr val="black">
                      <a:alpha val="70000"/>
                    </a:prstClr>
                  </a:innerShdw>
                </a:effectLst>
                <a:latin typeface="Times New Roman" pitchFamily="18" charset="0"/>
                <a:cs typeface="Times New Roman" pitchFamily="18" charset="0"/>
              </a:rPr>
              <a:t>Home task</a:t>
            </a:r>
            <a:endParaRPr lang="ru-RU" sz="5400" dirty="0">
              <a:effectLst>
                <a:glow rad="228600">
                  <a:schemeClr val="accent4">
                    <a:satMod val="175000"/>
                    <a:alpha val="40000"/>
                  </a:schemeClr>
                </a:glow>
                <a:innerShdw blurRad="50800" dist="25400" dir="13500000">
                  <a:prstClr val="black">
                    <a:alpha val="70000"/>
                  </a:prstClr>
                </a:innerShdw>
              </a:effectLst>
              <a:latin typeface="Times New Roman" pitchFamily="18" charset="0"/>
              <a:cs typeface="Times New Roman" pitchFamily="18" charset="0"/>
            </a:endParaRPr>
          </a:p>
        </p:txBody>
      </p:sp>
      <p:sp>
        <p:nvSpPr>
          <p:cNvPr id="2" name="Содержимое 1"/>
          <p:cNvSpPr>
            <a:spLocks noGrp="1"/>
          </p:cNvSpPr>
          <p:nvPr>
            <p:ph idx="1"/>
          </p:nvPr>
        </p:nvSpPr>
        <p:spPr>
          <a:xfrm>
            <a:off x="457200" y="1714488"/>
            <a:ext cx="8229600" cy="4381512"/>
          </a:xfrm>
        </p:spPr>
        <p:txBody>
          <a:bodyPr>
            <a:normAutofit/>
          </a:bodyPr>
          <a:lstStyle/>
          <a:p>
            <a:pPr>
              <a:buNone/>
            </a:pPr>
            <a:r>
              <a:rPr lang="en-US" sz="5400" b="1" dirty="0" smtClean="0">
                <a:latin typeface="Times New Roman" pitchFamily="18" charset="0"/>
                <a:cs typeface="Times New Roman" pitchFamily="18" charset="0"/>
              </a:rPr>
              <a:t>Write about one national park.</a:t>
            </a:r>
            <a:endParaRPr lang="ru-RU" sz="5400"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4643446"/>
            <a:ext cx="8643998" cy="1928826"/>
          </a:xfrm>
          <a:solidFill>
            <a:schemeClr val="accent6"/>
          </a:solidFill>
        </p:spPr>
        <p:txBody>
          <a:bodyPr/>
          <a:lstStyle/>
          <a:p>
            <a:endParaRPr lang="en-US" dirty="0">
              <a:solidFill>
                <a:schemeClr val="bg1"/>
              </a:solidFill>
            </a:endParaRPr>
          </a:p>
          <a:p>
            <a:pPr algn="ctr"/>
            <a:r>
              <a:rPr lang="en-US" sz="4800" b="1" dirty="0" smtClean="0">
                <a:solidFill>
                  <a:sysClr val="windowText" lastClr="000000"/>
                </a:solidFill>
                <a:latin typeface="Times New Roman" pitchFamily="18" charset="0"/>
                <a:cs typeface="Times New Roman" pitchFamily="18" charset="0"/>
              </a:rPr>
              <a:t>WB p.29</a:t>
            </a:r>
            <a:endParaRPr lang="ru-RU" sz="4800" b="1" dirty="0">
              <a:solidFill>
                <a:sysClr val="windowText" lastClr="000000"/>
              </a:solidFill>
              <a:latin typeface="Times New Roman" pitchFamily="18" charset="0"/>
              <a:cs typeface="Times New Roman" pitchFamily="18" charset="0"/>
            </a:endParaRPr>
          </a:p>
        </p:txBody>
      </p:sp>
      <p:sp>
        <p:nvSpPr>
          <p:cNvPr id="67586" name="AutoShape 2" descr="ÐÐ°ÑÑÐ¸Ð½ÐºÐ¸ Ð¿Ð¾ Ð·Ð°Ð¿ÑÐ¾ÑÑ checking up home ta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7588" name="AutoShape 4" descr="ÐÐ°ÑÑÐ¸Ð½ÐºÐ¸ Ð¿Ð¾ Ð·Ð°Ð¿ÑÐ¾ÑÑ checking up home ta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7592" name="AutoShape 8" descr="ÐÐ°ÑÑÐ¸Ð½ÐºÐ¸ Ð¿Ð¾ Ð·Ð°Ð¿ÑÐ¾ÑÑ checking up home ta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7594" name="AutoShape 10" descr="ÐÐ°ÑÑÐ¸Ð½ÐºÐ¸ Ð¿Ð¾ Ð·Ð°Ð¿ÑÐ¾ÑÑ checking up home ta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7596" name="AutoShape 12" descr="ÐÐ°ÑÑÐ¸Ð½ÐºÐ¸ Ð¿Ð¾ Ð·Ð°Ð¿ÑÐ¾ÑÑ checking up home ta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7598" name="AutoShape 14" descr="ÐÐ°ÑÑÐ¸Ð½ÐºÐ¸ Ð¿Ð¾ Ð·Ð°Ð¿ÑÐ¾ÑÑ checking up home ta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7600" name="Picture 16" descr="ÐÐ°ÑÑÐ¸Ð½ÐºÐ¸ Ð¿Ð¾ Ð·Ð°Ð¿ÑÐ¾ÑÑ checking up home task"/>
          <p:cNvPicPr>
            <a:picLocks noChangeAspect="1" noChangeArrowheads="1"/>
          </p:cNvPicPr>
          <p:nvPr/>
        </p:nvPicPr>
        <p:blipFill>
          <a:blip r:embed="rId2"/>
          <a:srcRect/>
          <a:stretch>
            <a:fillRect/>
          </a:stretch>
        </p:blipFill>
        <p:spPr bwMode="auto">
          <a:xfrm>
            <a:off x="285720" y="214290"/>
            <a:ext cx="8643998" cy="478634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401080" cy="1143008"/>
          </a:xfrm>
        </p:spPr>
        <p:txBody>
          <a:bodyPr>
            <a:scene3d>
              <a:camera prst="perspectiveLeft"/>
              <a:lightRig rig="threePt" dir="t"/>
            </a:scene3d>
          </a:bodyPr>
          <a:lstStyle/>
          <a:p>
            <a:r>
              <a:rPr lang="en-US" sz="6600" b="1" u="sng" dirty="0" smtClean="0"/>
              <a:t>Read</a:t>
            </a:r>
            <a:r>
              <a:rPr lang="en-US" u="sng" dirty="0" smtClean="0"/>
              <a:t>.</a:t>
            </a:r>
            <a:endParaRPr lang="ru-RU" u="sng" dirty="0"/>
          </a:p>
        </p:txBody>
      </p:sp>
      <p:sp>
        <p:nvSpPr>
          <p:cNvPr id="3" name="Содержимое 2"/>
          <p:cNvSpPr>
            <a:spLocks noGrp="1"/>
          </p:cNvSpPr>
          <p:nvPr>
            <p:ph idx="1"/>
          </p:nvPr>
        </p:nvSpPr>
        <p:spPr>
          <a:xfrm>
            <a:off x="457200" y="1500174"/>
            <a:ext cx="8229600" cy="4824426"/>
          </a:xfrm>
        </p:spPr>
        <p:txBody>
          <a:bodyPr>
            <a:normAutofit fontScale="92500" lnSpcReduction="10000"/>
          </a:bodyPr>
          <a:lstStyle/>
          <a:p>
            <a:pPr algn="ctr">
              <a:buNone/>
            </a:pPr>
            <a:r>
              <a:rPr lang="en-US" sz="6000" dirty="0" smtClean="0">
                <a:latin typeface="Times New Roman" pitchFamily="18" charset="0"/>
                <a:cs typeface="Times New Roman" pitchFamily="18" charset="0"/>
              </a:rPr>
              <a:t>Wildlife</a:t>
            </a:r>
          </a:p>
          <a:p>
            <a:pPr algn="ctr">
              <a:buNone/>
            </a:pPr>
            <a:r>
              <a:rPr lang="en-US" sz="6000" dirty="0" smtClean="0">
                <a:latin typeface="Times New Roman" pitchFamily="18" charset="0"/>
                <a:cs typeface="Times New Roman" pitchFamily="18" charset="0"/>
              </a:rPr>
              <a:t>Unique nature as home to trees </a:t>
            </a:r>
          </a:p>
          <a:p>
            <a:pPr algn="ctr">
              <a:buNone/>
            </a:pPr>
            <a:r>
              <a:rPr lang="en-US" sz="6000" dirty="0" smtClean="0">
                <a:latin typeface="Times New Roman" pitchFamily="18" charset="0"/>
                <a:cs typeface="Times New Roman" pitchFamily="18" charset="0"/>
              </a:rPr>
              <a:t>Animals</a:t>
            </a:r>
          </a:p>
          <a:p>
            <a:pPr algn="ctr">
              <a:buNone/>
            </a:pPr>
            <a:r>
              <a:rPr lang="en-US" sz="6000" dirty="0" smtClean="0">
                <a:latin typeface="Times New Roman" pitchFamily="18" charset="0"/>
                <a:cs typeface="Times New Roman" pitchFamily="18" charset="0"/>
              </a:rPr>
              <a:t>Birds </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ÐÐ°ÑÑÐ¸Ð½ÐºÐ¸ Ð¿Ð¾ Ð·Ð°Ð¿ÑÐ¾ÑÑ checking up home ta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7588" name="AutoShape 4" descr="ÐÐ°ÑÑÐ¸Ð½ÐºÐ¸ Ð¿Ð¾ Ð·Ð°Ð¿ÑÐ¾ÑÑ checking up home ta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7592" name="AutoShape 8" descr="ÐÐ°ÑÑÐ¸Ð½ÐºÐ¸ Ð¿Ð¾ Ð·Ð°Ð¿ÑÐ¾ÑÑ checking up home ta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7594" name="AutoShape 10" descr="ÐÐ°ÑÑÐ¸Ð½ÐºÐ¸ Ð¿Ð¾ Ð·Ð°Ð¿ÑÐ¾ÑÑ checking up home ta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7596" name="AutoShape 12" descr="ÐÐ°ÑÑÐ¸Ð½ÐºÐ¸ Ð¿Ð¾ Ð·Ð°Ð¿ÑÐ¾ÑÑ checking up home ta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7598" name="AutoShape 14" descr="ÐÐ°ÑÑÐ¸Ð½ÐºÐ¸ Ð¿Ð¾ Ð·Ð°Ð¿ÑÐ¾ÑÑ checking up home ta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Подзаголовок 2"/>
          <p:cNvSpPr>
            <a:spLocks noGrp="1"/>
          </p:cNvSpPr>
          <p:nvPr>
            <p:ph type="subTitle"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Autofit/>
          </a:bodyPr>
          <a:lstStyle/>
          <a:p>
            <a:endParaRPr lang="en-GB" sz="4800" b="1" dirty="0" smtClean="0">
              <a:solidFill>
                <a:schemeClr val="accent1">
                  <a:lumMod val="75000"/>
                </a:schemeClr>
              </a:solidFill>
              <a:latin typeface="Times New Roman" pitchFamily="18" charset="0"/>
              <a:cs typeface="Times New Roman" pitchFamily="18" charset="0"/>
            </a:endParaRPr>
          </a:p>
          <a:p>
            <a:endParaRPr lang="en-GB" sz="4800" b="1" dirty="0" smtClean="0">
              <a:solidFill>
                <a:schemeClr val="tx1"/>
              </a:solidFill>
              <a:latin typeface="Times New Roman" pitchFamily="18" charset="0"/>
              <a:cs typeface="Times New Roman" pitchFamily="18" charset="0"/>
            </a:endParaRPr>
          </a:p>
          <a:p>
            <a:pPr algn="ctr"/>
            <a:r>
              <a:rPr lang="en-GB" sz="5400" b="1" dirty="0" smtClean="0">
                <a:solidFill>
                  <a:schemeClr val="accent1">
                    <a:lumMod val="50000"/>
                  </a:schemeClr>
                </a:solidFill>
                <a:latin typeface="Times New Roman" pitchFamily="18" charset="0"/>
                <a:cs typeface="Times New Roman" pitchFamily="18" charset="0"/>
              </a:rPr>
              <a:t>The theme of our lesson: </a:t>
            </a:r>
          </a:p>
          <a:p>
            <a:pPr algn="ctr"/>
            <a:r>
              <a:rPr lang="en-GB" sz="5400" b="1" dirty="0" smtClean="0">
                <a:solidFill>
                  <a:schemeClr val="accent1">
                    <a:lumMod val="50000"/>
                  </a:schemeClr>
                </a:solidFill>
                <a:latin typeface="Times New Roman" pitchFamily="18" charset="0"/>
                <a:cs typeface="Times New Roman" pitchFamily="18" charset="0"/>
              </a:rPr>
              <a:t>My country: National parks.</a:t>
            </a:r>
          </a:p>
          <a:p>
            <a:pPr algn="ctr"/>
            <a:r>
              <a:rPr lang="en-GB" sz="5400" b="1" dirty="0" smtClean="0">
                <a:solidFill>
                  <a:schemeClr val="accent1">
                    <a:lumMod val="50000"/>
                  </a:schemeClr>
                </a:solidFill>
                <a:latin typeface="Times New Roman" pitchFamily="18" charset="0"/>
                <a:cs typeface="Times New Roman" pitchFamily="18" charset="0"/>
              </a:rPr>
              <a:t>Animals </a:t>
            </a:r>
            <a:r>
              <a:rPr lang="en-GB" sz="5400" b="1" dirty="0">
                <a:solidFill>
                  <a:schemeClr val="accent1">
                    <a:lumMod val="50000"/>
                  </a:schemeClr>
                </a:solidFill>
                <a:latin typeface="Times New Roman" pitchFamily="18" charset="0"/>
                <a:cs typeface="Times New Roman" pitchFamily="18" charset="0"/>
              </a:rPr>
              <a:t>a</a:t>
            </a:r>
            <a:r>
              <a:rPr lang="en-GB" sz="5400" b="1" dirty="0" smtClean="0">
                <a:solidFill>
                  <a:schemeClr val="accent1">
                    <a:lumMod val="50000"/>
                  </a:schemeClr>
                </a:solidFill>
                <a:latin typeface="Times New Roman" pitchFamily="18" charset="0"/>
                <a:cs typeface="Times New Roman" pitchFamily="18" charset="0"/>
              </a:rPr>
              <a:t>nd plants</a:t>
            </a:r>
            <a:r>
              <a:rPr lang="ru-RU" sz="4800" b="1" dirty="0" smtClean="0">
                <a:solidFill>
                  <a:schemeClr val="accent1">
                    <a:lumMod val="50000"/>
                  </a:schemeClr>
                </a:solidFill>
                <a:latin typeface="Times New Roman" pitchFamily="18" charset="0"/>
                <a:cs typeface="Times New Roman" pitchFamily="18"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285728"/>
            <a:ext cx="7600976" cy="1143007"/>
          </a:xfrm>
        </p:spPr>
        <p:txBody>
          <a:bodyPr>
            <a:noAutofit/>
          </a:bodyPr>
          <a:lstStyle/>
          <a:p>
            <a:pPr algn="ctr"/>
            <a:r>
              <a:rPr lang="en-US" sz="4800" b="1" dirty="0" smtClean="0">
                <a:solidFill>
                  <a:schemeClr val="accent5">
                    <a:lumMod val="75000"/>
                  </a:schemeClr>
                </a:solidFill>
                <a:latin typeface="Times New Roman" pitchFamily="18" charset="0"/>
                <a:cs typeface="Times New Roman" pitchFamily="18" charset="0"/>
              </a:rPr>
              <a:t>      </a:t>
            </a:r>
            <a:r>
              <a:rPr lang="ru-RU" sz="4800" b="1" dirty="0" smtClean="0">
                <a:solidFill>
                  <a:schemeClr val="bg1"/>
                </a:solidFill>
                <a:latin typeface="Times New Roman" pitchFamily="18" charset="0"/>
                <a:cs typeface="Times New Roman" pitchFamily="18" charset="0"/>
              </a:rPr>
              <a:t>А</a:t>
            </a:r>
            <a:r>
              <a:rPr lang="en-US" sz="4800" b="1" dirty="0" err="1" smtClean="0">
                <a:solidFill>
                  <a:schemeClr val="bg1"/>
                </a:solidFill>
                <a:latin typeface="Times New Roman" pitchFamily="18" charset="0"/>
                <a:cs typeface="Times New Roman" pitchFamily="18" charset="0"/>
              </a:rPr>
              <a:t>ltyn-Emel</a:t>
            </a:r>
            <a:r>
              <a:rPr lang="en-US" sz="4800" b="1" dirty="0" smtClean="0">
                <a:solidFill>
                  <a:schemeClr val="bg1"/>
                </a:solidFill>
                <a:latin typeface="Times New Roman" pitchFamily="18" charset="0"/>
                <a:cs typeface="Times New Roman" pitchFamily="18" charset="0"/>
              </a:rPr>
              <a:t> </a:t>
            </a:r>
            <a:endParaRPr lang="ru-RU" sz="4800" dirty="0">
              <a:solidFill>
                <a:schemeClr val="bg1"/>
              </a:solidFill>
              <a:latin typeface="Times New Roman" pitchFamily="18" charset="0"/>
              <a:cs typeface="Times New Roman" pitchFamily="18" charset="0"/>
            </a:endParaRPr>
          </a:p>
        </p:txBody>
      </p:sp>
      <p:sp>
        <p:nvSpPr>
          <p:cNvPr id="4" name="Подзаголовок 2"/>
          <p:cNvSpPr>
            <a:spLocks noGrp="1"/>
          </p:cNvSpPr>
          <p:nvPr>
            <p:ph type="subTitle" idx="1"/>
          </p:nvPr>
        </p:nvSpPr>
        <p:spPr>
          <a:xfrm>
            <a:off x="1371600" y="1785926"/>
            <a:ext cx="6400800" cy="3852874"/>
          </a:xfrm>
        </p:spPr>
        <p:txBody>
          <a:bodyPr/>
          <a:lstStyle/>
          <a:p>
            <a:endParaRPr lang="ru-RU" dirty="0"/>
          </a:p>
        </p:txBody>
      </p:sp>
      <p:pic>
        <p:nvPicPr>
          <p:cNvPr id="5" name="Рисунок 4" descr="https://lh6.googleusercontent.com/-FirUlzFJ55s/V1aDFS3GFyI/AAAAAAAAKCE/9I7GvmZ2oLw03FLdRIvklRrOkKAs7rzLQCLIB/w481-h360-k-no/"/>
          <p:cNvPicPr/>
          <p:nvPr/>
        </p:nvPicPr>
        <p:blipFill>
          <a:blip r:embed="rId2"/>
          <a:srcRect/>
          <a:stretch>
            <a:fillRect/>
          </a:stretch>
        </p:blipFill>
        <p:spPr bwMode="auto">
          <a:xfrm>
            <a:off x="285720" y="1643050"/>
            <a:ext cx="8643998" cy="485778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ÐÐ°ÑÑÐ¸Ð½ÐºÐ¸ Ð¿Ð¾ Ð·Ð°Ð¿ÑÐ¾ÑÑ national parks of kazakhst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Содержимое 5" descr="ÐÐ°ÑÑÐ¸Ð½ÐºÐ¸ Ð¿Ð¾ Ð·Ð°Ð¿ÑÐ¾ÑÑ national parks of kazakhstan"/>
          <p:cNvPicPr>
            <a:picLocks noGrp="1"/>
          </p:cNvPicPr>
          <p:nvPr>
            <p:ph idx="1"/>
          </p:nvPr>
        </p:nvPicPr>
        <p:blipFill>
          <a:blip r:embed="rId2"/>
          <a:srcRect/>
          <a:stretch>
            <a:fillRect/>
          </a:stretch>
        </p:blipFill>
        <p:spPr bwMode="auto">
          <a:xfrm>
            <a:off x="714348" y="857232"/>
            <a:ext cx="7858180" cy="53578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ÐÐ°ÑÑÐ¸Ð½ÐºÐ¸ Ð¿Ð¾ Ð·Ð°Ð¿ÑÐ¾ÑÑ national parks of kazakhst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Содержимое 4" descr="e4a52619bb4c1d60353540eb2910560a.jpg"/>
          <p:cNvPicPr>
            <a:picLocks noGrp="1"/>
          </p:cNvPicPr>
          <p:nvPr>
            <p:ph idx="1"/>
          </p:nvPr>
        </p:nvPicPr>
        <p:blipFill>
          <a:blip r:embed="rId2"/>
          <a:srcRect/>
          <a:stretch>
            <a:fillRect/>
          </a:stretch>
        </p:blipFill>
        <p:spPr bwMode="auto">
          <a:xfrm>
            <a:off x="571472" y="571480"/>
            <a:ext cx="8001056" cy="578647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ÐÐ°ÑÑÐ¸Ð½ÐºÐ¸ Ð¿Ð¾ Ð·Ð°Ð¿ÑÐ¾ÑÑ Ð¸Ð²Ð°"/>
          <p:cNvPicPr>
            <a:picLocks noGrp="1"/>
          </p:cNvPicPr>
          <p:nvPr>
            <p:ph idx="1"/>
          </p:nvPr>
        </p:nvPicPr>
        <p:blipFill>
          <a:blip r:embed="rId2"/>
          <a:srcRect/>
          <a:stretch>
            <a:fillRect/>
          </a:stretch>
        </p:blipFill>
        <p:spPr bwMode="auto">
          <a:xfrm>
            <a:off x="642910" y="714356"/>
            <a:ext cx="7929618" cy="564360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909</TotalTime>
  <Words>449</Words>
  <PresentationFormat>Экран (4:3)</PresentationFormat>
  <Paragraphs>61</Paragraphs>
  <Slides>25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Поток</vt:lpstr>
      <vt:lpstr> The theme of our lesson:  My country: National parks. Animals and plants. Form 6 “A” Teacher: Abduova M.M </vt:lpstr>
      <vt:lpstr> Phonetic drill</vt:lpstr>
      <vt:lpstr>Слайд 3</vt:lpstr>
      <vt:lpstr>Read.</vt:lpstr>
      <vt:lpstr>Слайд 5</vt:lpstr>
      <vt:lpstr>      Аltyn-Emel </vt:lpstr>
      <vt:lpstr>Слайд 7</vt:lpstr>
      <vt:lpstr>Слайд 8</vt:lpstr>
      <vt:lpstr>Слайд 9</vt:lpstr>
      <vt:lpstr>Слайд 10</vt:lpstr>
      <vt:lpstr>Слайд 11</vt:lpstr>
      <vt:lpstr>Слайд 12</vt:lpstr>
      <vt:lpstr>Слайд 13</vt:lpstr>
      <vt:lpstr>New words</vt:lpstr>
      <vt:lpstr>      Watching a video </vt:lpstr>
      <vt:lpstr>  Reading.Work with text.</vt:lpstr>
      <vt:lpstr>Reading.</vt:lpstr>
      <vt:lpstr>Magic box  Аnswer the questions </vt:lpstr>
      <vt:lpstr>Working with the board.</vt:lpstr>
      <vt:lpstr>        Ex 3 p. 40. Put the words from the text in the correct column.</vt:lpstr>
      <vt:lpstr>Lets think</vt:lpstr>
      <vt:lpstr>Слайд 22</vt:lpstr>
      <vt:lpstr>Слайд 23</vt:lpstr>
      <vt:lpstr>Слайд 24</vt:lpstr>
      <vt:lpstr> Home task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2018</dc:creator>
  <cp:lastModifiedBy>2018</cp:lastModifiedBy>
  <cp:revision>87</cp:revision>
  <dcterms:created xsi:type="dcterms:W3CDTF">2018-11-25T09:38:43Z</dcterms:created>
  <dcterms:modified xsi:type="dcterms:W3CDTF">2019-11-22T04:46:54Z</dcterms:modified>
</cp:coreProperties>
</file>