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75" r:id="rId4"/>
    <p:sldId id="276" r:id="rId5"/>
    <p:sldId id="277" r:id="rId6"/>
    <p:sldId id="257" r:id="rId7"/>
    <p:sldId id="261" r:id="rId8"/>
    <p:sldId id="273" r:id="rId9"/>
    <p:sldId id="264" r:id="rId10"/>
    <p:sldId id="262" r:id="rId11"/>
    <p:sldId id="263" r:id="rId12"/>
    <p:sldId id="265" r:id="rId13"/>
    <p:sldId id="266" r:id="rId14"/>
    <p:sldId id="267" r:id="rId15"/>
    <p:sldId id="259" r:id="rId16"/>
    <p:sldId id="271" r:id="rId17"/>
    <p:sldId id="258" r:id="rId18"/>
    <p:sldId id="269" r:id="rId19"/>
    <p:sldId id="272" r:id="rId20"/>
    <p:sldId id="280" r:id="rId21"/>
    <p:sldId id="281" r:id="rId22"/>
    <p:sldId id="268" r:id="rId23"/>
    <p:sldId id="270" r:id="rId24"/>
    <p:sldId id="274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40;&#1052;&#1048;&#1056;&#1040;\Videos\&#1044;&#1077;&#1085;&#1077;%20&#1084;&#1199;&#1096;&#1077;&#1083;&#1077;&#1088;&#1110;.&#1063;&#1072;&#1089;&#1090;&#1080;%20&#1090;&#1077;&#1083;&#1072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103274" cy="2868168"/>
          </a:xfrm>
        </p:spPr>
        <p:txBody>
          <a:bodyPr>
            <a:noAutofit/>
          </a:bodyPr>
          <a:lstStyle/>
          <a:p>
            <a:pPr algn="ctr"/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Қансейіт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Дәмира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Жумаханқызы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Қол</a:t>
            </a:r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78" name="Picture 2" descr="http://static7.depositphotos.com/1010150/694/v/950/depositphotos_6948841-stock-illustration-womans-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181850" cy="445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Аяқ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4" name="Picture 2" descr="http://media.istockphoto.com/vectors/vector-of-female-foot-standing-vector-id474901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572164" cy="425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Мұрын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6" name="Picture 2" descr="https://media.istockphoto.com/vectors/nose-isolated-on-white-vector-vector-id537040625?k=6&amp;m=537040625&amp;s=612x612&amp;w=0&amp;h=Zy15QsfT2qLdvhQ-_GWJkR2Be_u7oGPjmrpF9FoG25s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5829300" cy="361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Ауыз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2" name="Picture 2" descr="http://www.clipartbest.com/cliparts/Kin/Lxq/KinLxq9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072230" cy="360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Мойын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458" name="Picture 2" descr="http://chicagohacksbig.com/images/neck-clipart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429288" cy="32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ello_html_m5a72f9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748684"/>
          </a:xfrm>
        </p:spPr>
        <p:txBody>
          <a:bodyPr>
            <a:noAutofit/>
          </a:bodyPr>
          <a:lstStyle/>
          <a:p>
            <a:r>
              <a:rPr lang="kk-KZ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endParaRPr lang="ru-RU" sz="7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Допты қағып ал» тәсілі бойынша сыныпқа сұрақтар қоямын.</a:t>
            </a:r>
          </a:p>
          <a:p>
            <a:pPr algn="ctr"/>
            <a:endParaRPr lang="kk-K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Неше қолың бар? (Екі қолым бар.)</a:t>
            </a: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Неше аяғың бар? (Екі аяғым бар.)</a:t>
            </a: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Мұрын не үшін керек?(Мұрын тыныс алу үшін керек)</a:t>
            </a: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Саусақтарың нешеу? (Он саусағым бар.)</a:t>
            </a: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Башпайларың нешеу? (Он башпайым бар.)</a:t>
            </a: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Қол не үшін керек? (Қол заттарды ұстау үшін, жұмыс жасау үшін керек.)</a:t>
            </a:r>
          </a:p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Аяқ не үшін керек? (Аяқ жүру үшін керек.)</a:t>
            </a:r>
            <a:endParaRPr lang="kk-K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дене мүшелері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146" descr="http://static9.depositphotos.com/1526816/1238/v/950/depositphotos_12385398-Cartoon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448272" cy="48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77"/>
          <p:cNvSpPr>
            <a:spLocks noChangeArrowheads="1"/>
          </p:cNvSpPr>
          <p:nvPr/>
        </p:nvSpPr>
        <p:spPr bwMode="auto">
          <a:xfrm>
            <a:off x="1907704" y="1844824"/>
            <a:ext cx="1533525" cy="496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Аяқ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137"/>
          <p:cNvSpPr>
            <a:spLocks noChangeArrowheads="1"/>
          </p:cNvSpPr>
          <p:nvPr/>
        </p:nvSpPr>
        <p:spPr bwMode="auto">
          <a:xfrm>
            <a:off x="899592" y="4869160"/>
            <a:ext cx="1533525" cy="496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Көз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138"/>
          <p:cNvSpPr>
            <a:spLocks noChangeArrowheads="1"/>
          </p:cNvSpPr>
          <p:nvPr/>
        </p:nvSpPr>
        <p:spPr bwMode="auto">
          <a:xfrm>
            <a:off x="5868144" y="4725144"/>
            <a:ext cx="1533525" cy="496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Құлақ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139"/>
          <p:cNvSpPr>
            <a:spLocks noChangeArrowheads="1"/>
          </p:cNvSpPr>
          <p:nvPr/>
        </p:nvSpPr>
        <p:spPr bwMode="auto">
          <a:xfrm>
            <a:off x="6084168" y="3429000"/>
            <a:ext cx="1533525" cy="496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Ауыз 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140"/>
          <p:cNvSpPr>
            <a:spLocks noChangeArrowheads="1"/>
          </p:cNvSpPr>
          <p:nvPr/>
        </p:nvSpPr>
        <p:spPr bwMode="auto">
          <a:xfrm>
            <a:off x="5292080" y="1844824"/>
            <a:ext cx="1533525" cy="496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Саусақ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141"/>
          <p:cNvSpPr>
            <a:spLocks noChangeArrowheads="1"/>
          </p:cNvSpPr>
          <p:nvPr/>
        </p:nvSpPr>
        <p:spPr bwMode="auto">
          <a:xfrm>
            <a:off x="5796136" y="6021288"/>
            <a:ext cx="1533525" cy="496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142"/>
          <p:cNvSpPr>
            <a:spLocks noChangeArrowheads="1"/>
          </p:cNvSpPr>
          <p:nvPr/>
        </p:nvSpPr>
        <p:spPr bwMode="auto">
          <a:xfrm>
            <a:off x="1043608" y="2780928"/>
            <a:ext cx="1533525" cy="496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Мойын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43"/>
          <p:cNvSpPr>
            <a:spLocks noChangeArrowheads="1"/>
          </p:cNvSpPr>
          <p:nvPr/>
        </p:nvSpPr>
        <p:spPr bwMode="auto">
          <a:xfrm>
            <a:off x="5724128" y="2636912"/>
            <a:ext cx="1533525" cy="496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45"/>
          <p:cNvSpPr>
            <a:spLocks noChangeArrowheads="1"/>
          </p:cNvSpPr>
          <p:nvPr/>
        </p:nvSpPr>
        <p:spPr bwMode="auto">
          <a:xfrm>
            <a:off x="1115616" y="5949280"/>
            <a:ext cx="1533525" cy="496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Мұрын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47"/>
          <p:cNvSpPr>
            <a:spLocks noChangeArrowheads="1"/>
          </p:cNvSpPr>
          <p:nvPr/>
        </p:nvSpPr>
        <p:spPr bwMode="auto">
          <a:xfrm>
            <a:off x="971600" y="3789040"/>
            <a:ext cx="1533525" cy="496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Шаш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076056" y="2924945"/>
            <a:ext cx="770384" cy="1368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918" tIns="180918" rIns="269790" bIns="18091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kk-KZ" altLang="ru-RU" sz="1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kk-KZ" altLang="ru-RU" sz="1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0" y="635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748684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Семантикалық карта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57298"/>
          <a:ext cx="8429683" cy="5214952"/>
        </p:xfrm>
        <a:graphic>
          <a:graphicData uri="http://schemas.openxmlformats.org/drawingml/2006/table">
            <a:tbl>
              <a:tblPr/>
              <a:tblGrid>
                <a:gridCol w="2676957"/>
                <a:gridCol w="2989434"/>
                <a:gridCol w="2763292"/>
              </a:tblGrid>
              <a:tr h="130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5" name="Рисунок 1" descr="https://clipartion.com/wp-content/uploads/2015/11/cliparti1-hand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736"/>
            <a:ext cx="2266950" cy="1143008"/>
          </a:xfrm>
          <a:prstGeom prst="rect">
            <a:avLst/>
          </a:prstGeom>
          <a:noFill/>
        </p:spPr>
      </p:pic>
      <p:pic>
        <p:nvPicPr>
          <p:cNvPr id="17414" name="Рисунок 10" descr="http://weclipart.com/gimg/DF244D3F3CCEA8E1/feet_in_sand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736"/>
            <a:ext cx="1933575" cy="1143008"/>
          </a:xfrm>
          <a:prstGeom prst="rect">
            <a:avLst/>
          </a:prstGeom>
          <a:noFill/>
        </p:spPr>
      </p:pic>
      <p:pic>
        <p:nvPicPr>
          <p:cNvPr id="17413" name="Рисунок 7" descr="https://static4.depositphotos.com/1000507/416/i/950/depositphotos_4165095-stock-photo-walking-le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2428892" cy="1190625"/>
          </a:xfrm>
          <a:prstGeom prst="rect">
            <a:avLst/>
          </a:prstGeom>
          <a:noFill/>
        </p:spPr>
      </p:pic>
      <p:pic>
        <p:nvPicPr>
          <p:cNvPr id="17412" name="Рисунок 13" descr="https://thecliparts.com/wp-content/uploads/2016/05/free-running-clipar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00504"/>
            <a:ext cx="2571768" cy="1176332"/>
          </a:xfrm>
          <a:prstGeom prst="rect">
            <a:avLst/>
          </a:prstGeom>
          <a:noFill/>
        </p:spPr>
      </p:pic>
      <p:pic>
        <p:nvPicPr>
          <p:cNvPr id="17411" name="Рисунок 4" descr="http://clipground.com/images/clapping-clipart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286388"/>
            <a:ext cx="22479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 артық, неге артық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://hddfhm.com/images/beach-ball-clipar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1"/>
            <a:ext cx="1788215" cy="1285884"/>
          </a:xfrm>
          <a:prstGeom prst="rect">
            <a:avLst/>
          </a:prstGeom>
          <a:noFill/>
        </p:spPr>
      </p:pic>
      <p:pic>
        <p:nvPicPr>
          <p:cNvPr id="29702" name="Picture 6" descr="http://laoblogger.com/images/a-nose-clipar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857232"/>
            <a:ext cx="1785950" cy="1357322"/>
          </a:xfrm>
          <a:prstGeom prst="rect">
            <a:avLst/>
          </a:prstGeom>
          <a:noFill/>
        </p:spPr>
      </p:pic>
      <p:pic>
        <p:nvPicPr>
          <p:cNvPr id="29704" name="Picture 8" descr="https://im0-tub-kz.yandex.net/i?id=5c6bf0c456014f239027f5e2a6bffab7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3"/>
            <a:ext cx="1643074" cy="1643074"/>
          </a:xfrm>
          <a:prstGeom prst="rect">
            <a:avLst/>
          </a:prstGeom>
          <a:noFill/>
        </p:spPr>
      </p:pic>
      <p:pic>
        <p:nvPicPr>
          <p:cNvPr id="29706" name="Picture 10" descr="https://im0-tub-kz.yandex.net/i?id=753e635e5a504825d1d0850a04154326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428868"/>
            <a:ext cx="1785950" cy="1436483"/>
          </a:xfrm>
          <a:prstGeom prst="rect">
            <a:avLst/>
          </a:prstGeom>
          <a:noFill/>
        </p:spPr>
      </p:pic>
      <p:pic>
        <p:nvPicPr>
          <p:cNvPr id="29708" name="Picture 12" descr="http://www.clipartbest.com/cliparts/9ip/L9r/9ipL9rk4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857232"/>
            <a:ext cx="2000264" cy="1274948"/>
          </a:xfrm>
          <a:prstGeom prst="rect">
            <a:avLst/>
          </a:prstGeom>
          <a:noFill/>
        </p:spPr>
      </p:pic>
      <p:pic>
        <p:nvPicPr>
          <p:cNvPr id="29710" name="Picture 14" descr="http://images.easyfreeclipart.com/1439/pointing-at-your-head-by-hypocore-143988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000240"/>
            <a:ext cx="2857467" cy="2143100"/>
          </a:xfrm>
          <a:prstGeom prst="rect">
            <a:avLst/>
          </a:prstGeom>
          <a:noFill/>
        </p:spPr>
      </p:pic>
      <p:pic>
        <p:nvPicPr>
          <p:cNvPr id="29712" name="Picture 16" descr="http://img1.liveinternet.ru/images/attach/c/10/110/150/110150301_large_1312120009R__2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17032"/>
            <a:ext cx="1857388" cy="2786082"/>
          </a:xfrm>
          <a:prstGeom prst="rect">
            <a:avLst/>
          </a:prstGeom>
          <a:noFill/>
        </p:spPr>
      </p:pic>
      <p:pic>
        <p:nvPicPr>
          <p:cNvPr id="29714" name="Picture 18" descr="http://clipart-work.net/data_gallery/cartoon-ear-cartoon-right-ear-cartoon-ear-cartoon-ear-cartoon-G63Ge3-clipart_16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143380"/>
            <a:ext cx="1928802" cy="1928802"/>
          </a:xfrm>
          <a:prstGeom prst="rect">
            <a:avLst/>
          </a:prstGeom>
          <a:noFill/>
        </p:spPr>
      </p:pic>
      <p:pic>
        <p:nvPicPr>
          <p:cNvPr id="29716" name="Picture 20" descr="http://images.easyfreeclipart.com/558/vector-de-botas-im225genes-predise241adas-clip-arts-clipartlogocom-5589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286256"/>
            <a:ext cx="178591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3888432"/>
          </a:xfrm>
        </p:spPr>
        <p:txBody>
          <a:bodyPr>
            <a:noAutofit/>
          </a:bodyPr>
          <a:lstStyle/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топ:Қой </a:t>
            </a:r>
          </a:p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топ: Сиыр </a:t>
            </a:r>
          </a:p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топ: Жылқы </a:t>
            </a:r>
          </a:p>
          <a:p>
            <a:r>
              <a:rPr lang="kk-KZ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топ: Түйе </a:t>
            </a:r>
          </a:p>
          <a:p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бөлу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 суретшімін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s://im0-tub-kz.yandex.net/i?id=dd5f41c2925877ad800a07f00ef776bd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48245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http://misanec.ru/wp-content/uploads/2017/07/Igrateka-deti-invalidy-e1374074466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28735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roplak.ru/wp-content/uploads/2015/07/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34498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kz.yandex.net/i?id=e5a95b993f0166ebad0877ed58e24f19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38" y="2780928"/>
            <a:ext cx="24701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-ib.ru/upkeep/upload/2017/07/%D0%9B%D1%8C%D0%B3%D0%BE%D1%82%D1%8B-%D0%B8%D0%BD%D0%B2%D0%B0%D0%BB%D0%B8%D0%B4%D0%B0%D0%B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2643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erdof.com/wp-content/uploads/2016/04/1380700871_inval-s-detstva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316835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Қорытынды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785926"/>
            <a:ext cx="3675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қорқақ</a:t>
            </a:r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ru-RU" sz="5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батыр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0-tub-kz.yandex.net/i?id=465e8fa90a6c231f34e46009798ed103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214842" cy="1357322"/>
          </a:xfrm>
          <a:prstGeom prst="rect">
            <a:avLst/>
          </a:prstGeom>
          <a:noFill/>
        </p:spPr>
      </p:pic>
      <p:pic>
        <p:nvPicPr>
          <p:cNvPr id="5" name="Picture 2" descr="http://static7.depositphotos.com/1010150/694/v/950/depositphotos_6948841-stock-illustration-womans-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212976"/>
            <a:ext cx="421484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Сабақты бекіту: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000100" y="1785926"/>
            <a:ext cx="5929354" cy="292895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500" b="1" dirty="0" smtClean="0"/>
              <a:t>1. </a:t>
            </a: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Денеміздің қай мүшесі маңызды деп ойлайсыңдар?</a:t>
            </a:r>
          </a:p>
          <a:p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Неліктен?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42048" cy="67724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0" y="1214422"/>
            <a:ext cx="6429420" cy="4857784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500" b="1" dirty="0" smtClean="0"/>
              <a:t>Егер оқушы бәрін түсінсе:</a:t>
            </a:r>
          </a:p>
          <a:p>
            <a:pPr algn="ctr"/>
            <a:endParaRPr lang="kk-KZ" sz="2500" i="1" dirty="0" smtClean="0"/>
          </a:p>
          <a:p>
            <a:pPr algn="ctr"/>
            <a:endParaRPr lang="kk-KZ" sz="2500" i="1" dirty="0" smtClean="0"/>
          </a:p>
          <a:p>
            <a:pPr algn="ctr"/>
            <a:endParaRPr lang="kk-KZ" sz="2500" i="1" dirty="0" smtClean="0"/>
          </a:p>
          <a:p>
            <a:pPr algn="ctr"/>
            <a:r>
              <a:rPr lang="kk-KZ" sz="2500" b="1" dirty="0" smtClean="0"/>
              <a:t>Егер оқушы әлі түсінбесе:</a:t>
            </a:r>
          </a:p>
          <a:p>
            <a:pPr algn="ctr"/>
            <a:endParaRPr lang="kk-KZ" sz="2500" dirty="0" smtClean="0"/>
          </a:p>
          <a:p>
            <a:pPr algn="ctr"/>
            <a:endParaRPr lang="kk-KZ" sz="2500" dirty="0" smtClean="0"/>
          </a:p>
          <a:p>
            <a:pPr algn="ctr"/>
            <a:endParaRPr lang="kk-KZ" sz="2500" dirty="0" smtClean="0"/>
          </a:p>
          <a:p>
            <a:pPr algn="ctr"/>
            <a:r>
              <a:rPr lang="kk-KZ" sz="2500" b="1" dirty="0" smtClean="0"/>
              <a:t>Егер оқушы түсіндім , бірақ әліде  ізденуім керек десе:</a:t>
            </a:r>
          </a:p>
          <a:p>
            <a:pPr algn="ctr"/>
            <a:endParaRPr lang="kk-KZ" sz="2500" b="1" dirty="0" smtClean="0"/>
          </a:p>
        </p:txBody>
      </p:sp>
      <p:pic>
        <p:nvPicPr>
          <p:cNvPr id="32770" name="Picture 2" descr="https://kbrobots.ru/wp-content/uploads/2015/12/s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1643074" cy="1357322"/>
          </a:xfrm>
          <a:prstGeom prst="rect">
            <a:avLst/>
          </a:prstGeom>
          <a:noFill/>
        </p:spPr>
      </p:pic>
      <p:pic>
        <p:nvPicPr>
          <p:cNvPr id="32772" name="Picture 4" descr="https://previews.123rf.com/images/tigatelu/tigatelu1211/tigatelu121100023/16515888-Emoticon-smiley-thinking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86322"/>
            <a:ext cx="1356909" cy="1357322"/>
          </a:xfrm>
          <a:prstGeom prst="rect">
            <a:avLst/>
          </a:prstGeom>
          <a:noFill/>
        </p:spPr>
      </p:pic>
      <p:pic>
        <p:nvPicPr>
          <p:cNvPr id="32774" name="Picture 6" descr="http://cliparts.co/cliparts/kTK/nXq/kTKnXq5j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28934"/>
            <a:ext cx="1500198" cy="1554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643998" cy="1143000"/>
          </a:xfrm>
        </p:spPr>
        <p:txBody>
          <a:bodyPr>
            <a:noAutofit/>
          </a:bodyPr>
          <a:lstStyle/>
          <a:p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Назарларыңызға рахмет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2" name="Picture 2" descr="http://justclickit.ru/flash/other/other%20(20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4000528" cy="2690825"/>
          </a:xfrm>
          <a:prstGeom prst="rect">
            <a:avLst/>
          </a:prstGeom>
          <a:noFill/>
        </p:spPr>
      </p:pic>
      <p:pic>
        <p:nvPicPr>
          <p:cNvPr id="35844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723900" cy="723900"/>
          </a:xfrm>
          <a:prstGeom prst="rect">
            <a:avLst/>
          </a:prstGeom>
          <a:noFill/>
        </p:spPr>
      </p:pic>
      <p:pic>
        <p:nvPicPr>
          <p:cNvPr id="5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723900" cy="723900"/>
          </a:xfrm>
          <a:prstGeom prst="rect">
            <a:avLst/>
          </a:prstGeom>
          <a:noFill/>
        </p:spPr>
      </p:pic>
      <p:pic>
        <p:nvPicPr>
          <p:cNvPr id="6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723900" cy="723900"/>
          </a:xfrm>
          <a:prstGeom prst="rect">
            <a:avLst/>
          </a:prstGeom>
          <a:noFill/>
        </p:spPr>
      </p:pic>
      <p:pic>
        <p:nvPicPr>
          <p:cNvPr id="7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736"/>
            <a:ext cx="723900" cy="723900"/>
          </a:xfrm>
          <a:prstGeom prst="rect">
            <a:avLst/>
          </a:prstGeom>
          <a:noFill/>
        </p:spPr>
      </p:pic>
      <p:pic>
        <p:nvPicPr>
          <p:cNvPr id="8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1500174"/>
            <a:ext cx="723900" cy="723900"/>
          </a:xfrm>
          <a:prstGeom prst="rect">
            <a:avLst/>
          </a:prstGeom>
          <a:noFill/>
        </p:spPr>
      </p:pic>
      <p:pic>
        <p:nvPicPr>
          <p:cNvPr id="9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23900" cy="723900"/>
          </a:xfrm>
          <a:prstGeom prst="rect">
            <a:avLst/>
          </a:prstGeom>
          <a:noFill/>
        </p:spPr>
      </p:pic>
      <p:pic>
        <p:nvPicPr>
          <p:cNvPr id="10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736"/>
            <a:ext cx="723900" cy="723900"/>
          </a:xfrm>
          <a:prstGeom prst="rect">
            <a:avLst/>
          </a:prstGeom>
          <a:noFill/>
        </p:spPr>
      </p:pic>
      <p:pic>
        <p:nvPicPr>
          <p:cNvPr id="11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723900" cy="723900"/>
          </a:xfrm>
          <a:prstGeom prst="rect">
            <a:avLst/>
          </a:prstGeom>
          <a:noFill/>
        </p:spPr>
      </p:pic>
      <p:pic>
        <p:nvPicPr>
          <p:cNvPr id="12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723900" cy="723900"/>
          </a:xfrm>
          <a:prstGeom prst="rect">
            <a:avLst/>
          </a:prstGeom>
          <a:noFill/>
        </p:spPr>
      </p:pic>
      <p:pic>
        <p:nvPicPr>
          <p:cNvPr id="13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723900" cy="723900"/>
          </a:xfrm>
          <a:prstGeom prst="rect">
            <a:avLst/>
          </a:prstGeom>
          <a:noFill/>
        </p:spPr>
      </p:pic>
      <p:pic>
        <p:nvPicPr>
          <p:cNvPr id="14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357430"/>
            <a:ext cx="723900" cy="723900"/>
          </a:xfrm>
          <a:prstGeom prst="rect">
            <a:avLst/>
          </a:prstGeom>
          <a:noFill/>
        </p:spPr>
      </p:pic>
      <p:pic>
        <p:nvPicPr>
          <p:cNvPr id="15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723900" cy="723900"/>
          </a:xfrm>
          <a:prstGeom prst="rect">
            <a:avLst/>
          </a:prstGeom>
          <a:noFill/>
        </p:spPr>
      </p:pic>
      <p:pic>
        <p:nvPicPr>
          <p:cNvPr id="16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428868"/>
            <a:ext cx="723900" cy="723900"/>
          </a:xfrm>
          <a:prstGeom prst="rect">
            <a:avLst/>
          </a:prstGeom>
          <a:noFill/>
        </p:spPr>
      </p:pic>
      <p:pic>
        <p:nvPicPr>
          <p:cNvPr id="17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500306"/>
            <a:ext cx="723900" cy="723900"/>
          </a:xfrm>
          <a:prstGeom prst="rect">
            <a:avLst/>
          </a:prstGeom>
          <a:noFill/>
        </p:spPr>
      </p:pic>
      <p:pic>
        <p:nvPicPr>
          <p:cNvPr id="18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0100" y="2500306"/>
            <a:ext cx="723900" cy="723900"/>
          </a:xfrm>
          <a:prstGeom prst="rect">
            <a:avLst/>
          </a:prstGeom>
          <a:noFill/>
        </p:spPr>
      </p:pic>
      <p:pic>
        <p:nvPicPr>
          <p:cNvPr id="19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723900" cy="723900"/>
          </a:xfrm>
          <a:prstGeom prst="rect">
            <a:avLst/>
          </a:prstGeom>
          <a:noFill/>
        </p:spPr>
      </p:pic>
      <p:pic>
        <p:nvPicPr>
          <p:cNvPr id="20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723900" cy="723900"/>
          </a:xfrm>
          <a:prstGeom prst="rect">
            <a:avLst/>
          </a:prstGeom>
          <a:noFill/>
        </p:spPr>
      </p:pic>
      <p:pic>
        <p:nvPicPr>
          <p:cNvPr id="21" name="Picture 4" descr="http://zovreiki.ucoz.ru/_fr/1/52435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92"/>
            <a:ext cx="7239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Қолымызды қысамыз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Арқасынан қағамыз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Күлімдейміз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Қол бұлғаймыз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Көзімізді жұмамыз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Жылы сөз айтамыз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Орнымызға жайғасамыз</a:t>
            </a: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Шаттық шеңбер</a:t>
            </a:r>
            <a:endParaRPr lang="ru-RU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inyclipart.com/resource/spinner-20clipart/spinner-20clipart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80470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Үй тапсырмасы: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6" name="Picture 6" descr="http://images.easyfreeclipart.com/12/bear-clip-art-128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1857388" cy="1500198"/>
          </a:xfrm>
          <a:prstGeom prst="rect">
            <a:avLst/>
          </a:prstGeom>
          <a:noFill/>
        </p:spPr>
      </p:pic>
      <p:pic>
        <p:nvPicPr>
          <p:cNvPr id="20488" name="Picture 8" descr="http://laoblogger.com/images/clipart-hd-brow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143248"/>
            <a:ext cx="2643206" cy="2000264"/>
          </a:xfrm>
          <a:prstGeom prst="rect">
            <a:avLst/>
          </a:prstGeom>
          <a:noFill/>
        </p:spPr>
      </p:pic>
      <p:pic>
        <p:nvPicPr>
          <p:cNvPr id="20490" name="Picture 10" descr="http://hddfhm.com/images/cartoon-cow-clipart-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496"/>
            <a:ext cx="2071702" cy="1500198"/>
          </a:xfrm>
          <a:prstGeom prst="rect">
            <a:avLst/>
          </a:prstGeom>
          <a:noFill/>
        </p:spPr>
      </p:pic>
      <p:pic>
        <p:nvPicPr>
          <p:cNvPr id="20492" name="Picture 12" descr="http://img1.liveinternet.ru/images/attach/c/11/117/121/117121105_large____________________________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28184" y="5221382"/>
            <a:ext cx="1886462" cy="1628800"/>
          </a:xfrm>
          <a:prstGeom prst="rect">
            <a:avLst/>
          </a:prstGeom>
          <a:noFill/>
        </p:spPr>
      </p:pic>
      <p:pic>
        <p:nvPicPr>
          <p:cNvPr id="20494" name="Picture 14" descr="http://img0.liveinternet.ru/images/attach/c/10/110/674/110674092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3026" y="1500174"/>
            <a:ext cx="2020675" cy="1488918"/>
          </a:xfrm>
          <a:prstGeom prst="rect">
            <a:avLst/>
          </a:prstGeom>
          <a:noFill/>
        </p:spPr>
      </p:pic>
      <p:pic>
        <p:nvPicPr>
          <p:cNvPr id="20496" name="Picture 16" descr="https://clipartion.com/wp-content/uploads/2016/01/prairie-dog-clip-art-free-fre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84367" y="1412776"/>
            <a:ext cx="1259632" cy="1875929"/>
          </a:xfrm>
          <a:prstGeom prst="rect">
            <a:avLst/>
          </a:prstGeom>
          <a:noFill/>
        </p:spPr>
      </p:pic>
      <p:pic>
        <p:nvPicPr>
          <p:cNvPr id="20498" name="Picture 18" descr="http://nachalo4ka.ru/wp-content/uploads/2014/08/belochk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857364"/>
            <a:ext cx="1855769" cy="2000264"/>
          </a:xfrm>
          <a:prstGeom prst="rect">
            <a:avLst/>
          </a:prstGeom>
          <a:noFill/>
        </p:spPr>
      </p:pic>
      <p:pic>
        <p:nvPicPr>
          <p:cNvPr id="20500" name="Picture 20" descr="http://clipart-library.com/images/AibrxKk8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452320" y="3429000"/>
            <a:ext cx="1524023" cy="1856785"/>
          </a:xfrm>
          <a:prstGeom prst="rect">
            <a:avLst/>
          </a:prstGeom>
          <a:noFill/>
        </p:spPr>
      </p:pic>
      <p:pic>
        <p:nvPicPr>
          <p:cNvPr id="20502" name="Picture 22" descr="http://www.playcast.ru/uploads/2016/12/05/2076818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428860" y="5143512"/>
            <a:ext cx="2214578" cy="1493044"/>
          </a:xfrm>
          <a:prstGeom prst="rect">
            <a:avLst/>
          </a:prstGeom>
          <a:noFill/>
        </p:spPr>
      </p:pic>
      <p:pic>
        <p:nvPicPr>
          <p:cNvPr id="20504" name="Picture 24" descr="http://img1.liveinternet.ru/images/attach/c/0/119/169/119169363_10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4214818"/>
            <a:ext cx="2071702" cy="2294878"/>
          </a:xfrm>
          <a:prstGeom prst="rect">
            <a:avLst/>
          </a:prstGeom>
          <a:noFill/>
        </p:spPr>
      </p:pic>
      <p:pic>
        <p:nvPicPr>
          <p:cNvPr id="20506" name="Picture 26" descr="http://images.easyfreeclipart.com/93/funny-camel-clipart-cartoon-clip-art-images-93939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9992" y="3573016"/>
            <a:ext cx="271462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не мүшелері.Части тел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5688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Бейнефильм көрсету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596" y="1643050"/>
            <a:ext cx="7929618" cy="450059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абақтың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тақырыбы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3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3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endParaRPr lang="ru-RU" sz="3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21537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БІЛІМДІЛІК: АДАМНЫҢ ДЕНЕ МҮШЕЛЕРІ ТУРАЛЫ АЙТУ, ПРАКТИКАЛЫҚ ЖҰМЫСТАРҒА ЖЕТЕЛЕУ;</a:t>
            </a:r>
          </a:p>
          <a:p>
            <a:pPr marL="457200" indent="-457200"/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ДАМЫТУШЫЛЫҚ: ТАҚЫРЫП БОЙЫНША СӨЗДІК ҚОРЫН МОЛАЙТУ, КӨРУ, ЕСТУ ҚАБІЛЕТТЕРІН ДАМЫТУ; </a:t>
            </a:r>
          </a:p>
          <a:p>
            <a:pPr marL="457200" indent="-457200"/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ТӘРБИЕЛІК: ДОСТЫҚҚА, ТАТУЛЫҚҚА БАУЛУ, ТАЗАЛЫҚТЫ САҚТАУҒА ТӘРБИЕЛЕУ.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</a:t>
            </a:r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2" descr="http://images.easyfreeclipart.com/437/vecteur-cute-and-happy-looking-face-of-a-young-boy-437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571504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Құлақ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2" name="Picture 2" descr="http://clipart-work.net/data_gallery/cartoon-ear-cartoon-right-ear-cartoon-ear-cartoon-ear-cartoon-G63Ge3-clipart_1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485778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Көз 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0" name="Picture 2" descr="https://im0-tub-kz.yandex.net/i?id=465e8fa90a6c231f34e46009798ed103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35798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257</Words>
  <Application>Microsoft Office PowerPoint</Application>
  <PresentationFormat>Экран (4:3)</PresentationFormat>
  <Paragraphs>76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Candara</vt:lpstr>
      <vt:lpstr>Symbol</vt:lpstr>
      <vt:lpstr>Times New Roman</vt:lpstr>
      <vt:lpstr>Волна</vt:lpstr>
      <vt:lpstr>Жаратылыстану 1 сынып Бастауыш сынып мұғалімі Қансейіт Дәмира Жумаханқызы</vt:lpstr>
      <vt:lpstr>Топқа бөлу</vt:lpstr>
      <vt:lpstr>Шаттық шеңбер</vt:lpstr>
      <vt:lpstr>Үй тапсырмасы:</vt:lpstr>
      <vt:lpstr>Бейнефильм көрсету</vt:lpstr>
      <vt:lpstr> Сабақтың тақырыбы: Адамның дене мүшелері</vt:lpstr>
      <vt:lpstr>Бас</vt:lpstr>
      <vt:lpstr>Құлақ </vt:lpstr>
      <vt:lpstr>Көз </vt:lpstr>
      <vt:lpstr>Қол </vt:lpstr>
      <vt:lpstr>Аяқ </vt:lpstr>
      <vt:lpstr>Мұрын </vt:lpstr>
      <vt:lpstr>Ауыз </vt:lpstr>
      <vt:lpstr>Мойын </vt:lpstr>
      <vt:lpstr>Презентация PowerPoint</vt:lpstr>
      <vt:lpstr>Сергіту сәті</vt:lpstr>
      <vt:lpstr>Адамның дене мүшелері</vt:lpstr>
      <vt:lpstr>Семантикалық карта</vt:lpstr>
      <vt:lpstr>Қайсысы артық, неге артық</vt:lpstr>
      <vt:lpstr>Мен суретшімін</vt:lpstr>
      <vt:lpstr>Презентация PowerPoint</vt:lpstr>
      <vt:lpstr>Қорытынды </vt:lpstr>
      <vt:lpstr>Сабақты бекіту:</vt:lpstr>
      <vt:lpstr>Рефлексия </vt:lpstr>
      <vt:lpstr>Назарларыңызға рахмет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Жаратылыстану 1 сынып</dc:title>
  <dc:creator>ДАМИРА</dc:creator>
  <cp:lastModifiedBy>ДАМИРА</cp:lastModifiedBy>
  <cp:revision>14</cp:revision>
  <dcterms:created xsi:type="dcterms:W3CDTF">2017-11-11T15:06:14Z</dcterms:created>
  <dcterms:modified xsi:type="dcterms:W3CDTF">2019-12-22T12:04:14Z</dcterms:modified>
</cp:coreProperties>
</file>