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82" r:id="rId3"/>
    <p:sldId id="275" r:id="rId4"/>
    <p:sldId id="276" r:id="rId5"/>
    <p:sldId id="277" r:id="rId6"/>
    <p:sldId id="257" r:id="rId7"/>
    <p:sldId id="261" r:id="rId8"/>
    <p:sldId id="273" r:id="rId9"/>
    <p:sldId id="264" r:id="rId10"/>
    <p:sldId id="262" r:id="rId11"/>
    <p:sldId id="263" r:id="rId12"/>
    <p:sldId id="265" r:id="rId13"/>
    <p:sldId id="266" r:id="rId14"/>
    <p:sldId id="267" r:id="rId15"/>
    <p:sldId id="259" r:id="rId16"/>
    <p:sldId id="271" r:id="rId17"/>
    <p:sldId id="258" r:id="rId18"/>
    <p:sldId id="269" r:id="rId19"/>
    <p:sldId id="272" r:id="rId20"/>
    <p:sldId id="280" r:id="rId21"/>
    <p:sldId id="281" r:id="rId22"/>
    <p:sldId id="268" r:id="rId23"/>
    <p:sldId id="270" r:id="rId24"/>
    <p:sldId id="274" r:id="rId25"/>
    <p:sldId id="278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jpeg"/><Relationship Id="rId5" Type="http://schemas.openxmlformats.org/officeDocument/2006/relationships/image" Target="../media/image28.gif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jpe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10" Type="http://schemas.openxmlformats.org/officeDocument/2006/relationships/image" Target="../media/image37.jpeg"/><Relationship Id="rId4" Type="http://schemas.openxmlformats.org/officeDocument/2006/relationships/image" Target="../media/image32.jpeg"/><Relationship Id="rId9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gif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44;&#1040;&#1052;&#1048;&#1056;&#1040;\Videos\&#1044;&#1077;&#1085;&#1077;%20&#1084;&#1199;&#1096;&#1077;&#1083;&#1077;&#1088;&#1110;.&#1063;&#1072;&#1089;&#1090;&#1080;%20&#1090;&#1077;&#1083;&#1072;.mp4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556792"/>
            <a:ext cx="8103274" cy="2868168"/>
          </a:xfrm>
        </p:spPr>
        <p:txBody>
          <a:bodyPr>
            <a:noAutofit/>
          </a:bodyPr>
          <a:lstStyle/>
          <a:p>
            <a:pPr algn="ctr"/>
            <a:r>
              <a:rPr lang="ru-RU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Жаратылыстану</a:t>
            </a:r>
            <a:r>
              <a:rPr lang="ru-RU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сынып</a:t>
            </a:r>
            <a:r>
              <a:rPr lang="ru-RU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Бастауыш</a:t>
            </a:r>
            <a:r>
              <a:rPr lang="ru-RU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сынып</a:t>
            </a:r>
            <a:r>
              <a:rPr lang="ru-RU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мұғалімі</a:t>
            </a:r>
            <a:r>
              <a:rPr lang="ru-RU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Қансейіт</a:t>
            </a:r>
            <a:r>
              <a:rPr lang="ru-RU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Дәмира</a:t>
            </a:r>
            <a:r>
              <a:rPr lang="ru-RU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Жумаханқызы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0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Қол</a:t>
            </a:r>
            <a:r>
              <a:rPr lang="ru-RU" sz="5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endParaRPr lang="ru-RU" sz="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4578" name="Picture 2" descr="http://static7.depositphotos.com/1010150/694/v/950/depositphotos_6948841-stock-illustration-womans-hand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071678"/>
            <a:ext cx="7181850" cy="44576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5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Аяқ </a:t>
            </a:r>
            <a:endParaRPr lang="ru-RU" sz="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3554" name="Picture 2" descr="http://media.istockphoto.com/vectors/vector-of-female-foot-standing-vector-id47490136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857364"/>
            <a:ext cx="5572164" cy="42565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5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Мұрын </a:t>
            </a:r>
            <a:endParaRPr lang="ru-RU" sz="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1506" name="Picture 2" descr="https://media.istockphoto.com/vectors/nose-isolated-on-white-vector-vector-id537040625?k=6&amp;m=537040625&amp;s=612x612&amp;w=0&amp;h=Zy15QsfT2qLdvhQ-_GWJkR2Be_u7oGPjmrpF9FoG25s=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857364"/>
            <a:ext cx="5829300" cy="36147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5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Ауыз </a:t>
            </a:r>
            <a:endParaRPr lang="ru-RU" sz="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0482" name="Picture 2" descr="http://www.clipartbest.com/cliparts/Kin/Lxq/KinLxq9p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2143116"/>
            <a:ext cx="6072230" cy="36086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5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Мойын </a:t>
            </a:r>
            <a:endParaRPr lang="ru-RU" sz="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9458" name="Picture 2" descr="http://chicagohacksbig.com/images/neck-clipart-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785926"/>
            <a:ext cx="5429288" cy="32146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ello_html_m5a72f9e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7242048" cy="748684"/>
          </a:xfrm>
        </p:spPr>
        <p:txBody>
          <a:bodyPr>
            <a:noAutofit/>
          </a:bodyPr>
          <a:lstStyle/>
          <a:p>
            <a:r>
              <a:rPr lang="kk-KZ" sz="7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Сергіту сәті</a:t>
            </a:r>
            <a:endParaRPr lang="ru-RU" sz="7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1484784"/>
            <a:ext cx="784887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Допты қағып ал» тәсілі бойынша сыныпқа сұрақтар қоямын.</a:t>
            </a:r>
          </a:p>
          <a:p>
            <a:pPr algn="ctr"/>
            <a:endParaRPr lang="kk-KZ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Неше қолың бар? (Екі қолым бар.)</a:t>
            </a:r>
          </a:p>
          <a:p>
            <a:pPr algn="ctr"/>
            <a:r>
              <a:rPr lang="kk-KZ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Неше аяғың бар? (Екі аяғым бар.)</a:t>
            </a:r>
          </a:p>
          <a:p>
            <a:pPr algn="ctr"/>
            <a:r>
              <a:rPr lang="kk-KZ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Мұрын не үшін керек?(Мұрын тыныс алу үшін керек)</a:t>
            </a:r>
          </a:p>
          <a:p>
            <a:pPr algn="ctr"/>
            <a:r>
              <a:rPr lang="kk-KZ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Саусақтарың нешеу? (Он саусағым бар.)</a:t>
            </a:r>
          </a:p>
          <a:p>
            <a:pPr algn="ctr"/>
            <a:r>
              <a:rPr lang="kk-KZ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Башпайларың нешеу? (Он башпайым бар.)</a:t>
            </a:r>
          </a:p>
          <a:p>
            <a:pPr algn="ctr"/>
            <a:r>
              <a:rPr lang="kk-KZ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Қол не үшін керек? (Қол заттарды ұстау үшін, жұмыс жасау үшін керек.)</a:t>
            </a:r>
          </a:p>
          <a:p>
            <a:pPr algn="ctr"/>
            <a:r>
              <a:rPr lang="kk-KZ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Аяқ не үшін керек? (Аяқ жүру үшін керек.)</a:t>
            </a:r>
            <a:endParaRPr lang="kk-KZ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252728"/>
          </a:xfrm>
        </p:spPr>
        <p:txBody>
          <a:bodyPr/>
          <a:lstStyle/>
          <a:p>
            <a:r>
              <a:rPr lang="kk-KZ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 дене мүшелері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9" name="Рисунок 146" descr="http://static9.depositphotos.com/1526816/1238/v/950/depositphotos_12385398-Cartoon-bo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772816"/>
            <a:ext cx="2448272" cy="4874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77"/>
          <p:cNvSpPr>
            <a:spLocks noChangeArrowheads="1"/>
          </p:cNvSpPr>
          <p:nvPr/>
        </p:nvSpPr>
        <p:spPr bwMode="auto">
          <a:xfrm>
            <a:off x="1907704" y="1844824"/>
            <a:ext cx="1533525" cy="49688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Аяқ </a:t>
            </a:r>
            <a:endParaRPr kumimoji="0" lang="kk-KZ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137"/>
          <p:cNvSpPr>
            <a:spLocks noChangeArrowheads="1"/>
          </p:cNvSpPr>
          <p:nvPr/>
        </p:nvSpPr>
        <p:spPr bwMode="auto">
          <a:xfrm>
            <a:off x="899592" y="4869160"/>
            <a:ext cx="1533525" cy="49688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25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Көз  </a:t>
            </a:r>
            <a:endParaRPr kumimoji="0" lang="kk-KZ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138"/>
          <p:cNvSpPr>
            <a:spLocks noChangeArrowheads="1"/>
          </p:cNvSpPr>
          <p:nvPr/>
        </p:nvSpPr>
        <p:spPr bwMode="auto">
          <a:xfrm>
            <a:off x="5868144" y="4725144"/>
            <a:ext cx="1533525" cy="496887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25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Құлақ </a:t>
            </a:r>
            <a:endParaRPr kumimoji="0" lang="kk-KZ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139"/>
          <p:cNvSpPr>
            <a:spLocks noChangeArrowheads="1"/>
          </p:cNvSpPr>
          <p:nvPr/>
        </p:nvSpPr>
        <p:spPr bwMode="auto">
          <a:xfrm>
            <a:off x="6084168" y="3429000"/>
            <a:ext cx="1533525" cy="49688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25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Ауыз   </a:t>
            </a:r>
            <a:endParaRPr kumimoji="0" lang="kk-KZ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140"/>
          <p:cNvSpPr>
            <a:spLocks noChangeArrowheads="1"/>
          </p:cNvSpPr>
          <p:nvPr/>
        </p:nvSpPr>
        <p:spPr bwMode="auto">
          <a:xfrm>
            <a:off x="5292080" y="1844824"/>
            <a:ext cx="1533525" cy="49688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Саусақ </a:t>
            </a:r>
            <a:endParaRPr kumimoji="0" lang="kk-KZ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141"/>
          <p:cNvSpPr>
            <a:spLocks noChangeArrowheads="1"/>
          </p:cNvSpPr>
          <p:nvPr/>
        </p:nvSpPr>
        <p:spPr bwMode="auto">
          <a:xfrm>
            <a:off x="5796136" y="6021288"/>
            <a:ext cx="1533525" cy="496887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25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Бас </a:t>
            </a:r>
            <a:endParaRPr kumimoji="0" lang="kk-KZ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142"/>
          <p:cNvSpPr>
            <a:spLocks noChangeArrowheads="1"/>
          </p:cNvSpPr>
          <p:nvPr/>
        </p:nvSpPr>
        <p:spPr bwMode="auto">
          <a:xfrm>
            <a:off x="1043608" y="2780928"/>
            <a:ext cx="1533525" cy="496887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Мойын </a:t>
            </a:r>
            <a:endParaRPr kumimoji="0" lang="kk-KZ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43"/>
          <p:cNvSpPr>
            <a:spLocks noChangeArrowheads="1"/>
          </p:cNvSpPr>
          <p:nvPr/>
        </p:nvSpPr>
        <p:spPr bwMode="auto">
          <a:xfrm>
            <a:off x="5724128" y="2636912"/>
            <a:ext cx="1533525" cy="49688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25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Қол  </a:t>
            </a:r>
            <a:endParaRPr kumimoji="0" lang="kk-KZ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45"/>
          <p:cNvSpPr>
            <a:spLocks noChangeArrowheads="1"/>
          </p:cNvSpPr>
          <p:nvPr/>
        </p:nvSpPr>
        <p:spPr bwMode="auto">
          <a:xfrm>
            <a:off x="1115616" y="5949280"/>
            <a:ext cx="1533525" cy="49688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25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Мұрын </a:t>
            </a:r>
            <a:endParaRPr kumimoji="0" lang="kk-KZ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47"/>
          <p:cNvSpPr>
            <a:spLocks noChangeArrowheads="1"/>
          </p:cNvSpPr>
          <p:nvPr/>
        </p:nvSpPr>
        <p:spPr bwMode="auto">
          <a:xfrm>
            <a:off x="971600" y="3789040"/>
            <a:ext cx="1533525" cy="496887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Шаш </a:t>
            </a:r>
            <a:endParaRPr kumimoji="0" lang="kk-KZ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V="1">
            <a:off x="5076056" y="2924945"/>
            <a:ext cx="770384" cy="136815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80918" tIns="180918" rIns="269790" bIns="180918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49514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49514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49514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49514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49514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9514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9514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9514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9514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1413" algn="l"/>
              </a:tabLst>
            </a:pPr>
            <a:r>
              <a:rPr kumimoji="0" lang="kk-KZ" altLang="ru-RU" sz="18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kk-KZ" altLang="ru-RU" sz="18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altLang="ru-RU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1413" algn="l"/>
              </a:tabLst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49514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49514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49514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49514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49514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9514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9514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9514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9514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1413" algn="l"/>
              </a:tabLst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1413" algn="l"/>
              </a:tabLst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2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26"/>
          <p:cNvSpPr>
            <a:spLocks noChangeArrowheads="1"/>
          </p:cNvSpPr>
          <p:nvPr/>
        </p:nvSpPr>
        <p:spPr bwMode="auto">
          <a:xfrm>
            <a:off x="0" y="63531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49514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49514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49514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49514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49514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9514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9514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9514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9514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1413" algn="l"/>
              </a:tabLst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7242048" cy="748684"/>
          </a:xfrm>
        </p:spPr>
        <p:txBody>
          <a:bodyPr>
            <a:normAutofit fontScale="90000"/>
          </a:bodyPr>
          <a:lstStyle/>
          <a:p>
            <a:r>
              <a:rPr lang="kk-KZ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Семантикалық карта</a:t>
            </a:r>
            <a:endParaRPr lang="ru-RU" b="1" i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7158" y="1357298"/>
          <a:ext cx="8429683" cy="5214952"/>
        </p:xfrm>
        <a:graphic>
          <a:graphicData uri="http://schemas.openxmlformats.org/drawingml/2006/table">
            <a:tbl>
              <a:tblPr/>
              <a:tblGrid>
                <a:gridCol w="2676957"/>
                <a:gridCol w="2989434"/>
                <a:gridCol w="2763292"/>
              </a:tblGrid>
              <a:tr h="1303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3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3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3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503" marR="4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7415" name="Рисунок 1" descr="https://clipartion.com/wp-content/uploads/2015/11/cliparti1-hand-clipar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1428736"/>
            <a:ext cx="2266950" cy="1143008"/>
          </a:xfrm>
          <a:prstGeom prst="rect">
            <a:avLst/>
          </a:prstGeom>
          <a:noFill/>
        </p:spPr>
      </p:pic>
      <p:pic>
        <p:nvPicPr>
          <p:cNvPr id="17414" name="Рисунок 10" descr="http://weclipart.com/gimg/DF244D3F3CCEA8E1/feet_in_sandal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1428736"/>
            <a:ext cx="1933575" cy="1143008"/>
          </a:xfrm>
          <a:prstGeom prst="rect">
            <a:avLst/>
          </a:prstGeom>
          <a:noFill/>
        </p:spPr>
      </p:pic>
      <p:pic>
        <p:nvPicPr>
          <p:cNvPr id="17413" name="Рисунок 7" descr="https://static4.depositphotos.com/1000507/416/i/950/depositphotos_4165095-stock-photo-walking-leg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2714620"/>
            <a:ext cx="2428892" cy="1190625"/>
          </a:xfrm>
          <a:prstGeom prst="rect">
            <a:avLst/>
          </a:prstGeom>
          <a:noFill/>
        </p:spPr>
      </p:pic>
      <p:pic>
        <p:nvPicPr>
          <p:cNvPr id="17412" name="Рисунок 13" descr="https://thecliparts.com/wp-content/uploads/2016/05/free-running-clipart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4000504"/>
            <a:ext cx="2571768" cy="1176332"/>
          </a:xfrm>
          <a:prstGeom prst="rect">
            <a:avLst/>
          </a:prstGeom>
          <a:noFill/>
        </p:spPr>
      </p:pic>
      <p:pic>
        <p:nvPicPr>
          <p:cNvPr id="17411" name="Рисунок 4" descr="http://clipground.com/images/clapping-clipart-1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34" y="5286388"/>
            <a:ext cx="2247900" cy="1285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537192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Қайсысы артық, неге артық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700" name="Picture 4" descr="http://hddfhm.com/images/beach-ball-clipart-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928671"/>
            <a:ext cx="1788215" cy="1285884"/>
          </a:xfrm>
          <a:prstGeom prst="rect">
            <a:avLst/>
          </a:prstGeom>
          <a:noFill/>
        </p:spPr>
      </p:pic>
      <p:pic>
        <p:nvPicPr>
          <p:cNvPr id="29702" name="Picture 6" descr="http://laoblogger.com/images/a-nose-clipart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7" y="857232"/>
            <a:ext cx="1785950" cy="1357322"/>
          </a:xfrm>
          <a:prstGeom prst="rect">
            <a:avLst/>
          </a:prstGeom>
          <a:noFill/>
        </p:spPr>
      </p:pic>
      <p:pic>
        <p:nvPicPr>
          <p:cNvPr id="29704" name="Picture 8" descr="https://im0-tub-kz.yandex.net/i?id=5c6bf0c456014f239027f5e2a6bffab7&amp;n=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2285993"/>
            <a:ext cx="1643074" cy="1643074"/>
          </a:xfrm>
          <a:prstGeom prst="rect">
            <a:avLst/>
          </a:prstGeom>
          <a:noFill/>
        </p:spPr>
      </p:pic>
      <p:pic>
        <p:nvPicPr>
          <p:cNvPr id="29706" name="Picture 10" descr="https://im0-tub-kz.yandex.net/i?id=753e635e5a504825d1d0850a04154326&amp;n=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14612" y="2428868"/>
            <a:ext cx="1785950" cy="1436483"/>
          </a:xfrm>
          <a:prstGeom prst="rect">
            <a:avLst/>
          </a:prstGeom>
          <a:noFill/>
        </p:spPr>
      </p:pic>
      <p:pic>
        <p:nvPicPr>
          <p:cNvPr id="29708" name="Picture 12" descr="http://www.clipartbest.com/cliparts/9ip/L9r/9ipL9rk4T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6314" y="857232"/>
            <a:ext cx="2000264" cy="1274948"/>
          </a:xfrm>
          <a:prstGeom prst="rect">
            <a:avLst/>
          </a:prstGeom>
          <a:noFill/>
        </p:spPr>
      </p:pic>
      <p:pic>
        <p:nvPicPr>
          <p:cNvPr id="29710" name="Picture 14" descr="http://images.easyfreeclipart.com/1439/pointing-at-your-head-by-hypocore-1439882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00628" y="2000240"/>
            <a:ext cx="2857467" cy="2143100"/>
          </a:xfrm>
          <a:prstGeom prst="rect">
            <a:avLst/>
          </a:prstGeom>
          <a:noFill/>
        </p:spPr>
      </p:pic>
      <p:pic>
        <p:nvPicPr>
          <p:cNvPr id="29712" name="Picture 16" descr="http://img1.liveinternet.ru/images/attach/c/10/110/150/110150301_large_1312120009R__2_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92080" y="3717032"/>
            <a:ext cx="1857388" cy="2786082"/>
          </a:xfrm>
          <a:prstGeom prst="rect">
            <a:avLst/>
          </a:prstGeom>
          <a:noFill/>
        </p:spPr>
      </p:pic>
      <p:pic>
        <p:nvPicPr>
          <p:cNvPr id="29714" name="Picture 18" descr="http://clipart-work.net/data_gallery/cartoon-ear-cartoon-right-ear-cartoon-ear-cartoon-ear-cartoon-G63Ge3-clipart_1640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571736" y="4143380"/>
            <a:ext cx="1928802" cy="1928802"/>
          </a:xfrm>
          <a:prstGeom prst="rect">
            <a:avLst/>
          </a:prstGeom>
          <a:noFill/>
        </p:spPr>
      </p:pic>
      <p:pic>
        <p:nvPicPr>
          <p:cNvPr id="29716" name="Picture 20" descr="http://images.easyfreeclipart.com/558/vector-de-botas-im225genes-predise241adas-clip-arts-clipartlogocom-558918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00034" y="4286256"/>
            <a:ext cx="1785918" cy="1928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1772816"/>
            <a:ext cx="7408333" cy="3888432"/>
          </a:xfrm>
        </p:spPr>
        <p:txBody>
          <a:bodyPr>
            <a:noAutofit/>
          </a:bodyPr>
          <a:lstStyle/>
          <a:p>
            <a:r>
              <a:rPr lang="kk-KZ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 топ:Қой </a:t>
            </a:r>
          </a:p>
          <a:p>
            <a:r>
              <a:rPr lang="kk-KZ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 топ: Сиыр </a:t>
            </a:r>
          </a:p>
          <a:p>
            <a:r>
              <a:rPr lang="kk-KZ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 топ: Жылқы </a:t>
            </a:r>
          </a:p>
          <a:p>
            <a:r>
              <a:rPr lang="kk-KZ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 топ: Түйе </a:t>
            </a:r>
          </a:p>
          <a:p>
            <a:endParaRPr lang="ru-RU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Топқа бөлу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78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751506"/>
          </a:xfrm>
        </p:spPr>
        <p:txBody>
          <a:bodyPr>
            <a:normAutofit fontScale="90000"/>
          </a:bodyPr>
          <a:lstStyle/>
          <a:p>
            <a:pPr algn="ctr"/>
            <a:r>
              <a:rPr lang="kk-KZ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Мен суретшімін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26" name="Picture 2" descr="https://im0-tub-kz.yandex.net/i?id=dd5f41c2925877ad800a07f00ef776bd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124744"/>
            <a:ext cx="4824536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074" name="Picture 2" descr="http://misanec.ru/wp-content/uploads/2017/07/Igrateka-deti-invalidy-e13740744666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260648"/>
            <a:ext cx="287355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droplak.ru/wp-content/uploads/2015/07/5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32656"/>
            <a:ext cx="3449812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im0-tub-kz.yandex.net/i?id=e5a95b993f0166ebad0877ed58e24f19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8438" y="2780928"/>
            <a:ext cx="2470104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c-ib.ru/upkeep/upload/2017/07/%D0%9B%D1%8C%D0%B3%D0%BE%D1%82%D1%8B-%D0%B8%D0%BD%D0%B2%D0%B0%D0%BB%D0%B8%D0%B4%D0%B0%D0%BC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36912"/>
            <a:ext cx="3264363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www.berdof.com/wp-content/uploads/2016/04/1380700871_inval-s-detstva-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140968"/>
            <a:ext cx="3168352" cy="27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057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Қорытынды 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628" y="1785926"/>
            <a:ext cx="367582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5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қорқақ</a:t>
            </a:r>
            <a:r>
              <a:rPr lang="ru-RU" sz="5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endParaRPr lang="ru-RU" sz="5000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5000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батыр</a:t>
            </a:r>
            <a:endParaRPr lang="ru-RU" sz="50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s://im0-tub-kz.yandex.net/i?id=465e8fa90a6c231f34e46009798ed103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14488"/>
            <a:ext cx="4214842" cy="1357322"/>
          </a:xfrm>
          <a:prstGeom prst="rect">
            <a:avLst/>
          </a:prstGeom>
          <a:noFill/>
        </p:spPr>
      </p:pic>
      <p:pic>
        <p:nvPicPr>
          <p:cNvPr id="5" name="Picture 2" descr="http://static7.depositphotos.com/1010150/694/v/950/depositphotos_6948841-stock-illustration-womans-hand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12" y="3212976"/>
            <a:ext cx="4214842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Сабақты бекіту: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Прямоугольник с двумя вырезанными противолежащими углами 2"/>
          <p:cNvSpPr/>
          <p:nvPr/>
        </p:nvSpPr>
        <p:spPr>
          <a:xfrm>
            <a:off x="1000100" y="1785926"/>
            <a:ext cx="5929354" cy="2928958"/>
          </a:xfrm>
          <a:prstGeom prst="snip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500" b="1" dirty="0" smtClean="0"/>
              <a:t>1. </a:t>
            </a:r>
            <a:r>
              <a:rPr lang="kk-KZ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Денеміздің қай мүшесі маңызды деп ойлайсыңдар?</a:t>
            </a:r>
          </a:p>
          <a:p>
            <a:r>
              <a:rPr lang="kk-KZ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Неліктен? </a:t>
            </a:r>
            <a:endParaRPr lang="ru-RU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7242048" cy="677246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 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араллелограмм 2"/>
          <p:cNvSpPr/>
          <p:nvPr/>
        </p:nvSpPr>
        <p:spPr>
          <a:xfrm>
            <a:off x="0" y="1214422"/>
            <a:ext cx="6429420" cy="4857784"/>
          </a:xfrm>
          <a:prstGeom prst="parallelogram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500" b="1" dirty="0" smtClean="0"/>
              <a:t>Егер оқушы бәрін түсінсе:</a:t>
            </a:r>
          </a:p>
          <a:p>
            <a:pPr algn="ctr"/>
            <a:endParaRPr lang="kk-KZ" sz="2500" i="1" dirty="0" smtClean="0"/>
          </a:p>
          <a:p>
            <a:pPr algn="ctr"/>
            <a:endParaRPr lang="kk-KZ" sz="2500" i="1" dirty="0" smtClean="0"/>
          </a:p>
          <a:p>
            <a:pPr algn="ctr"/>
            <a:endParaRPr lang="kk-KZ" sz="2500" i="1" dirty="0" smtClean="0"/>
          </a:p>
          <a:p>
            <a:pPr algn="ctr"/>
            <a:r>
              <a:rPr lang="kk-KZ" sz="2500" b="1" dirty="0" smtClean="0"/>
              <a:t>Егер оқушы әлі түсінбесе:</a:t>
            </a:r>
          </a:p>
          <a:p>
            <a:pPr algn="ctr"/>
            <a:endParaRPr lang="kk-KZ" sz="2500" dirty="0" smtClean="0"/>
          </a:p>
          <a:p>
            <a:pPr algn="ctr"/>
            <a:endParaRPr lang="kk-KZ" sz="2500" dirty="0" smtClean="0"/>
          </a:p>
          <a:p>
            <a:pPr algn="ctr"/>
            <a:endParaRPr lang="kk-KZ" sz="2500" dirty="0" smtClean="0"/>
          </a:p>
          <a:p>
            <a:pPr algn="ctr"/>
            <a:r>
              <a:rPr lang="kk-KZ" sz="2500" b="1" dirty="0" smtClean="0"/>
              <a:t>Егер оқушы түсіндім , бірақ әліде  ізденуім керек десе:</a:t>
            </a:r>
          </a:p>
          <a:p>
            <a:pPr algn="ctr"/>
            <a:endParaRPr lang="kk-KZ" sz="2500" b="1" dirty="0" smtClean="0"/>
          </a:p>
        </p:txBody>
      </p:sp>
      <p:pic>
        <p:nvPicPr>
          <p:cNvPr id="32770" name="Picture 2" descr="https://kbrobots.ru/wp-content/uploads/2015/12/sma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1285860"/>
            <a:ext cx="1643074" cy="1357322"/>
          </a:xfrm>
          <a:prstGeom prst="rect">
            <a:avLst/>
          </a:prstGeom>
          <a:noFill/>
        </p:spPr>
      </p:pic>
      <p:pic>
        <p:nvPicPr>
          <p:cNvPr id="32772" name="Picture 4" descr="https://previews.123rf.com/images/tigatelu/tigatelu1211/tigatelu121100023/16515888-Emoticon-smiley-thinking-Stock-Phot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4786322"/>
            <a:ext cx="1356909" cy="1357322"/>
          </a:xfrm>
          <a:prstGeom prst="rect">
            <a:avLst/>
          </a:prstGeom>
          <a:noFill/>
        </p:spPr>
      </p:pic>
      <p:pic>
        <p:nvPicPr>
          <p:cNvPr id="32774" name="Picture 6" descr="http://cliparts.co/cliparts/kTK/nXq/kTKnXq5jc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2928934"/>
            <a:ext cx="1500198" cy="15544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320040"/>
            <a:ext cx="8643998" cy="1143000"/>
          </a:xfrm>
        </p:spPr>
        <p:txBody>
          <a:bodyPr>
            <a:noAutofit/>
          </a:bodyPr>
          <a:lstStyle/>
          <a:p>
            <a:r>
              <a:rPr lang="kk-KZ" sz="5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Назарларыңызға рахмет</a:t>
            </a:r>
            <a:endParaRPr lang="ru-RU" sz="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5842" name="Picture 2" descr="http://justclickit.ru/flash/other/other%20(2024)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2928934"/>
            <a:ext cx="4000528" cy="2690825"/>
          </a:xfrm>
          <a:prstGeom prst="rect">
            <a:avLst/>
          </a:prstGeom>
          <a:noFill/>
        </p:spPr>
      </p:pic>
      <p:pic>
        <p:nvPicPr>
          <p:cNvPr id="35844" name="Picture 4" descr="http://zovreiki.ucoz.ru/_fr/1/524356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1357298"/>
            <a:ext cx="723900" cy="723900"/>
          </a:xfrm>
          <a:prstGeom prst="rect">
            <a:avLst/>
          </a:prstGeom>
          <a:noFill/>
        </p:spPr>
      </p:pic>
      <p:pic>
        <p:nvPicPr>
          <p:cNvPr id="5" name="Picture 4" descr="http://zovreiki.ucoz.ru/_fr/1/524356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428736"/>
            <a:ext cx="723900" cy="723900"/>
          </a:xfrm>
          <a:prstGeom prst="rect">
            <a:avLst/>
          </a:prstGeom>
          <a:noFill/>
        </p:spPr>
      </p:pic>
      <p:pic>
        <p:nvPicPr>
          <p:cNvPr id="6" name="Picture 4" descr="http://zovreiki.ucoz.ru/_fr/1/524356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1428736"/>
            <a:ext cx="723900" cy="723900"/>
          </a:xfrm>
          <a:prstGeom prst="rect">
            <a:avLst/>
          </a:prstGeom>
          <a:noFill/>
        </p:spPr>
      </p:pic>
      <p:pic>
        <p:nvPicPr>
          <p:cNvPr id="7" name="Picture 4" descr="http://zovreiki.ucoz.ru/_fr/1/524356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54" y="1428736"/>
            <a:ext cx="723900" cy="723900"/>
          </a:xfrm>
          <a:prstGeom prst="rect">
            <a:avLst/>
          </a:prstGeom>
          <a:noFill/>
        </p:spPr>
      </p:pic>
      <p:pic>
        <p:nvPicPr>
          <p:cNvPr id="8" name="Picture 4" descr="http://zovreiki.ucoz.ru/_fr/1/524356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43900" y="1500174"/>
            <a:ext cx="723900" cy="723900"/>
          </a:xfrm>
          <a:prstGeom prst="rect">
            <a:avLst/>
          </a:prstGeom>
          <a:noFill/>
        </p:spPr>
      </p:pic>
      <p:pic>
        <p:nvPicPr>
          <p:cNvPr id="9" name="Picture 4" descr="http://zovreiki.ucoz.ru/_fr/1/524356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1357298"/>
            <a:ext cx="723900" cy="723900"/>
          </a:xfrm>
          <a:prstGeom prst="rect">
            <a:avLst/>
          </a:prstGeom>
          <a:noFill/>
        </p:spPr>
      </p:pic>
      <p:pic>
        <p:nvPicPr>
          <p:cNvPr id="10" name="Picture 4" descr="http://zovreiki.ucoz.ru/_fr/1/524356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1428736"/>
            <a:ext cx="723900" cy="723900"/>
          </a:xfrm>
          <a:prstGeom prst="rect">
            <a:avLst/>
          </a:prstGeom>
          <a:noFill/>
        </p:spPr>
      </p:pic>
      <p:pic>
        <p:nvPicPr>
          <p:cNvPr id="11" name="Picture 4" descr="http://zovreiki.ucoz.ru/_fr/1/524356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1428736"/>
            <a:ext cx="723900" cy="723900"/>
          </a:xfrm>
          <a:prstGeom prst="rect">
            <a:avLst/>
          </a:prstGeom>
          <a:noFill/>
        </p:spPr>
      </p:pic>
      <p:pic>
        <p:nvPicPr>
          <p:cNvPr id="12" name="Picture 4" descr="http://zovreiki.ucoz.ru/_fr/1/524356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2143116"/>
            <a:ext cx="723900" cy="723900"/>
          </a:xfrm>
          <a:prstGeom prst="rect">
            <a:avLst/>
          </a:prstGeom>
          <a:noFill/>
        </p:spPr>
      </p:pic>
      <p:pic>
        <p:nvPicPr>
          <p:cNvPr id="13" name="Picture 4" descr="http://zovreiki.ucoz.ru/_fr/1/524356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2214554"/>
            <a:ext cx="723900" cy="723900"/>
          </a:xfrm>
          <a:prstGeom prst="rect">
            <a:avLst/>
          </a:prstGeom>
          <a:noFill/>
        </p:spPr>
      </p:pic>
      <p:pic>
        <p:nvPicPr>
          <p:cNvPr id="14" name="Picture 4" descr="http://zovreiki.ucoz.ru/_fr/1/524356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2357430"/>
            <a:ext cx="723900" cy="723900"/>
          </a:xfrm>
          <a:prstGeom prst="rect">
            <a:avLst/>
          </a:prstGeom>
          <a:noFill/>
        </p:spPr>
      </p:pic>
      <p:pic>
        <p:nvPicPr>
          <p:cNvPr id="15" name="Picture 4" descr="http://zovreiki.ucoz.ru/_fr/1/524356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2285992"/>
            <a:ext cx="723900" cy="723900"/>
          </a:xfrm>
          <a:prstGeom prst="rect">
            <a:avLst/>
          </a:prstGeom>
          <a:noFill/>
        </p:spPr>
      </p:pic>
      <p:pic>
        <p:nvPicPr>
          <p:cNvPr id="16" name="Picture 4" descr="http://zovreiki.ucoz.ru/_fr/1/524356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8" y="2428868"/>
            <a:ext cx="723900" cy="723900"/>
          </a:xfrm>
          <a:prstGeom prst="rect">
            <a:avLst/>
          </a:prstGeom>
          <a:noFill/>
        </p:spPr>
      </p:pic>
      <p:pic>
        <p:nvPicPr>
          <p:cNvPr id="17" name="Picture 4" descr="http://zovreiki.ucoz.ru/_fr/1/524356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43834" y="2500306"/>
            <a:ext cx="723900" cy="723900"/>
          </a:xfrm>
          <a:prstGeom prst="rect">
            <a:avLst/>
          </a:prstGeom>
          <a:noFill/>
        </p:spPr>
      </p:pic>
      <p:pic>
        <p:nvPicPr>
          <p:cNvPr id="18" name="Picture 4" descr="http://zovreiki.ucoz.ru/_fr/1/524356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20100" y="2500306"/>
            <a:ext cx="723900" cy="723900"/>
          </a:xfrm>
          <a:prstGeom prst="rect">
            <a:avLst/>
          </a:prstGeom>
          <a:noFill/>
        </p:spPr>
      </p:pic>
      <p:pic>
        <p:nvPicPr>
          <p:cNvPr id="19" name="Picture 4" descr="http://zovreiki.ucoz.ru/_fr/1/524356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357430"/>
            <a:ext cx="723900" cy="723900"/>
          </a:xfrm>
          <a:prstGeom prst="rect">
            <a:avLst/>
          </a:prstGeom>
          <a:noFill/>
        </p:spPr>
      </p:pic>
      <p:pic>
        <p:nvPicPr>
          <p:cNvPr id="20" name="Picture 4" descr="http://zovreiki.ucoz.ru/_fr/1/524356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500174"/>
            <a:ext cx="723900" cy="723900"/>
          </a:xfrm>
          <a:prstGeom prst="rect">
            <a:avLst/>
          </a:prstGeom>
          <a:noFill/>
        </p:spPr>
      </p:pic>
      <p:pic>
        <p:nvPicPr>
          <p:cNvPr id="21" name="Picture 4" descr="http://zovreiki.ucoz.ru/_fr/1/524356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2285992"/>
            <a:ext cx="723900" cy="723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kk-KZ" sz="3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Қолымызды қысамыз</a:t>
            </a:r>
            <a:endParaRPr lang="ru-RU" sz="30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kk-KZ" sz="3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Арқасынан қағамыз</a:t>
            </a:r>
            <a:endParaRPr lang="ru-RU" sz="30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kk-KZ" sz="3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Күлімдейміз</a:t>
            </a:r>
            <a:endParaRPr lang="ru-RU" sz="30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kk-KZ" sz="3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Қол бұлғаймыз</a:t>
            </a:r>
            <a:endParaRPr lang="ru-RU" sz="30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kk-KZ" sz="3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Көзімізді жұмамыз</a:t>
            </a:r>
            <a:endParaRPr lang="ru-RU" sz="30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kk-KZ" sz="3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Жылы сөз айтамыз</a:t>
            </a:r>
            <a:endParaRPr lang="ru-RU" sz="30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kk-KZ" sz="3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Орнымызға жайғасамыз</a:t>
            </a:r>
            <a:endParaRPr lang="ru-RU" sz="30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sz="3000" b="1" dirty="0">
              <a:solidFill>
                <a:srgbClr val="FFC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5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Шаттық шеңбер</a:t>
            </a:r>
            <a:endParaRPr lang="ru-RU" sz="5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tinyclipart.com/resource/spinner-20clipart/spinner-20clipart-1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20040"/>
            <a:ext cx="7372672" cy="804704"/>
          </a:xfrm>
        </p:spPr>
        <p:txBody>
          <a:bodyPr>
            <a:normAutofit/>
          </a:bodyPr>
          <a:lstStyle/>
          <a:p>
            <a:r>
              <a:rPr lang="kk-KZ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Үй тапсырмасы: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486" name="Picture 6" descr="http://images.easyfreeclipart.com/12/bear-clip-art-12830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1785926"/>
            <a:ext cx="1857388" cy="1500198"/>
          </a:xfrm>
          <a:prstGeom prst="rect">
            <a:avLst/>
          </a:prstGeom>
          <a:noFill/>
        </p:spPr>
      </p:pic>
      <p:pic>
        <p:nvPicPr>
          <p:cNvPr id="20488" name="Picture 8" descr="http://laoblogger.com/images/clipart-hd-brown-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08" y="3143248"/>
            <a:ext cx="2643206" cy="2000264"/>
          </a:xfrm>
          <a:prstGeom prst="rect">
            <a:avLst/>
          </a:prstGeom>
          <a:noFill/>
        </p:spPr>
      </p:pic>
      <p:pic>
        <p:nvPicPr>
          <p:cNvPr id="20490" name="Picture 10" descr="http://hddfhm.com/images/cartoon-cow-clipart-19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2857496"/>
            <a:ext cx="2071702" cy="1500198"/>
          </a:xfrm>
          <a:prstGeom prst="rect">
            <a:avLst/>
          </a:prstGeom>
          <a:noFill/>
        </p:spPr>
      </p:pic>
      <p:pic>
        <p:nvPicPr>
          <p:cNvPr id="20492" name="Picture 12" descr="http://img1.liveinternet.ru/images/attach/c/11/117/121/117121105_large____________________________55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6228184" y="5221382"/>
            <a:ext cx="1886462" cy="1628800"/>
          </a:xfrm>
          <a:prstGeom prst="rect">
            <a:avLst/>
          </a:prstGeom>
          <a:noFill/>
        </p:spPr>
      </p:pic>
      <p:pic>
        <p:nvPicPr>
          <p:cNvPr id="20494" name="Picture 14" descr="http://img0.liveinternet.ru/images/attach/c/10/110/674/110674092_2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23026" y="1500174"/>
            <a:ext cx="2020675" cy="1488918"/>
          </a:xfrm>
          <a:prstGeom prst="rect">
            <a:avLst/>
          </a:prstGeom>
          <a:noFill/>
        </p:spPr>
      </p:pic>
      <p:pic>
        <p:nvPicPr>
          <p:cNvPr id="20496" name="Picture 16" descr="https://clipartion.com/wp-content/uploads/2016/01/prairie-dog-clip-art-free-free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flipH="1">
            <a:off x="7884367" y="1412776"/>
            <a:ext cx="1259632" cy="1875929"/>
          </a:xfrm>
          <a:prstGeom prst="rect">
            <a:avLst/>
          </a:prstGeom>
          <a:noFill/>
        </p:spPr>
      </p:pic>
      <p:pic>
        <p:nvPicPr>
          <p:cNvPr id="20498" name="Picture 18" descr="http://nachalo4ka.ru/wp-content/uploads/2014/08/belochka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857884" y="1857364"/>
            <a:ext cx="1855769" cy="2000264"/>
          </a:xfrm>
          <a:prstGeom prst="rect">
            <a:avLst/>
          </a:prstGeom>
          <a:noFill/>
        </p:spPr>
      </p:pic>
      <p:pic>
        <p:nvPicPr>
          <p:cNvPr id="20500" name="Picture 20" descr="http://clipart-library.com/images/AibrxKk8T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flipH="1">
            <a:off x="7452320" y="3429000"/>
            <a:ext cx="1524023" cy="1856785"/>
          </a:xfrm>
          <a:prstGeom prst="rect">
            <a:avLst/>
          </a:prstGeom>
          <a:noFill/>
        </p:spPr>
      </p:pic>
      <p:pic>
        <p:nvPicPr>
          <p:cNvPr id="20502" name="Picture 22" descr="http://www.playcast.ru/uploads/2016/12/05/20768183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flipH="1">
            <a:off x="2428860" y="5143512"/>
            <a:ext cx="2214578" cy="1493044"/>
          </a:xfrm>
          <a:prstGeom prst="rect">
            <a:avLst/>
          </a:prstGeom>
          <a:noFill/>
        </p:spPr>
      </p:pic>
      <p:pic>
        <p:nvPicPr>
          <p:cNvPr id="20504" name="Picture 24" descr="http://img1.liveinternet.ru/images/attach/c/0/119/169/119169363_10s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14282" y="4214818"/>
            <a:ext cx="2071702" cy="2294878"/>
          </a:xfrm>
          <a:prstGeom prst="rect">
            <a:avLst/>
          </a:prstGeom>
          <a:noFill/>
        </p:spPr>
      </p:pic>
      <p:pic>
        <p:nvPicPr>
          <p:cNvPr id="20506" name="Picture 26" descr="http://images.easyfreeclipart.com/93/funny-camel-clipart-cartoon-clip-art-images-93939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499992" y="3573016"/>
            <a:ext cx="2714620" cy="22145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Дене мүшелері.Части тела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51520" y="980728"/>
            <a:ext cx="8640960" cy="56886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37192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Бейнефильм көрсету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1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28596" y="1643050"/>
            <a:ext cx="7929618" cy="4500594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8328"/>
            <a:ext cx="8507288" cy="1252728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ru-RU" sz="3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3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3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С</a:t>
            </a:r>
            <a:r>
              <a:rPr lang="ru-RU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абақтың</a:t>
            </a:r>
            <a:r>
              <a:rPr lang="ru-RU" sz="3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тақырыбы</a:t>
            </a:r>
            <a:r>
              <a:rPr lang="ru-RU" sz="3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ru-RU" sz="3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3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sz="3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мүшелері</a:t>
            </a:r>
            <a:endParaRPr lang="ru-RU" sz="3000" b="1" i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1928802"/>
            <a:ext cx="8215370" cy="367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5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мақсаты:</a:t>
            </a:r>
            <a:r>
              <a:rPr lang="ru-RU" sz="3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buAutoNum type="arabicPeriod"/>
            </a:pPr>
            <a:r>
              <a:rPr lang="ru-RU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БІЛІМДІЛІК: АДАМНЫҢ ДЕНЕ МҮШЕЛЕРІ ТУРАЛЫ АЙТУ, ПРАКТИКАЛЫҚ ЖҰМЫСТАРҒА ЖЕТЕЛЕУ;</a:t>
            </a:r>
          </a:p>
          <a:p>
            <a:pPr marL="457200" indent="-457200"/>
            <a:endParaRPr lang="ru-RU" sz="22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/>
            <a:r>
              <a:rPr lang="ru-RU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 ДАМЫТУШЫЛЫҚ: ТАҚЫРЫП БОЙЫНША СӨЗДІК ҚОРЫН МОЛАЙТУ, КӨРУ, ЕСТУ ҚАБІЛЕТТЕРІН ДАМЫТУ; </a:t>
            </a:r>
          </a:p>
          <a:p>
            <a:pPr marL="457200" indent="-457200"/>
            <a:endParaRPr lang="ru-RU" sz="22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/>
            <a:r>
              <a:rPr lang="ru-RU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ТӘРБИЕЛІК: ДОСТЫҚҚА, ТАТУЛЫҚҚА БАУЛУ, ТАЗАЛЫҚТЫ САҚТАУҒА ТӘРБИЕЛЕУ.</a:t>
            </a:r>
            <a:endParaRPr lang="ru-RU" sz="22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Б</a:t>
            </a:r>
            <a:r>
              <a:rPr lang="ru-RU" sz="5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ас</a:t>
            </a:r>
            <a:endParaRPr lang="ru-RU" sz="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5602" name="Picture 2" descr="http://images.easyfreeclipart.com/437/vecteur-cute-and-happy-looking-face-of-a-young-boy-4373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643050"/>
            <a:ext cx="5715040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5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Құлақ </a:t>
            </a:r>
            <a:endParaRPr lang="ru-RU" sz="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0722" name="Picture 2" descr="http://clipart-work.net/data_gallery/cartoon-ear-cartoon-right-ear-cartoon-ear-cartoon-ear-cartoon-G63Ge3-clipart_16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000240"/>
            <a:ext cx="4857784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5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Көз </a:t>
            </a:r>
            <a:endParaRPr lang="ru-RU" sz="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2530" name="Picture 2" descr="https://im0-tub-kz.yandex.net/i?id=465e8fa90a6c231f34e46009798ed103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714488"/>
            <a:ext cx="6357982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183</TotalTime>
  <Words>257</Words>
  <Application>Microsoft Office PowerPoint</Application>
  <PresentationFormat>Экран (4:3)</PresentationFormat>
  <Paragraphs>76</Paragraphs>
  <Slides>25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Arial</vt:lpstr>
      <vt:lpstr>Calibri</vt:lpstr>
      <vt:lpstr>Candara</vt:lpstr>
      <vt:lpstr>Symbol</vt:lpstr>
      <vt:lpstr>Times New Roman</vt:lpstr>
      <vt:lpstr>Волна</vt:lpstr>
      <vt:lpstr>Жаратылыстану 1 сынып Бастауыш сынып мұғалімі Қансейіт Дәмира Жумаханқызы</vt:lpstr>
      <vt:lpstr>Топқа бөлу</vt:lpstr>
      <vt:lpstr>Шаттық шеңбер</vt:lpstr>
      <vt:lpstr>Үй тапсырмасы:</vt:lpstr>
      <vt:lpstr>Бейнефильм көрсету</vt:lpstr>
      <vt:lpstr> Сабақтың тақырыбы: Адамның дене мүшелері</vt:lpstr>
      <vt:lpstr>Бас</vt:lpstr>
      <vt:lpstr>Құлақ </vt:lpstr>
      <vt:lpstr>Көз </vt:lpstr>
      <vt:lpstr>Қол </vt:lpstr>
      <vt:lpstr>Аяқ </vt:lpstr>
      <vt:lpstr>Мұрын </vt:lpstr>
      <vt:lpstr>Ауыз </vt:lpstr>
      <vt:lpstr>Мойын </vt:lpstr>
      <vt:lpstr>Презентация PowerPoint</vt:lpstr>
      <vt:lpstr>Сергіту сәті</vt:lpstr>
      <vt:lpstr>Адамның дене мүшелері</vt:lpstr>
      <vt:lpstr>Семантикалық карта</vt:lpstr>
      <vt:lpstr>Қайсысы артық, неге артық</vt:lpstr>
      <vt:lpstr>Мен суретшімін</vt:lpstr>
      <vt:lpstr>Презентация PowerPoint</vt:lpstr>
      <vt:lpstr>Қорытынды </vt:lpstr>
      <vt:lpstr>Сабақты бекіту:</vt:lpstr>
      <vt:lpstr>Рефлексия </vt:lpstr>
      <vt:lpstr>Назарларыңызға рахмет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Жаратылыстану 1 сынып</dc:title>
  <dc:creator>ДАМИРА</dc:creator>
  <cp:lastModifiedBy>ДАМИРА</cp:lastModifiedBy>
  <cp:revision>14</cp:revision>
  <dcterms:created xsi:type="dcterms:W3CDTF">2017-11-11T15:06:14Z</dcterms:created>
  <dcterms:modified xsi:type="dcterms:W3CDTF">2019-12-22T12:04:14Z</dcterms:modified>
</cp:coreProperties>
</file>