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9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«Жас картографтар»</a:t>
            </a:r>
            <a:br>
              <a:rPr lang="kk-K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тарихи ойын</a:t>
            </a:r>
            <a:endParaRPr lang="kk-KZ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10-11 сыныптар</a:t>
            </a:r>
          </a:p>
          <a:p>
            <a:r>
              <a:rPr lang="kk-KZ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14.12.2016 ж.</a:t>
            </a:r>
            <a:endParaRPr lang="kk-KZ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2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556792"/>
            <a:ext cx="7408333" cy="3450696"/>
          </a:xfrm>
        </p:spPr>
        <p:txBody>
          <a:bodyPr>
            <a:normAutofit lnSpcReduction="10000"/>
          </a:bodyPr>
          <a:lstStyle/>
          <a:p>
            <a:r>
              <a:rPr lang="kk-KZ" dirty="0" smtClean="0"/>
              <a:t>1.Какая из рек Казахстана пересекает в своем течении больше всего областей Казахстана?</a:t>
            </a:r>
          </a:p>
          <a:p>
            <a:r>
              <a:rPr lang="kk-KZ" dirty="0" smtClean="0"/>
              <a:t>Ишим-Есіл</a:t>
            </a:r>
          </a:p>
          <a:p>
            <a:r>
              <a:rPr lang="kk-KZ" dirty="0" smtClean="0"/>
              <a:t>2.Какое общее название имеет в Казахстане и полуостров и залив?</a:t>
            </a:r>
          </a:p>
          <a:p>
            <a:r>
              <a:rPr lang="kk-KZ" dirty="0" smtClean="0"/>
              <a:t>Мангышлақ-Маңғыстау</a:t>
            </a:r>
          </a:p>
          <a:p>
            <a:r>
              <a:rPr lang="kk-KZ" dirty="0" smtClean="0"/>
              <a:t>3.Часть средневекового города,заселенная ремесленниками и беднотой?</a:t>
            </a:r>
          </a:p>
          <a:p>
            <a:r>
              <a:rPr lang="kk-KZ" dirty="0" smtClean="0"/>
              <a:t>Рабад</a:t>
            </a:r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486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28800"/>
            <a:ext cx="7920880" cy="4608512"/>
          </a:xfrm>
        </p:spPr>
        <p:txBody>
          <a:bodyPr numCol="2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Венгрия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Германия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Греция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Грузия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Великобритания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Египет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Израиль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Ирак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Иран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Испания</a:t>
            </a:r>
          </a:p>
          <a:p>
            <a:pPr marL="457200" indent="-457200">
              <a:buFont typeface="+mj-lt"/>
              <a:buAutoNum type="arabicPeriod"/>
            </a:pPr>
            <a:endParaRPr lang="kk-KZ" sz="2000" dirty="0"/>
          </a:p>
          <a:p>
            <a:pPr marL="457200" indent="-457200">
              <a:buFont typeface="+mj-lt"/>
              <a:buAutoNum type="arabicPeriod"/>
            </a:pPr>
            <a:endParaRPr lang="kk-K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Йемен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Камерун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Канада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Киргизия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Россия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Китай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Узбекистан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Тукменитстан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Монглия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/>
              <a:t>Бразилия</a:t>
            </a:r>
          </a:p>
          <a:p>
            <a:pPr marL="457200" indent="-457200">
              <a:buFont typeface="+mj-lt"/>
              <a:buAutoNum type="arabicPeriod"/>
            </a:pPr>
            <a:endParaRPr lang="kk-KZ" sz="2000" dirty="0" smtClean="0"/>
          </a:p>
          <a:p>
            <a:endParaRPr lang="kk-KZ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столицам мира...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66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132856"/>
            <a:ext cx="7408333" cy="3450696"/>
          </a:xfrm>
        </p:spPr>
        <p:txBody>
          <a:bodyPr>
            <a:normAutofit fontScale="92500"/>
          </a:bodyPr>
          <a:lstStyle/>
          <a:p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контурной карте показать: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казахских жузов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Расселение саков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Средневековые города Казахстана</a:t>
            </a:r>
            <a:endParaRPr lang="kk-KZ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kk-KZ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Расположение тюркских каганатов</a:t>
            </a:r>
          </a:p>
          <a:p>
            <a:endParaRPr lang="kk-KZ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Контуры.....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25728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628800"/>
            <a:ext cx="7408333" cy="4752528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из городов Казахстана средняя температура июля такая же как и в Шри-Ланке /Цейлон/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самые крупные реки Казахстана вы знаете?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прежнее название реки Урал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из известных русских ученых за исследование гор Казахстана получил их название в виде добавления к своей фамилии?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Территория одной из самых больших пустынь мира заходит частично и на территорию Казахстана. Назовите ее?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более позднее название дали городу Ясы?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какой реки Казахстана читается в двух направлениях одинаково?</a:t>
            </a:r>
          </a:p>
          <a:p>
            <a:pPr marL="457200" indent="-457200">
              <a:buFont typeface="+mj-lt"/>
              <a:buAutoNum type="arabicPeriod"/>
            </a:pPr>
            <a:r>
              <a:rPr lang="kk-KZ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объединяет эти города: Уральск, Петропавловск,Шымкент, Семей?</a:t>
            </a:r>
            <a:endParaRPr lang="kk-KZ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География.......</a:t>
            </a:r>
            <a:endParaRPr lang="kk-KZ" dirty="0"/>
          </a:p>
        </p:txBody>
      </p:sp>
    </p:spTree>
    <p:extLst>
      <p:ext uri="{BB962C8B-B14F-4D97-AF65-F5344CB8AC3E}">
        <p14:creationId xmlns:p14="http://schemas.microsoft.com/office/powerpoint/2010/main" val="335481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45506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93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46" y="548680"/>
            <a:ext cx="870533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845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k-KZ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424936" cy="5969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79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785</TotalTime>
  <Words>184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«Жас картографтар» тарихи ойын</vt:lpstr>
      <vt:lpstr>Разминка</vt:lpstr>
      <vt:lpstr>Путешествие по столицам мира...</vt:lpstr>
      <vt:lpstr>Контуры.....</vt:lpstr>
      <vt:lpstr>География.......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«Жас картографтар» тарихи ойын</dc:title>
  <dc:creator>computer</dc:creator>
  <cp:lastModifiedBy>computer</cp:lastModifiedBy>
  <cp:revision>10</cp:revision>
  <cp:lastPrinted>2016-12-14T04:33:08Z</cp:lastPrinted>
  <dcterms:created xsi:type="dcterms:W3CDTF">2016-12-13T03:57:50Z</dcterms:created>
  <dcterms:modified xsi:type="dcterms:W3CDTF">2016-12-15T06:31:44Z</dcterms:modified>
</cp:coreProperties>
</file>