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97" r:id="rId6"/>
    <p:sldId id="298" r:id="rId7"/>
    <p:sldId id="299" r:id="rId8"/>
    <p:sldId id="296" r:id="rId9"/>
    <p:sldId id="295" r:id="rId10"/>
    <p:sldId id="294" r:id="rId11"/>
    <p:sldId id="280" r:id="rId12"/>
    <p:sldId id="279" r:id="rId13"/>
    <p:sldId id="278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70" r:id="rId22"/>
    <p:sldId id="269" r:id="rId23"/>
    <p:sldId id="268" r:id="rId24"/>
    <p:sldId id="267" r:id="rId25"/>
    <p:sldId id="266" r:id="rId26"/>
    <p:sldId id="265" r:id="rId27"/>
    <p:sldId id="264" r:id="rId28"/>
    <p:sldId id="263" r:id="rId29"/>
    <p:sldId id="262" r:id="rId30"/>
    <p:sldId id="261" r:id="rId31"/>
    <p:sldId id="260" r:id="rId32"/>
    <p:sldId id="292" r:id="rId33"/>
    <p:sldId id="291" r:id="rId34"/>
    <p:sldId id="290" r:id="rId35"/>
    <p:sldId id="289" r:id="rId36"/>
    <p:sldId id="288" r:id="rId37"/>
    <p:sldId id="287" r:id="rId38"/>
    <p:sldId id="286" r:id="rId39"/>
    <p:sldId id="285" r:id="rId40"/>
    <p:sldId id="284" r:id="rId41"/>
    <p:sldId id="283" r:id="rId42"/>
    <p:sldId id="282" r:id="rId43"/>
    <p:sldId id="28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24" autoAdjust="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22B8C-D462-47A8-A55E-AD698737F1C7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AC8F-775A-48C0-AD19-1B8696FC2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1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AC8F-775A-48C0-AD19-1B8696FC293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2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18" Type="http://schemas.openxmlformats.org/officeDocument/2006/relationships/slide" Target="slide2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" Type="http://schemas.openxmlformats.org/officeDocument/2006/relationships/image" Target="../media/image2.jpg"/><Relationship Id="rId16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5" Type="http://schemas.openxmlformats.org/officeDocument/2006/relationships/slide" Target="slide23.xml"/><Relationship Id="rId10" Type="http://schemas.openxmlformats.org/officeDocument/2006/relationships/slide" Target="slide18.xml"/><Relationship Id="rId19" Type="http://schemas.openxmlformats.org/officeDocument/2006/relationships/slide" Target="slide5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3" y="16024"/>
            <a:ext cx="9151663" cy="684197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3041" y="4534894"/>
            <a:ext cx="6115048" cy="75246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 Ғиса 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Жанбота Есентайұлы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задержка 4">
            <a:hlinkClick r:id="rId4" action="ppaction://hlinksldjump"/>
          </p:cNvPr>
          <p:cNvSpPr/>
          <p:nvPr/>
        </p:nvSpPr>
        <p:spPr>
          <a:xfrm>
            <a:off x="6786578" y="5715016"/>
            <a:ext cx="2000264" cy="785818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ЖОСПАР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434" y="1124744"/>
            <a:ext cx="82444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 1954-1965 </a:t>
            </a:r>
          </a:p>
          <a:p>
            <a:pPr algn="ctr"/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жылдардағы қоғамдық-саяси өмірі 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СҰРАҚ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000" dirty="0" smtClean="0"/>
              <a:t>Теміртаудағы толқулар.</a:t>
            </a:r>
            <a:endParaRPr lang="ru-RU" sz="60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929198"/>
            <a:ext cx="1285884" cy="1143008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МЕНЮ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 5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ТЫң жерлерді игеру жүргізілген Қазақстанның бес облысын атаныз?</a:t>
            </a:r>
            <a:endParaRPr lang="ru-RU" dirty="0"/>
          </a:p>
        </p:txBody>
      </p:sp>
      <p:sp>
        <p:nvSpPr>
          <p:cNvPr id="5" name="Стрелка вправо с вырезом 4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Мәскеуде «Ленинград ісі», «Дәрігерлер ісі» дейтін науқандар қызу жүріп жатқан кезде Қазақс танда қолдан жасалған іс?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Стрелка вправо с вырезом 4">
            <a:hlinkClick r:id="rId3" action="ppaction://hlinksldjump"/>
          </p:cNvPr>
          <p:cNvSpPr/>
          <p:nvPr/>
        </p:nvSpPr>
        <p:spPr>
          <a:xfrm>
            <a:off x="755576" y="463469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15"/>
            <a:ext cx="9144000" cy="68589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6600" dirty="0" smtClean="0"/>
              <a:t>Социалистік Еңбек Ері, қостанайлық механизатор?</a:t>
            </a:r>
            <a:endParaRPr lang="ru-RU" sz="6600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6000" dirty="0" smtClean="0"/>
              <a:t>И.Сталин қайтыс болғаннан кейін бар билік көшті?</a:t>
            </a:r>
            <a:endParaRPr lang="ru-RU" sz="6000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58124"/>
            <a:ext cx="7262494" cy="4021907"/>
          </a:xfrm>
        </p:spPr>
      </p:pic>
      <p:sp>
        <p:nvSpPr>
          <p:cNvPr id="4" name="Стрелка вправо с вырезом 3">
            <a:hlinkClick r:id="rId4" action="ppaction://hlinksldjump"/>
          </p:cNvPr>
          <p:cNvSpPr/>
          <p:nvPr/>
        </p:nvSpPr>
        <p:spPr>
          <a:xfrm>
            <a:off x="683568" y="5380031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з10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83" y="1135853"/>
            <a:ext cx="3390234" cy="4525963"/>
          </a:xfrm>
        </p:spPr>
      </p:pic>
      <p:sp>
        <p:nvSpPr>
          <p:cNvPr id="4" name="Стрелка вправо с вырезом 3">
            <a:hlinkClick r:id="rId4" action="ppaction://hlinksldjump"/>
          </p:cNvPr>
          <p:cNvSpPr/>
          <p:nvPr/>
        </p:nvSpPr>
        <p:spPr>
          <a:xfrm>
            <a:off x="683568" y="5380031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з15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09" y="1351309"/>
            <a:ext cx="6468582" cy="3949899"/>
          </a:xfrm>
        </p:spPr>
      </p:pic>
      <p:sp>
        <p:nvSpPr>
          <p:cNvPr id="4" name="Стрелка вправо с вырезом 3">
            <a:hlinkClick r:id="rId4" action="ppaction://hlinksldjump"/>
          </p:cNvPr>
          <p:cNvSpPr/>
          <p:nvPr/>
        </p:nvSpPr>
        <p:spPr>
          <a:xfrm>
            <a:off x="611560" y="495254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з20</a:t>
            </a:r>
            <a:endParaRPr lang="ru-RU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57200" y="5157192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04217"/>
            <a:ext cx="3032395" cy="434878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«Басқаша ойлайтындарды» жазалады?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Ойынның жоспары: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Визитка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Эрудит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Капитандардың сайысы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Ставка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14350" indent="-514350">
              <a:buNone/>
            </a:pPr>
            <a:endParaRPr lang="kk-KZ" dirty="0" smtClean="0"/>
          </a:p>
        </p:txBody>
      </p:sp>
      <p:sp>
        <p:nvSpPr>
          <p:cNvPr id="4" name="Блок-схема: задержка 3">
            <a:hlinkClick r:id="rId3" action="ppaction://hlinksldjump"/>
          </p:cNvPr>
          <p:cNvSpPr/>
          <p:nvPr/>
        </p:nvSpPr>
        <p:spPr>
          <a:xfrm>
            <a:off x="7143736" y="500042"/>
            <a:ext cx="2000264" cy="785818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ВИЗИТКА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400" dirty="0" smtClean="0"/>
              <a:t>1959 жылы Теміртау қаласындағы толқулардың шығу себебі?</a:t>
            </a:r>
            <a:endParaRPr lang="ru-RU" sz="4400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800" dirty="0" smtClean="0"/>
              <a:t>Әлеуметтік проблемалардың шешілмеуіне не себеп әсер етті?</a:t>
            </a:r>
            <a:endParaRPr lang="ru-RU" sz="4800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Большевизм басшыларының утопиялық көзқарастары жөнінде өз уақытында айтты</a:t>
            </a:r>
            <a:r>
              <a:rPr lang="kk-KZ" dirty="0" smtClean="0"/>
              <a:t>?</a:t>
            </a:r>
            <a:endParaRPr lang="ru-RU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деген</a:t>
            </a:r>
            <a:r>
              <a:rPr lang="kk-KZ" dirty="0" smtClean="0"/>
              <a:t>?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Космополитизм деген</a:t>
            </a:r>
            <a:r>
              <a:rPr lang="kk-KZ" sz="6000" dirty="0" smtClean="0"/>
              <a:t>?</a:t>
            </a:r>
            <a:endParaRPr lang="ru-RU" sz="6000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 деген?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Делегация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28596" y="4714884"/>
            <a:ext cx="8286808" cy="185738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Жауабы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ОК5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Қостанай, Ақмола, Солтүстік Қазақстан, Көкшетау, Павлодар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ОК10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Бекмахан ісі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ОК15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Кәмшат Дөненбаева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Визитка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Блок-схема: задержка 3">
            <a:hlinkClick r:id="rId3" action="ppaction://hlinksldjump"/>
          </p:cNvPr>
          <p:cNvSpPr/>
          <p:nvPr/>
        </p:nvSpPr>
        <p:spPr>
          <a:xfrm>
            <a:off x="6715140" y="428604"/>
            <a:ext cx="2000264" cy="785818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ЭРУДИТ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ОК20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Н.С.Хрущевқа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ОЗ5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kk-KZ" sz="8800" dirty="0" smtClean="0"/>
              <a:t>Әуезов Мұхтар Омарханұлы</a:t>
            </a:r>
            <a:endParaRPr lang="ru-RU" sz="88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ОЗ10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kk-KZ" sz="5400" dirty="0" smtClean="0"/>
              <a:t>Бекмаханов Ермұқан Бекмаханұлы</a:t>
            </a:r>
            <a:endParaRPr lang="ru-RU" sz="54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ОЗ15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600" dirty="0" smtClean="0"/>
              <a:t>Шаяхметов Жұмабай</a:t>
            </a:r>
            <a:endParaRPr lang="ru-RU" sz="66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ОЗ20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kk-KZ" sz="4800" dirty="0" smtClean="0"/>
              <a:t>Сүлейменов Олжас Омарұлы</a:t>
            </a:r>
            <a:endParaRPr lang="ru-RU" sz="48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ОЖ5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800" dirty="0" smtClean="0"/>
              <a:t>Психиатриялық ауруханаларға жапты</a:t>
            </a: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ОЖ10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247687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kk-KZ" sz="7200" dirty="0" smtClean="0"/>
              <a:t>Жұмыссыздықтың өршуі, </a:t>
            </a:r>
          </a:p>
          <a:p>
            <a:pPr algn="ctr">
              <a:buNone/>
            </a:pPr>
            <a:r>
              <a:rPr lang="kk-KZ" sz="7200" dirty="0"/>
              <a:t>Ж</a:t>
            </a:r>
            <a:r>
              <a:rPr lang="kk-KZ" sz="7200" dirty="0" smtClean="0"/>
              <a:t>аңадан келген жұмысшыларға бар жағдайды жасауы қазақтардың наразылығын туғызды  .</a:t>
            </a:r>
            <a:endParaRPr lang="ru-RU" sz="72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ОЖ15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Саясатта ғылыми негізделген болжамның жоқтығы.</a:t>
            </a:r>
          </a:p>
          <a:p>
            <a:r>
              <a:rPr lang="kk-KZ" dirty="0" smtClean="0"/>
              <a:t>Н.С.Хрущев бастаған көптеген басшылардың саяси мәдениеті өте төмен деңгейде болуы.</a:t>
            </a:r>
          </a:p>
          <a:p>
            <a:r>
              <a:rPr lang="kk-KZ" dirty="0" smtClean="0"/>
              <a:t>Биліктің өзін өсірген жүйемен тығыз байланысының әсері де тиді.</a:t>
            </a: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ОЖ20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852936"/>
            <a:ext cx="8229600" cy="4525963"/>
          </a:xfrm>
        </p:spPr>
        <p:txBody>
          <a:bodyPr/>
          <a:lstStyle/>
          <a:p>
            <a:r>
              <a:rPr lang="kk-KZ" dirty="0" smtClean="0"/>
              <a:t>Мұстафа Шоқай, Смағұл Садуақасов</a:t>
            </a:r>
            <a:endParaRPr lang="ru-RU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ОС5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sz="6600" dirty="0" smtClean="0"/>
              <a:t>- будандастыру арқылы малдың не өсімдіктің жаңа түрлерін шығару, жақсарту, сұрыптап алу әдісі.</a:t>
            </a:r>
            <a:endParaRPr lang="ru-RU" sz="66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08304" y="4861149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2.Эрудит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285860"/>
            <a:ext cx="2296754" cy="785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Өткен тақырыптан сұрақтар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105" y="2641688"/>
            <a:ext cx="2450370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Тұлға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104" y="4000504"/>
            <a:ext cx="2450371" cy="7858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1954-1965 ж-ғы қоғамдық-саяси өмір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2104" y="5500702"/>
            <a:ext cx="245037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Терминдер</a:t>
            </a:r>
            <a:endParaRPr lang="ru-RU" dirty="0"/>
          </a:p>
        </p:txBody>
      </p:sp>
      <p:sp>
        <p:nvSpPr>
          <p:cNvPr id="8" name="Восьмиугольник 7">
            <a:hlinkClick r:id="rId3" action="ppaction://hlinksldjump"/>
          </p:cNvPr>
          <p:cNvSpPr/>
          <p:nvPr/>
        </p:nvSpPr>
        <p:spPr>
          <a:xfrm>
            <a:off x="3143240" y="1285860"/>
            <a:ext cx="714380" cy="714380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5</a:t>
            </a:r>
            <a:endParaRPr lang="ru-RU" sz="3200" dirty="0"/>
          </a:p>
        </p:txBody>
      </p:sp>
      <p:sp>
        <p:nvSpPr>
          <p:cNvPr id="9" name="Восьмиугольник 8">
            <a:hlinkClick r:id="rId4" action="ppaction://hlinksldjump"/>
          </p:cNvPr>
          <p:cNvSpPr/>
          <p:nvPr/>
        </p:nvSpPr>
        <p:spPr>
          <a:xfrm>
            <a:off x="4572000" y="1285860"/>
            <a:ext cx="714380" cy="714380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10</a:t>
            </a:r>
            <a:endParaRPr lang="ru-RU" sz="2400" dirty="0"/>
          </a:p>
        </p:txBody>
      </p:sp>
      <p:sp>
        <p:nvSpPr>
          <p:cNvPr id="10" name="Восьмиугольник 9">
            <a:hlinkClick r:id="rId5" action="ppaction://hlinksldjump"/>
          </p:cNvPr>
          <p:cNvSpPr/>
          <p:nvPr/>
        </p:nvSpPr>
        <p:spPr>
          <a:xfrm>
            <a:off x="6000760" y="1285860"/>
            <a:ext cx="714380" cy="714380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smtClean="0"/>
              <a:t>15</a:t>
            </a:r>
            <a:endParaRPr lang="ru-RU" sz="2400" dirty="0"/>
          </a:p>
        </p:txBody>
      </p:sp>
      <p:sp>
        <p:nvSpPr>
          <p:cNvPr id="11" name="Восьмиугольник 10">
            <a:hlinkClick r:id="rId6" action="ppaction://hlinksldjump"/>
          </p:cNvPr>
          <p:cNvSpPr/>
          <p:nvPr/>
        </p:nvSpPr>
        <p:spPr>
          <a:xfrm>
            <a:off x="7500958" y="1285860"/>
            <a:ext cx="714380" cy="714380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20</a:t>
            </a:r>
            <a:endParaRPr lang="ru-RU" sz="2400" dirty="0"/>
          </a:p>
        </p:txBody>
      </p:sp>
      <p:sp>
        <p:nvSpPr>
          <p:cNvPr id="12" name="Восьмиугольник 11">
            <a:hlinkClick r:id="rId7" action="ppaction://hlinksldjump"/>
          </p:cNvPr>
          <p:cNvSpPr/>
          <p:nvPr/>
        </p:nvSpPr>
        <p:spPr>
          <a:xfrm>
            <a:off x="3143240" y="2714620"/>
            <a:ext cx="714380" cy="71438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5</a:t>
            </a:r>
            <a:endParaRPr lang="ru-RU" sz="3200" dirty="0"/>
          </a:p>
        </p:txBody>
      </p:sp>
      <p:sp>
        <p:nvSpPr>
          <p:cNvPr id="13" name="Восьмиугольник 12">
            <a:hlinkClick r:id="rId8" action="ppaction://hlinksldjump"/>
          </p:cNvPr>
          <p:cNvSpPr/>
          <p:nvPr/>
        </p:nvSpPr>
        <p:spPr>
          <a:xfrm>
            <a:off x="4572000" y="2714620"/>
            <a:ext cx="714380" cy="71438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10</a:t>
            </a:r>
            <a:endParaRPr lang="ru-RU" sz="2400" dirty="0"/>
          </a:p>
        </p:txBody>
      </p:sp>
      <p:sp>
        <p:nvSpPr>
          <p:cNvPr id="14" name="Восьмиугольник 13">
            <a:hlinkClick r:id="rId9" action="ppaction://hlinksldjump"/>
          </p:cNvPr>
          <p:cNvSpPr/>
          <p:nvPr/>
        </p:nvSpPr>
        <p:spPr>
          <a:xfrm>
            <a:off x="6000760" y="2714620"/>
            <a:ext cx="714380" cy="71438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15</a:t>
            </a:r>
            <a:endParaRPr lang="ru-RU" sz="2400" dirty="0"/>
          </a:p>
        </p:txBody>
      </p:sp>
      <p:sp>
        <p:nvSpPr>
          <p:cNvPr id="15" name="Восьмиугольник 14">
            <a:hlinkClick r:id="rId10" action="ppaction://hlinksldjump"/>
          </p:cNvPr>
          <p:cNvSpPr/>
          <p:nvPr/>
        </p:nvSpPr>
        <p:spPr>
          <a:xfrm>
            <a:off x="7500958" y="2714620"/>
            <a:ext cx="714380" cy="71438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20</a:t>
            </a:r>
            <a:endParaRPr lang="ru-RU" sz="2400" dirty="0"/>
          </a:p>
        </p:txBody>
      </p:sp>
      <p:sp>
        <p:nvSpPr>
          <p:cNvPr id="16" name="Восьмиугольник 15">
            <a:hlinkClick r:id="rId11" action="ppaction://hlinksldjump"/>
          </p:cNvPr>
          <p:cNvSpPr/>
          <p:nvPr/>
        </p:nvSpPr>
        <p:spPr>
          <a:xfrm>
            <a:off x="3143240" y="4143380"/>
            <a:ext cx="714380" cy="714380"/>
          </a:xfrm>
          <a:prstGeom prst="oc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5</a:t>
            </a:r>
            <a:endParaRPr lang="ru-RU" sz="3200" dirty="0"/>
          </a:p>
        </p:txBody>
      </p:sp>
      <p:sp>
        <p:nvSpPr>
          <p:cNvPr id="17" name="Восьмиугольник 16">
            <a:hlinkClick r:id="rId12" action="ppaction://hlinksldjump"/>
          </p:cNvPr>
          <p:cNvSpPr/>
          <p:nvPr/>
        </p:nvSpPr>
        <p:spPr>
          <a:xfrm>
            <a:off x="4572000" y="4143380"/>
            <a:ext cx="714380" cy="714380"/>
          </a:xfrm>
          <a:prstGeom prst="oc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10</a:t>
            </a:r>
            <a:endParaRPr lang="ru-RU" sz="2400" dirty="0"/>
          </a:p>
        </p:txBody>
      </p:sp>
      <p:sp>
        <p:nvSpPr>
          <p:cNvPr id="18" name="Восьмиугольник 17">
            <a:hlinkClick r:id="rId13" action="ppaction://hlinksldjump"/>
          </p:cNvPr>
          <p:cNvSpPr/>
          <p:nvPr/>
        </p:nvSpPr>
        <p:spPr>
          <a:xfrm>
            <a:off x="6000760" y="4071942"/>
            <a:ext cx="714380" cy="714380"/>
          </a:xfrm>
          <a:prstGeom prst="oc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15</a:t>
            </a:r>
            <a:endParaRPr lang="ru-RU" sz="2400" dirty="0"/>
          </a:p>
        </p:txBody>
      </p:sp>
      <p:sp>
        <p:nvSpPr>
          <p:cNvPr id="19" name="Восьмиугольник 18">
            <a:hlinkClick r:id="rId14" action="ppaction://hlinksldjump"/>
          </p:cNvPr>
          <p:cNvSpPr/>
          <p:nvPr/>
        </p:nvSpPr>
        <p:spPr>
          <a:xfrm>
            <a:off x="7429520" y="4143380"/>
            <a:ext cx="714380" cy="714380"/>
          </a:xfrm>
          <a:prstGeom prst="oc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20</a:t>
            </a:r>
            <a:endParaRPr lang="ru-RU" sz="2400" dirty="0"/>
          </a:p>
        </p:txBody>
      </p:sp>
      <p:sp>
        <p:nvSpPr>
          <p:cNvPr id="20" name="Восьмиугольник 19">
            <a:hlinkClick r:id="rId15" action="ppaction://hlinksldjump"/>
          </p:cNvPr>
          <p:cNvSpPr/>
          <p:nvPr/>
        </p:nvSpPr>
        <p:spPr>
          <a:xfrm>
            <a:off x="3143240" y="5572140"/>
            <a:ext cx="714380" cy="714380"/>
          </a:xfrm>
          <a:prstGeom prst="oc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5</a:t>
            </a:r>
            <a:endParaRPr lang="ru-RU" sz="3200" dirty="0"/>
          </a:p>
        </p:txBody>
      </p:sp>
      <p:sp>
        <p:nvSpPr>
          <p:cNvPr id="21" name="Восьмиугольник 20">
            <a:hlinkClick r:id="rId16" action="ppaction://hlinksldjump"/>
          </p:cNvPr>
          <p:cNvSpPr/>
          <p:nvPr/>
        </p:nvSpPr>
        <p:spPr>
          <a:xfrm>
            <a:off x="4572000" y="5572140"/>
            <a:ext cx="714380" cy="714380"/>
          </a:xfrm>
          <a:prstGeom prst="oc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10</a:t>
            </a:r>
            <a:endParaRPr lang="ru-RU" sz="2400" dirty="0"/>
          </a:p>
        </p:txBody>
      </p:sp>
      <p:sp>
        <p:nvSpPr>
          <p:cNvPr id="22" name="Восьмиугольник 21">
            <a:hlinkClick r:id="rId17" action="ppaction://hlinksldjump"/>
          </p:cNvPr>
          <p:cNvSpPr/>
          <p:nvPr/>
        </p:nvSpPr>
        <p:spPr>
          <a:xfrm>
            <a:off x="6000760" y="5572140"/>
            <a:ext cx="714380" cy="714380"/>
          </a:xfrm>
          <a:prstGeom prst="oc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15</a:t>
            </a:r>
            <a:endParaRPr lang="ru-RU" sz="2400" dirty="0"/>
          </a:p>
        </p:txBody>
      </p:sp>
      <p:sp>
        <p:nvSpPr>
          <p:cNvPr id="23" name="Восьмиугольник 22">
            <a:hlinkClick r:id="rId18" action="ppaction://hlinksldjump"/>
          </p:cNvPr>
          <p:cNvSpPr/>
          <p:nvPr/>
        </p:nvSpPr>
        <p:spPr>
          <a:xfrm>
            <a:off x="7429520" y="5572140"/>
            <a:ext cx="714380" cy="714380"/>
          </a:xfrm>
          <a:prstGeom prst="oc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20</a:t>
            </a:r>
            <a:endParaRPr lang="ru-RU" sz="2400" dirty="0"/>
          </a:p>
        </p:txBody>
      </p:sp>
      <p:sp>
        <p:nvSpPr>
          <p:cNvPr id="24" name="Блок-схема: задержка 23">
            <a:hlinkClick r:id="rId19" action="ppaction://hlinksldjump"/>
          </p:cNvPr>
          <p:cNvSpPr/>
          <p:nvPr/>
        </p:nvSpPr>
        <p:spPr>
          <a:xfrm>
            <a:off x="6072198" y="214290"/>
            <a:ext cx="2786082" cy="785818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КАПИТАНДАР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ОС10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-Отан қорғауды, өз мәдениеті мен дәстүрін мойындамайтын, патриотизмнен бас тартуды уағыздайтын көзқарас</a:t>
            </a:r>
            <a:endParaRPr lang="ru-RU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ОС15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8548" y="878900"/>
            <a:ext cx="9481096" cy="4525963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-нақты бір мемлекетте қоғамдық өмірдің бір саласын немесе аясын басқаратын және мемлекеттік басқару органдары жүйесіне кіретін орталық мекеме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ОС20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  <a:tabLst>
                <a:tab pos="1798638" algn="l"/>
              </a:tabLst>
            </a:pPr>
            <a:r>
              <a:rPr lang="kk-KZ" sz="7200" dirty="0" smtClean="0"/>
              <a:t>- мемлекеттің өкілетті-құқықты өкілдігі.</a:t>
            </a:r>
            <a:endParaRPr lang="ru-RU" sz="7200" dirty="0"/>
          </a:p>
        </p:txBody>
      </p:sp>
      <p:sp>
        <p:nvSpPr>
          <p:cNvPr id="4" name="Улыбающееся лицо 3">
            <a:hlinkClick r:id="rId4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857760"/>
            <a:ext cx="1285884" cy="128588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МЕНЮ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КАПИТАНДАР САЙЫСЫ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2-конечная звезда 3">
            <a:hlinkClick r:id="rId3" action="ppaction://hlinksldjump"/>
          </p:cNvPr>
          <p:cNvSpPr/>
          <p:nvPr/>
        </p:nvSpPr>
        <p:spPr>
          <a:xfrm>
            <a:off x="5500694" y="1428736"/>
            <a:ext cx="3143272" cy="2643206"/>
          </a:xfrm>
          <a:prstGeom prst="star3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32-конечная звезда 5">
            <a:hlinkClick r:id="rId4" action="ppaction://hlinksldjump"/>
          </p:cNvPr>
          <p:cNvSpPr/>
          <p:nvPr/>
        </p:nvSpPr>
        <p:spPr>
          <a:xfrm>
            <a:off x="428596" y="1500174"/>
            <a:ext cx="3143272" cy="2643206"/>
          </a:xfrm>
          <a:prstGeom prst="star3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>
            <a:hlinkClick r:id="rId5" action="ppaction://hlinksldjump"/>
          </p:cNvPr>
          <p:cNvSpPr/>
          <p:nvPr/>
        </p:nvSpPr>
        <p:spPr>
          <a:xfrm>
            <a:off x="3000364" y="3571876"/>
            <a:ext cx="3143272" cy="2643206"/>
          </a:xfrm>
          <a:prstGeom prst="star3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>
            <a:hlinkClick r:id="rId6" action="ppaction://hlinksldjump"/>
          </p:cNvPr>
          <p:cNvSpPr/>
          <p:nvPr/>
        </p:nvSpPr>
        <p:spPr>
          <a:xfrm>
            <a:off x="7000892" y="5500702"/>
            <a:ext cx="1714480" cy="785818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СТАВКА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СТАВКА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4000" dirty="0" smtClean="0"/>
              <a:t>Әр топ сұрақтарды дайындап, өз сұрағына опай береді, егер басқа топ дұрыс жауап берсе екіншісі сол опайды өзіне қосады, ал егер дұрыс жауап болмаса, сонда сұрақ қойған топ опайды өзіне қосады.</a:t>
            </a:r>
            <a:endParaRPr lang="ru-RU" sz="4000" dirty="0"/>
          </a:p>
        </p:txBody>
      </p:sp>
      <p:sp>
        <p:nvSpPr>
          <p:cNvPr id="4" name="Лента лицом вниз 3">
            <a:hlinkClick r:id="rId3" action="ppaction://hlinksldjump"/>
          </p:cNvPr>
          <p:cNvSpPr/>
          <p:nvPr/>
        </p:nvSpPr>
        <p:spPr>
          <a:xfrm>
            <a:off x="5572132" y="5286388"/>
            <a:ext cx="3071834" cy="1071570"/>
          </a:xfrm>
          <a:prstGeom prst="ribb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МАРАПАТТАУ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89071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6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ЖАРАЙСЫҢДАР!</a:t>
            </a:r>
            <a:endParaRPr lang="ru-RU" sz="6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СҰРАҚ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жылдардағы республиканың сыртқы экономикалық және мәдени байланыстарының кеңеюі</a:t>
            </a:r>
            <a:r>
              <a:rPr lang="kk-KZ" sz="4000" dirty="0" smtClean="0"/>
              <a:t>.</a:t>
            </a:r>
            <a:endParaRPr lang="ru-RU" sz="40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929198"/>
            <a:ext cx="1285884" cy="1143008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МЕНЮ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СҰРАҚ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800" dirty="0" smtClean="0"/>
              <a:t>Соғыстан кейінгі жылдардағы республиканың қоғамдық-саяси өмірі.</a:t>
            </a:r>
            <a:endParaRPr lang="ru-RU" sz="48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358082" y="4929198"/>
            <a:ext cx="1285884" cy="1143008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МЕНЮ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411</Words>
  <Application>Microsoft Office PowerPoint</Application>
  <PresentationFormat>Экран (4:3)</PresentationFormat>
  <Paragraphs>146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Презентация PowerPoint</vt:lpstr>
      <vt:lpstr>Ойынның жоспары:</vt:lpstr>
      <vt:lpstr>1. Визитка</vt:lpstr>
      <vt:lpstr>2.Эрудит</vt:lpstr>
      <vt:lpstr>3. КАПИТАНДАР САЙЫСЫ</vt:lpstr>
      <vt:lpstr>4. СТАВКА</vt:lpstr>
      <vt:lpstr>ЖАРАЙСЫҢДАР!</vt:lpstr>
      <vt:lpstr>1 СҰРАҚ</vt:lpstr>
      <vt:lpstr>2 СҰРАҚ</vt:lpstr>
      <vt:lpstr>3 СҰРАҚ</vt:lpstr>
      <vt:lpstr>К 5 </vt:lpstr>
      <vt:lpstr>к10</vt:lpstr>
      <vt:lpstr>к15</vt:lpstr>
      <vt:lpstr>к20</vt:lpstr>
      <vt:lpstr>з5</vt:lpstr>
      <vt:lpstr>з10</vt:lpstr>
      <vt:lpstr>з15</vt:lpstr>
      <vt:lpstr>з20</vt:lpstr>
      <vt:lpstr>ж5</vt:lpstr>
      <vt:lpstr>ж10</vt:lpstr>
      <vt:lpstr>ж15</vt:lpstr>
      <vt:lpstr>ж20</vt:lpstr>
      <vt:lpstr>с5</vt:lpstr>
      <vt:lpstr>с10</vt:lpstr>
      <vt:lpstr>с15</vt:lpstr>
      <vt:lpstr>с20</vt:lpstr>
      <vt:lpstr>ОК5</vt:lpstr>
      <vt:lpstr>ОК10</vt:lpstr>
      <vt:lpstr>ОК15</vt:lpstr>
      <vt:lpstr>ОК20</vt:lpstr>
      <vt:lpstr>ОЗ5</vt:lpstr>
      <vt:lpstr>ОЗ10</vt:lpstr>
      <vt:lpstr>ОЗ15</vt:lpstr>
      <vt:lpstr>ОЗ20</vt:lpstr>
      <vt:lpstr>ОЖ5</vt:lpstr>
      <vt:lpstr>ОЖ10</vt:lpstr>
      <vt:lpstr>ОЖ15</vt:lpstr>
      <vt:lpstr>ОЖ20</vt:lpstr>
      <vt:lpstr>ОС5</vt:lpstr>
      <vt:lpstr>ОС10</vt:lpstr>
      <vt:lpstr>ОС15</vt:lpstr>
      <vt:lpstr>ОС20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Қасым хан тұсындағы қазақ хандығы</dc:title>
  <dc:creator>Ернар Жаксыбаев</dc:creator>
  <cp:lastModifiedBy>Жанбота</cp:lastModifiedBy>
  <cp:revision>51</cp:revision>
  <dcterms:created xsi:type="dcterms:W3CDTF">2017-03-12T12:28:57Z</dcterms:created>
  <dcterms:modified xsi:type="dcterms:W3CDTF">2019-02-18T08:02:44Z</dcterms:modified>
</cp:coreProperties>
</file>