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9" r:id="rId3"/>
    <p:sldId id="274" r:id="rId4"/>
    <p:sldId id="277" r:id="rId5"/>
    <p:sldId id="278" r:id="rId6"/>
    <p:sldId id="279" r:id="rId7"/>
    <p:sldId id="28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FEC2"/>
    <a:srgbClr val="FFFFCC"/>
    <a:srgbClr val="FFFFFF"/>
    <a:srgbClr val="006432"/>
    <a:srgbClr val="368A4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432" autoAdjust="0"/>
    <p:restoredTop sz="94660"/>
  </p:normalViewPr>
  <p:slideViewPr>
    <p:cSldViewPr>
      <p:cViewPr>
        <p:scale>
          <a:sx n="59" d="100"/>
          <a:sy n="59" d="100"/>
        </p:scale>
        <p:origin x="-1404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D152-6F77-4957-B38C-B8BB0D3A2D04}" type="datetimeFigureOut">
              <a:rPr lang="ru-RU" smtClean="0"/>
              <a:pPr/>
              <a:t>чт 21.11.19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EEED-B453-48BF-954D-44FD7E446F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D152-6F77-4957-B38C-B8BB0D3A2D04}" type="datetimeFigureOut">
              <a:rPr lang="ru-RU" smtClean="0"/>
              <a:pPr/>
              <a:t>чт 21.11.19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EEED-B453-48BF-954D-44FD7E446F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D152-6F77-4957-B38C-B8BB0D3A2D04}" type="datetimeFigureOut">
              <a:rPr lang="ru-RU" smtClean="0"/>
              <a:pPr/>
              <a:t>чт 21.11.19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EEED-B453-48BF-954D-44FD7E446F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D152-6F77-4957-B38C-B8BB0D3A2D04}" type="datetimeFigureOut">
              <a:rPr lang="ru-RU" smtClean="0"/>
              <a:pPr/>
              <a:t>чт 21.11.19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EEED-B453-48BF-954D-44FD7E446F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D152-6F77-4957-B38C-B8BB0D3A2D04}" type="datetimeFigureOut">
              <a:rPr lang="ru-RU" smtClean="0"/>
              <a:pPr/>
              <a:t>чт 21.11.19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EEED-B453-48BF-954D-44FD7E446F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D152-6F77-4957-B38C-B8BB0D3A2D04}" type="datetimeFigureOut">
              <a:rPr lang="ru-RU" smtClean="0"/>
              <a:pPr/>
              <a:t>чт 21.11.19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EEED-B453-48BF-954D-44FD7E446F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D152-6F77-4957-B38C-B8BB0D3A2D04}" type="datetimeFigureOut">
              <a:rPr lang="ru-RU" smtClean="0"/>
              <a:pPr/>
              <a:t>чт 21.11.19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EEED-B453-48BF-954D-44FD7E446F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D152-6F77-4957-B38C-B8BB0D3A2D04}" type="datetimeFigureOut">
              <a:rPr lang="ru-RU" smtClean="0"/>
              <a:pPr/>
              <a:t>чт 21.11.19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EEED-B453-48BF-954D-44FD7E446F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D152-6F77-4957-B38C-B8BB0D3A2D04}" type="datetimeFigureOut">
              <a:rPr lang="ru-RU" smtClean="0"/>
              <a:pPr/>
              <a:t>чт 21.11.19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EEED-B453-48BF-954D-44FD7E446F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D152-6F77-4957-B38C-B8BB0D3A2D04}" type="datetimeFigureOut">
              <a:rPr lang="ru-RU" smtClean="0"/>
              <a:pPr/>
              <a:t>чт 21.11.19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EEED-B453-48BF-954D-44FD7E446F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CD152-6F77-4957-B38C-B8BB0D3A2D04}" type="datetimeFigureOut">
              <a:rPr lang="ru-RU" smtClean="0"/>
              <a:pPr/>
              <a:t>чт 21.11.19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EEED-B453-48BF-954D-44FD7E446F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CD152-6F77-4957-B38C-B8BB0D3A2D04}" type="datetimeFigureOut">
              <a:rPr lang="ru-RU" smtClean="0"/>
              <a:pPr/>
              <a:t>чт 21.11.19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FEEED-B453-48BF-954D-44FD7E446F9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FE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" y="76200"/>
            <a:ext cx="3581400" cy="83820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21.11.2019 ж.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265406">
            <a:off x="493544" y="3729168"/>
            <a:ext cx="1895071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sin x </a:t>
            </a:r>
            <a:endParaRPr lang="ru-RU" sz="6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1153173">
            <a:off x="2414524" y="5216953"/>
            <a:ext cx="1781453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5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x</a:t>
            </a:r>
            <a:endParaRPr lang="ru-RU" sz="5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680632">
            <a:off x="5944003" y="819803"/>
            <a:ext cx="1454244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en-US" sz="54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5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x </a:t>
            </a:r>
            <a:endParaRPr lang="ru-RU" sz="5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21206138">
            <a:off x="6752601" y="5203090"/>
            <a:ext cx="1762021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kk-KZ" sz="5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54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5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endParaRPr lang="ru-RU" sz="5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265406">
            <a:off x="493545" y="1671769"/>
            <a:ext cx="1895071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sin x </a:t>
            </a:r>
            <a:endParaRPr lang="ru-RU" sz="6000" dirty="0">
              <a:solidFill>
                <a:srgbClr val="92D05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21153173">
            <a:off x="2414525" y="3159554"/>
            <a:ext cx="1781453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5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x</a:t>
            </a:r>
            <a:endParaRPr lang="ru-RU" sz="5400" dirty="0">
              <a:solidFill>
                <a:srgbClr val="92D05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680632">
            <a:off x="4724804" y="1734205"/>
            <a:ext cx="1454244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en-US" sz="5400" b="1" dirty="0" err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5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x </a:t>
            </a:r>
            <a:endParaRPr lang="ru-RU" sz="5400" dirty="0">
              <a:solidFill>
                <a:srgbClr val="92D05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21206138">
            <a:off x="6752602" y="3145691"/>
            <a:ext cx="1762021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kk-KZ" sz="5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5400" b="1" dirty="0" err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5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endParaRPr lang="ru-RU" sz="5400" dirty="0">
              <a:solidFill>
                <a:srgbClr val="92D05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265406">
            <a:off x="25073" y="4707774"/>
            <a:ext cx="1494382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sin x </a:t>
            </a:r>
            <a:endParaRPr lang="ru-RU" sz="4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21153173">
            <a:off x="1955603" y="6123358"/>
            <a:ext cx="1404787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x</a:t>
            </a:r>
            <a:endParaRPr lang="ru-RU" sz="36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 rot="680632">
            <a:off x="6681765" y="106470"/>
            <a:ext cx="114676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x </a:t>
            </a:r>
            <a:endParaRPr lang="ru-RU" sz="36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 rot="21206138">
            <a:off x="6287473" y="6112913"/>
            <a:ext cx="1389464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kk-KZ" sz="3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36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endParaRPr lang="ru-RU" sz="36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 rot="21334594" flipH="1">
            <a:off x="2372631" y="1263529"/>
            <a:ext cx="1494382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sin x </a:t>
            </a:r>
            <a:endParaRPr lang="ru-RU" sz="40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446827" flipH="1">
            <a:off x="4303162" y="697911"/>
            <a:ext cx="1404787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x</a:t>
            </a:r>
            <a:endParaRPr lang="ru-RU" sz="36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 rot="20919368" flipH="1">
            <a:off x="6453164" y="1630469"/>
            <a:ext cx="114676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x </a:t>
            </a:r>
            <a:endParaRPr lang="ru-RU" sz="36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 rot="393862" flipH="1">
            <a:off x="7722145" y="2287103"/>
            <a:ext cx="1389464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kk-KZ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3600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endParaRPr lang="ru-RU" sz="36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 cstate="print">
            <a:lum bright="10000" contrast="10000"/>
          </a:blip>
          <a:srcRect l="22059" t="35294" r="11765" b="5882"/>
          <a:stretch>
            <a:fillRect/>
          </a:stretch>
        </p:blipFill>
        <p:spPr bwMode="auto">
          <a:xfrm rot="6310929">
            <a:off x="4027320" y="2874872"/>
            <a:ext cx="3456369" cy="2304246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 cstate="print">
            <a:lum bright="20000" contrast="10000"/>
          </a:blip>
          <a:srcRect l="8823" t="16667" r="8824" b="6863"/>
          <a:stretch>
            <a:fillRect/>
          </a:stretch>
        </p:blipFill>
        <p:spPr bwMode="auto">
          <a:xfrm rot="3822272">
            <a:off x="1715694" y="2319814"/>
            <a:ext cx="3429000" cy="2388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FE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676400"/>
            <a:ext cx="7924800" cy="121920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Өткен тақырыптарды еске түсіру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265406">
            <a:off x="493544" y="3729168"/>
            <a:ext cx="1895071" cy="1015663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sin x </a:t>
            </a:r>
            <a:endParaRPr lang="ru-RU" sz="6000" dirty="0"/>
          </a:p>
        </p:txBody>
      </p:sp>
      <p:sp>
        <p:nvSpPr>
          <p:cNvPr id="17" name="Прямоугольник 16"/>
          <p:cNvSpPr/>
          <p:nvPr/>
        </p:nvSpPr>
        <p:spPr>
          <a:xfrm rot="21153173">
            <a:off x="2414524" y="5216953"/>
            <a:ext cx="1781453" cy="923330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x</a:t>
            </a:r>
            <a:endParaRPr lang="ru-RU" sz="5400" dirty="0"/>
          </a:p>
        </p:txBody>
      </p:sp>
      <p:sp>
        <p:nvSpPr>
          <p:cNvPr id="19" name="Прямоугольник 18"/>
          <p:cNvSpPr/>
          <p:nvPr/>
        </p:nvSpPr>
        <p:spPr>
          <a:xfrm rot="680632">
            <a:off x="4724803" y="3791604"/>
            <a:ext cx="1454244" cy="923330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x </a:t>
            </a:r>
            <a:endParaRPr lang="ru-RU" sz="5400" dirty="0"/>
          </a:p>
        </p:txBody>
      </p:sp>
      <p:sp>
        <p:nvSpPr>
          <p:cNvPr id="20" name="Прямоугольник 19"/>
          <p:cNvSpPr/>
          <p:nvPr/>
        </p:nvSpPr>
        <p:spPr>
          <a:xfrm rot="21206138">
            <a:off x="6752601" y="5203090"/>
            <a:ext cx="1762021" cy="923330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r>
              <a:rPr lang="kk-KZ" sz="5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x </a:t>
            </a:r>
            <a:endParaRPr lang="ru-RU" sz="5400" dirty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FE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http://www.kdm44.ru/public/news/stories/images/%D0%B7%D0%B0%D0%B3%D1%80%D1%83%D0%B6%D0%B5%D0%BD%D0%BD%D0%BE%D0%B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1F1F1"/>
              </a:clrFrom>
              <a:clrTo>
                <a:srgbClr val="F1F1F1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8038405" cy="4191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FE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7924800" cy="121920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kk-KZ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Жаңа сабақ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900igr.net/up/datas/177082/007.jpg"/>
          <p:cNvPicPr/>
          <p:nvPr/>
        </p:nvPicPr>
        <p:blipFill>
          <a:blip r:embed="rId2"/>
          <a:srcRect t="12698"/>
          <a:stretch>
            <a:fillRect/>
          </a:stretch>
        </p:blipFill>
        <p:spPr bwMode="auto">
          <a:xfrm>
            <a:off x="609600" y="1447800"/>
            <a:ext cx="3352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SAMSUNG\Downloads\17719_html_276af112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447801"/>
            <a:ext cx="3802207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mathematics-repetition.com/wp-content/uploads/2012/12/323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3429000"/>
            <a:ext cx="413247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 rotWithShape="1">
          <a:blip r:embed="rId5"/>
          <a:srcRect l="14414" t="19565" r="13514" b="10870"/>
          <a:stretch/>
        </p:blipFill>
        <p:spPr bwMode="auto">
          <a:xfrm>
            <a:off x="304800" y="3733800"/>
            <a:ext cx="4495800" cy="2590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cxnSp>
        <p:nvCxnSpPr>
          <p:cNvPr id="9" name="Прямая со стрелкой 8"/>
          <p:cNvCxnSpPr>
            <a:stCxn id="3" idx="2"/>
            <a:endCxn id="4" idx="0"/>
          </p:cNvCxnSpPr>
          <p:nvPr/>
        </p:nvCxnSpPr>
        <p:spPr>
          <a:xfrm rot="5400000">
            <a:off x="3314700" y="190500"/>
            <a:ext cx="228600" cy="2286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3238500" y="2400300"/>
            <a:ext cx="24384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H="1">
            <a:off x="4495800" y="1295400"/>
            <a:ext cx="7620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FE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371600"/>
            <a:ext cx="7924800" cy="91440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Оқулықпен жұмыс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http://usmexico.org/wp-content/uploads/sites/21/2015/11/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0065" t="42128" b="3010"/>
          <a:stretch>
            <a:fillRect/>
          </a:stretch>
        </p:blipFill>
        <p:spPr bwMode="auto">
          <a:xfrm>
            <a:off x="1905000" y="2971800"/>
            <a:ext cx="5486400" cy="3276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FE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371600"/>
            <a:ext cx="7924800" cy="281940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kk-KZ" sz="7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endParaRPr lang="ru-RU" sz="7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371600"/>
            <a:ext cx="7924800" cy="281940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Назар аударғандарыңызға рахмет!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</TotalTime>
  <Words>61</Words>
  <Application>Microsoft Office PowerPoint</Application>
  <PresentationFormat>Экран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21.11.2019 ж.</vt:lpstr>
      <vt:lpstr>Өткен тақырыптарды еске түсіру</vt:lpstr>
      <vt:lpstr>Слайд 3</vt:lpstr>
      <vt:lpstr>Жаңа сабақ</vt:lpstr>
      <vt:lpstr>Оқулықпен жұмыс</vt:lpstr>
      <vt:lpstr>Бағалау</vt:lpstr>
      <vt:lpstr>Назар аударғандарыңызға рахмет!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Қарапайым тригонометриялық теңсіздіктерді шешу</dc:title>
  <dc:creator>Admin</dc:creator>
  <cp:lastModifiedBy>SAMSUNG</cp:lastModifiedBy>
  <cp:revision>56</cp:revision>
  <dcterms:created xsi:type="dcterms:W3CDTF">2010-01-17T03:22:19Z</dcterms:created>
  <dcterms:modified xsi:type="dcterms:W3CDTF">2019-11-20T19:33:41Z</dcterms:modified>
</cp:coreProperties>
</file>