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sldIdLst>
    <p:sldId id="257" r:id="rId2"/>
    <p:sldId id="258" r:id="rId3"/>
    <p:sldId id="259" r:id="rId4"/>
    <p:sldId id="260" r:id="rId5"/>
    <p:sldId id="267" r:id="rId6"/>
    <p:sldId id="261" r:id="rId7"/>
    <p:sldId id="262" r:id="rId8"/>
    <p:sldId id="263" r:id="rId9"/>
    <p:sldId id="269"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varScale="1">
        <p:scale>
          <a:sx n="76" d="100"/>
          <a:sy n="76" d="100"/>
        </p:scale>
        <p:origin x="4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690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11/21/2019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945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3954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89932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1493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06013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431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0846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181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761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128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332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572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659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28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093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730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11/21/2019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8516552"/>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rot="-5400000">
            <a:off x="2652224" y="-2652226"/>
            <a:ext cx="6887551" cy="12192003"/>
            <a:chOff x="870" y="853"/>
            <a:chExt cx="6831" cy="10204"/>
          </a:xfrm>
        </p:grpSpPr>
        <p:grpSp>
          <p:nvGrpSpPr>
            <p:cNvPr id="3" name="Group 10"/>
            <p:cNvGrpSpPr>
              <a:grpSpLocks/>
            </p:cNvGrpSpPr>
            <p:nvPr/>
          </p:nvGrpSpPr>
          <p:grpSpPr bwMode="auto">
            <a:xfrm>
              <a:off x="6084" y="853"/>
              <a:ext cx="1617" cy="1686"/>
              <a:chOff x="3424" y="10"/>
              <a:chExt cx="2116" cy="1312"/>
            </a:xfrm>
          </p:grpSpPr>
          <p:sp>
            <p:nvSpPr>
              <p:cNvPr id="55" name="Freeform 11"/>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vert="eaVert"/>
              <a:lstStyle/>
              <a:p>
                <a:endParaRPr lang="ru-RU"/>
              </a:p>
            </p:txBody>
          </p:sp>
          <p:sp>
            <p:nvSpPr>
              <p:cNvPr id="56" name="Freeform 12"/>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vert="eaVert"/>
              <a:lstStyle/>
              <a:p>
                <a:endParaRPr lang="ru-RU"/>
              </a:p>
            </p:txBody>
          </p:sp>
          <p:sp>
            <p:nvSpPr>
              <p:cNvPr id="57" name="Freeform 13"/>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vert="eaVert"/>
              <a:lstStyle/>
              <a:p>
                <a:endParaRPr lang="ru-RU"/>
              </a:p>
            </p:txBody>
          </p:sp>
          <p:sp>
            <p:nvSpPr>
              <p:cNvPr id="58" name="Freeform 14"/>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vert="eaVert"/>
              <a:lstStyle/>
              <a:p>
                <a:endParaRPr lang="ru-RU"/>
              </a:p>
            </p:txBody>
          </p:sp>
          <p:sp>
            <p:nvSpPr>
              <p:cNvPr id="59" name="Freeform 15"/>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vert="eaVert"/>
              <a:lstStyle/>
              <a:p>
                <a:endParaRPr lang="ru-RU"/>
              </a:p>
            </p:txBody>
          </p:sp>
          <p:sp>
            <p:nvSpPr>
              <p:cNvPr id="60" name="Freeform 16"/>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vert="eaVert"/>
              <a:lstStyle/>
              <a:p>
                <a:endParaRPr lang="ru-RU"/>
              </a:p>
            </p:txBody>
          </p:sp>
          <p:sp>
            <p:nvSpPr>
              <p:cNvPr id="61" name="Freeform 17"/>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vert="eaVert"/>
              <a:lstStyle/>
              <a:p>
                <a:endParaRPr lang="ru-RU"/>
              </a:p>
            </p:txBody>
          </p:sp>
          <p:sp>
            <p:nvSpPr>
              <p:cNvPr id="62" name="Freeform 18"/>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vert="eaVert"/>
              <a:lstStyle/>
              <a:p>
                <a:endParaRPr lang="ru-RU"/>
              </a:p>
            </p:txBody>
          </p:sp>
          <p:sp>
            <p:nvSpPr>
              <p:cNvPr id="63" name="Freeform 19"/>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vert="eaVert"/>
              <a:lstStyle/>
              <a:p>
                <a:endParaRPr lang="ru-RU"/>
              </a:p>
            </p:txBody>
          </p:sp>
          <p:sp>
            <p:nvSpPr>
              <p:cNvPr id="64" name="Freeform 20"/>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vert="eaVert"/>
              <a:lstStyle/>
              <a:p>
                <a:endParaRPr lang="ru-RU"/>
              </a:p>
            </p:txBody>
          </p:sp>
          <p:sp>
            <p:nvSpPr>
              <p:cNvPr id="65" name="Freeform 21"/>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vert="eaVert"/>
              <a:lstStyle/>
              <a:p>
                <a:endParaRPr lang="ru-RU"/>
              </a:p>
            </p:txBody>
          </p:sp>
          <p:sp>
            <p:nvSpPr>
              <p:cNvPr id="66" name="Freeform 22"/>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vert="eaVert"/>
              <a:lstStyle/>
              <a:p>
                <a:endParaRPr lang="ru-RU"/>
              </a:p>
            </p:txBody>
          </p:sp>
          <p:sp>
            <p:nvSpPr>
              <p:cNvPr id="67" name="Freeform 23"/>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vert="eaVert"/>
              <a:lstStyle/>
              <a:p>
                <a:endParaRPr lang="ru-RU"/>
              </a:p>
            </p:txBody>
          </p:sp>
          <p:sp>
            <p:nvSpPr>
              <p:cNvPr id="68" name="Freeform 24"/>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vert="eaVert"/>
              <a:lstStyle/>
              <a:p>
                <a:endParaRPr lang="ru-RU"/>
              </a:p>
            </p:txBody>
          </p:sp>
          <p:sp>
            <p:nvSpPr>
              <p:cNvPr id="69" name="Freeform 25"/>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vert="eaVert"/>
              <a:lstStyle/>
              <a:p>
                <a:endParaRPr lang="ru-RU"/>
              </a:p>
            </p:txBody>
          </p:sp>
          <p:sp>
            <p:nvSpPr>
              <p:cNvPr id="70" name="Freeform 26"/>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4" name="Group 27"/>
            <p:cNvGrpSpPr>
              <a:grpSpLocks/>
            </p:cNvGrpSpPr>
            <p:nvPr/>
          </p:nvGrpSpPr>
          <p:grpSpPr bwMode="auto">
            <a:xfrm>
              <a:off x="870" y="887"/>
              <a:ext cx="1650" cy="1701"/>
              <a:chOff x="265" y="10"/>
              <a:chExt cx="2116" cy="1312"/>
            </a:xfrm>
          </p:grpSpPr>
          <p:sp>
            <p:nvSpPr>
              <p:cNvPr id="39" name="Freeform 28"/>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vert="eaVert"/>
              <a:lstStyle/>
              <a:p>
                <a:endParaRPr lang="ru-RU"/>
              </a:p>
            </p:txBody>
          </p:sp>
          <p:sp>
            <p:nvSpPr>
              <p:cNvPr id="40" name="Freeform 29"/>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vert="eaVert"/>
              <a:lstStyle/>
              <a:p>
                <a:endParaRPr lang="ru-RU"/>
              </a:p>
            </p:txBody>
          </p:sp>
          <p:sp>
            <p:nvSpPr>
              <p:cNvPr id="41" name="Freeform 30"/>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vert="eaVert"/>
              <a:lstStyle/>
              <a:p>
                <a:endParaRPr lang="ru-RU"/>
              </a:p>
            </p:txBody>
          </p:sp>
          <p:sp>
            <p:nvSpPr>
              <p:cNvPr id="42" name="Freeform 31"/>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vert="eaVert"/>
              <a:lstStyle/>
              <a:p>
                <a:endParaRPr lang="ru-RU"/>
              </a:p>
            </p:txBody>
          </p:sp>
          <p:sp>
            <p:nvSpPr>
              <p:cNvPr id="43" name="Freeform 32"/>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vert="eaVert"/>
              <a:lstStyle/>
              <a:p>
                <a:endParaRPr lang="ru-RU"/>
              </a:p>
            </p:txBody>
          </p:sp>
          <p:sp>
            <p:nvSpPr>
              <p:cNvPr id="44" name="Freeform 33"/>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vert="eaVert"/>
              <a:lstStyle/>
              <a:p>
                <a:endParaRPr lang="ru-RU"/>
              </a:p>
            </p:txBody>
          </p:sp>
          <p:sp>
            <p:nvSpPr>
              <p:cNvPr id="45" name="Freeform 34"/>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vert="eaVert"/>
              <a:lstStyle/>
              <a:p>
                <a:endParaRPr lang="ru-RU"/>
              </a:p>
            </p:txBody>
          </p:sp>
          <p:sp>
            <p:nvSpPr>
              <p:cNvPr id="46" name="Freeform 35"/>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vert="eaVert"/>
              <a:lstStyle/>
              <a:p>
                <a:endParaRPr lang="ru-RU"/>
              </a:p>
            </p:txBody>
          </p:sp>
          <p:sp>
            <p:nvSpPr>
              <p:cNvPr id="47" name="Freeform 36"/>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vert="eaVert"/>
              <a:lstStyle/>
              <a:p>
                <a:endParaRPr lang="ru-RU"/>
              </a:p>
            </p:txBody>
          </p:sp>
          <p:sp>
            <p:nvSpPr>
              <p:cNvPr id="48" name="Freeform 37"/>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vert="eaVert"/>
              <a:lstStyle/>
              <a:p>
                <a:endParaRPr lang="ru-RU"/>
              </a:p>
            </p:txBody>
          </p:sp>
          <p:sp>
            <p:nvSpPr>
              <p:cNvPr id="49" name="Freeform 38"/>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vert="eaVert"/>
              <a:lstStyle/>
              <a:p>
                <a:endParaRPr lang="ru-RU"/>
              </a:p>
            </p:txBody>
          </p:sp>
          <p:sp>
            <p:nvSpPr>
              <p:cNvPr id="50" name="Freeform 39"/>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vert="eaVert"/>
              <a:lstStyle/>
              <a:p>
                <a:endParaRPr lang="ru-RU"/>
              </a:p>
            </p:txBody>
          </p:sp>
          <p:sp>
            <p:nvSpPr>
              <p:cNvPr id="51" name="Freeform 40"/>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vert="eaVert"/>
              <a:lstStyle/>
              <a:p>
                <a:endParaRPr lang="ru-RU"/>
              </a:p>
            </p:txBody>
          </p:sp>
          <p:sp>
            <p:nvSpPr>
              <p:cNvPr id="52" name="Freeform 41"/>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vert="eaVert"/>
              <a:lstStyle/>
              <a:p>
                <a:endParaRPr lang="ru-RU"/>
              </a:p>
            </p:txBody>
          </p:sp>
          <p:sp>
            <p:nvSpPr>
              <p:cNvPr id="53" name="Freeform 42"/>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vert="eaVert"/>
              <a:lstStyle/>
              <a:p>
                <a:endParaRPr lang="ru-RU"/>
              </a:p>
            </p:txBody>
          </p:sp>
          <p:sp>
            <p:nvSpPr>
              <p:cNvPr id="54" name="Freeform 43"/>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5" name="Group 44"/>
            <p:cNvGrpSpPr>
              <a:grpSpLocks/>
            </p:cNvGrpSpPr>
            <p:nvPr/>
          </p:nvGrpSpPr>
          <p:grpSpPr bwMode="auto">
            <a:xfrm flipV="1">
              <a:off x="6084" y="9335"/>
              <a:ext cx="1617" cy="1686"/>
              <a:chOff x="3424" y="10"/>
              <a:chExt cx="2116" cy="1312"/>
            </a:xfrm>
          </p:grpSpPr>
          <p:sp>
            <p:nvSpPr>
              <p:cNvPr id="23" name="Freeform 45"/>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24" name="Freeform 46"/>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5" name="Freeform 47"/>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26" name="Freeform 48"/>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rot="10800000" vert="eaVert"/>
              <a:lstStyle/>
              <a:p>
                <a:endParaRPr lang="ru-RU"/>
              </a:p>
            </p:txBody>
          </p:sp>
          <p:sp>
            <p:nvSpPr>
              <p:cNvPr id="27" name="Freeform 49"/>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8" name="Freeform 50"/>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29" name="Freeform 51"/>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rot="10800000" vert="eaVert"/>
              <a:lstStyle/>
              <a:p>
                <a:endParaRPr lang="ru-RU"/>
              </a:p>
            </p:txBody>
          </p:sp>
          <p:sp>
            <p:nvSpPr>
              <p:cNvPr id="30" name="Freeform 52"/>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rot="10800000" vert="eaVert"/>
              <a:lstStyle/>
              <a:p>
                <a:endParaRPr lang="ru-RU"/>
              </a:p>
            </p:txBody>
          </p:sp>
          <p:sp>
            <p:nvSpPr>
              <p:cNvPr id="31" name="Freeform 53"/>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32" name="Freeform 54"/>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rot="10800000" vert="eaVert"/>
              <a:lstStyle/>
              <a:p>
                <a:endParaRPr lang="ru-RU"/>
              </a:p>
            </p:txBody>
          </p:sp>
          <p:sp>
            <p:nvSpPr>
              <p:cNvPr id="33" name="Freeform 55"/>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rot="10800000" vert="eaVert"/>
              <a:lstStyle/>
              <a:p>
                <a:endParaRPr lang="ru-RU"/>
              </a:p>
            </p:txBody>
          </p:sp>
          <p:sp>
            <p:nvSpPr>
              <p:cNvPr id="34" name="Freeform 56"/>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35" name="Freeform 57"/>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rot="10800000" vert="eaVert"/>
              <a:lstStyle/>
              <a:p>
                <a:endParaRPr lang="ru-RU"/>
              </a:p>
            </p:txBody>
          </p:sp>
          <p:sp>
            <p:nvSpPr>
              <p:cNvPr id="36" name="Freeform 58"/>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37" name="Freeform 59"/>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rot="10800000" vert="eaVert"/>
              <a:lstStyle/>
              <a:p>
                <a:endParaRPr lang="ru-RU"/>
              </a:p>
            </p:txBody>
          </p:sp>
          <p:sp>
            <p:nvSpPr>
              <p:cNvPr id="38" name="Freeform 60"/>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rot="10800000" vert="eaVert"/>
              <a:lstStyle/>
              <a:p>
                <a:endParaRPr lang="ru-RU"/>
              </a:p>
            </p:txBody>
          </p:sp>
        </p:grpSp>
        <p:grpSp>
          <p:nvGrpSpPr>
            <p:cNvPr id="6" name="Group 61"/>
            <p:cNvGrpSpPr>
              <a:grpSpLocks/>
            </p:cNvGrpSpPr>
            <p:nvPr/>
          </p:nvGrpSpPr>
          <p:grpSpPr bwMode="auto">
            <a:xfrm flipV="1">
              <a:off x="870" y="9371"/>
              <a:ext cx="1650" cy="1686"/>
              <a:chOff x="265" y="10"/>
              <a:chExt cx="2116" cy="1312"/>
            </a:xfrm>
          </p:grpSpPr>
          <p:sp>
            <p:nvSpPr>
              <p:cNvPr id="7" name="Freeform 62"/>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8" name="Freeform 63"/>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rot="10800000" vert="eaVert"/>
              <a:lstStyle/>
              <a:p>
                <a:endParaRPr lang="ru-RU"/>
              </a:p>
            </p:txBody>
          </p:sp>
          <p:sp>
            <p:nvSpPr>
              <p:cNvPr id="9" name="Freeform 64"/>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10" name="Freeform 65"/>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rot="10800000" vert="eaVert"/>
              <a:lstStyle/>
              <a:p>
                <a:endParaRPr lang="ru-RU"/>
              </a:p>
            </p:txBody>
          </p:sp>
          <p:sp>
            <p:nvSpPr>
              <p:cNvPr id="11" name="Freeform 66"/>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rot="10800000" vert="eaVert"/>
              <a:lstStyle/>
              <a:p>
                <a:endParaRPr lang="ru-RU"/>
              </a:p>
            </p:txBody>
          </p:sp>
          <p:sp>
            <p:nvSpPr>
              <p:cNvPr id="12" name="Freeform 67"/>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13" name="Freeform 68"/>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rot="10800000" vert="eaVert"/>
              <a:lstStyle/>
              <a:p>
                <a:endParaRPr lang="ru-RU"/>
              </a:p>
            </p:txBody>
          </p:sp>
          <p:sp>
            <p:nvSpPr>
              <p:cNvPr id="14" name="Freeform 69"/>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15" name="Freeform 70"/>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rot="10800000" vert="eaVert"/>
              <a:lstStyle/>
              <a:p>
                <a:endParaRPr lang="ru-RU"/>
              </a:p>
            </p:txBody>
          </p:sp>
          <p:sp>
            <p:nvSpPr>
              <p:cNvPr id="16" name="Freeform 71"/>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rot="10800000" vert="eaVert"/>
              <a:lstStyle/>
              <a:p>
                <a:endParaRPr lang="ru-RU"/>
              </a:p>
            </p:txBody>
          </p:sp>
          <p:sp>
            <p:nvSpPr>
              <p:cNvPr id="17" name="Freeform 72"/>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rot="10800000" vert="eaVert"/>
              <a:lstStyle/>
              <a:p>
                <a:endParaRPr lang="ru-RU"/>
              </a:p>
            </p:txBody>
          </p:sp>
          <p:sp>
            <p:nvSpPr>
              <p:cNvPr id="18" name="Freeform 73"/>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19" name="Freeform 74"/>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rot="10800000" vert="eaVert"/>
              <a:lstStyle/>
              <a:p>
                <a:endParaRPr lang="ru-RU"/>
              </a:p>
            </p:txBody>
          </p:sp>
          <p:sp>
            <p:nvSpPr>
              <p:cNvPr id="20" name="Freeform 75"/>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21" name="Freeform 76"/>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rot="10800000" vert="eaVert"/>
              <a:lstStyle/>
              <a:p>
                <a:endParaRPr lang="ru-RU"/>
              </a:p>
            </p:txBody>
          </p:sp>
          <p:sp>
            <p:nvSpPr>
              <p:cNvPr id="22" name="Freeform 77"/>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rot="10800000" vert="eaVert"/>
              <a:lstStyle/>
              <a:p>
                <a:endParaRPr lang="ru-RU"/>
              </a:p>
            </p:txBody>
          </p:sp>
        </p:grpSp>
      </p:grpSp>
      <p:sp>
        <p:nvSpPr>
          <p:cNvPr id="71" name="Прямоугольник 70"/>
          <p:cNvSpPr/>
          <p:nvPr/>
        </p:nvSpPr>
        <p:spPr>
          <a:xfrm>
            <a:off x="1613256" y="1448778"/>
            <a:ext cx="8564269" cy="2800767"/>
          </a:xfrm>
          <a:prstGeom prst="rect">
            <a:avLst/>
          </a:prstGeom>
          <a:noFill/>
        </p:spPr>
        <p:txBody>
          <a:bodyPr wrap="none" lIns="91440" tIns="45720" rIns="91440" bIns="45720">
            <a:spAutoFit/>
          </a:bodyPr>
          <a:lstStyle/>
          <a:p>
            <a:pPr algn="ctr"/>
            <a:r>
              <a:rPr lang="ru-RU" sz="8800" b="1" i="1" cap="none" spc="0" dirty="0" err="1" smtClean="0">
                <a:ln w="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Әдебиеттік</a:t>
            </a:r>
            <a:r>
              <a:rPr lang="ru-RU" sz="8800" b="1" i="1" cap="none" spc="0" dirty="0" smtClean="0">
                <a:ln w="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ru-RU" sz="8800" b="1" i="1" cap="none" spc="0" dirty="0" err="1" smtClean="0">
                <a:ln w="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оқу</a:t>
            </a:r>
            <a:r>
              <a:rPr lang="ru-RU" sz="8800" b="1" i="1" cap="none" spc="0" dirty="0" smtClean="0">
                <a:ln w="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p>
          <a:p>
            <a:pPr algn="ctr"/>
            <a:r>
              <a:rPr lang="kk-KZ" sz="8800" b="1" i="1" dirty="0" smtClean="0">
                <a:ln w="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4 - сынып</a:t>
            </a:r>
            <a:endParaRPr lang="ru-RU" sz="8800" b="1" i="1" cap="none" spc="0" dirty="0">
              <a:ln w="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72" name="Picture 7" descr="03(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25658" y="3872928"/>
            <a:ext cx="4996148"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173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rot="-5400000">
            <a:off x="2656098" y="-2676067"/>
            <a:ext cx="6887551" cy="12184256"/>
            <a:chOff x="870" y="853"/>
            <a:chExt cx="6831" cy="10204"/>
          </a:xfrm>
        </p:grpSpPr>
        <p:grpSp>
          <p:nvGrpSpPr>
            <p:cNvPr id="3" name="Group 10"/>
            <p:cNvGrpSpPr>
              <a:grpSpLocks/>
            </p:cNvGrpSpPr>
            <p:nvPr/>
          </p:nvGrpSpPr>
          <p:grpSpPr bwMode="auto">
            <a:xfrm>
              <a:off x="6084" y="853"/>
              <a:ext cx="1617" cy="1686"/>
              <a:chOff x="3424" y="10"/>
              <a:chExt cx="2116" cy="1312"/>
            </a:xfrm>
          </p:grpSpPr>
          <p:sp>
            <p:nvSpPr>
              <p:cNvPr id="55" name="Freeform 11"/>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vert="eaVert"/>
              <a:lstStyle/>
              <a:p>
                <a:endParaRPr lang="ru-RU"/>
              </a:p>
            </p:txBody>
          </p:sp>
          <p:sp>
            <p:nvSpPr>
              <p:cNvPr id="56" name="Freeform 12"/>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vert="eaVert"/>
              <a:lstStyle/>
              <a:p>
                <a:endParaRPr lang="ru-RU"/>
              </a:p>
            </p:txBody>
          </p:sp>
          <p:sp>
            <p:nvSpPr>
              <p:cNvPr id="57" name="Freeform 13"/>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vert="eaVert"/>
              <a:lstStyle/>
              <a:p>
                <a:endParaRPr lang="ru-RU"/>
              </a:p>
            </p:txBody>
          </p:sp>
          <p:sp>
            <p:nvSpPr>
              <p:cNvPr id="58" name="Freeform 14"/>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vert="eaVert"/>
              <a:lstStyle/>
              <a:p>
                <a:endParaRPr lang="ru-RU"/>
              </a:p>
            </p:txBody>
          </p:sp>
          <p:sp>
            <p:nvSpPr>
              <p:cNvPr id="59" name="Freeform 15"/>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vert="eaVert"/>
              <a:lstStyle/>
              <a:p>
                <a:endParaRPr lang="ru-RU"/>
              </a:p>
            </p:txBody>
          </p:sp>
          <p:sp>
            <p:nvSpPr>
              <p:cNvPr id="60" name="Freeform 16"/>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vert="eaVert"/>
              <a:lstStyle/>
              <a:p>
                <a:endParaRPr lang="ru-RU"/>
              </a:p>
            </p:txBody>
          </p:sp>
          <p:sp>
            <p:nvSpPr>
              <p:cNvPr id="61" name="Freeform 17"/>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vert="eaVert"/>
              <a:lstStyle/>
              <a:p>
                <a:endParaRPr lang="ru-RU"/>
              </a:p>
            </p:txBody>
          </p:sp>
          <p:sp>
            <p:nvSpPr>
              <p:cNvPr id="62" name="Freeform 18"/>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vert="eaVert"/>
              <a:lstStyle/>
              <a:p>
                <a:endParaRPr lang="ru-RU"/>
              </a:p>
            </p:txBody>
          </p:sp>
          <p:sp>
            <p:nvSpPr>
              <p:cNvPr id="63" name="Freeform 19"/>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vert="eaVert"/>
              <a:lstStyle/>
              <a:p>
                <a:endParaRPr lang="ru-RU"/>
              </a:p>
            </p:txBody>
          </p:sp>
          <p:sp>
            <p:nvSpPr>
              <p:cNvPr id="64" name="Freeform 20"/>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vert="eaVert"/>
              <a:lstStyle/>
              <a:p>
                <a:endParaRPr lang="ru-RU"/>
              </a:p>
            </p:txBody>
          </p:sp>
          <p:sp>
            <p:nvSpPr>
              <p:cNvPr id="65" name="Freeform 21"/>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vert="eaVert"/>
              <a:lstStyle/>
              <a:p>
                <a:endParaRPr lang="ru-RU"/>
              </a:p>
            </p:txBody>
          </p:sp>
          <p:sp>
            <p:nvSpPr>
              <p:cNvPr id="66" name="Freeform 22"/>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vert="eaVert"/>
              <a:lstStyle/>
              <a:p>
                <a:endParaRPr lang="ru-RU"/>
              </a:p>
            </p:txBody>
          </p:sp>
          <p:sp>
            <p:nvSpPr>
              <p:cNvPr id="67" name="Freeform 23"/>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vert="eaVert"/>
              <a:lstStyle/>
              <a:p>
                <a:endParaRPr lang="ru-RU"/>
              </a:p>
            </p:txBody>
          </p:sp>
          <p:sp>
            <p:nvSpPr>
              <p:cNvPr id="68" name="Freeform 24"/>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vert="eaVert"/>
              <a:lstStyle/>
              <a:p>
                <a:endParaRPr lang="ru-RU"/>
              </a:p>
            </p:txBody>
          </p:sp>
          <p:sp>
            <p:nvSpPr>
              <p:cNvPr id="69" name="Freeform 25"/>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vert="eaVert"/>
              <a:lstStyle/>
              <a:p>
                <a:endParaRPr lang="ru-RU"/>
              </a:p>
            </p:txBody>
          </p:sp>
          <p:sp>
            <p:nvSpPr>
              <p:cNvPr id="70" name="Freeform 26"/>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4" name="Group 27"/>
            <p:cNvGrpSpPr>
              <a:grpSpLocks/>
            </p:cNvGrpSpPr>
            <p:nvPr/>
          </p:nvGrpSpPr>
          <p:grpSpPr bwMode="auto">
            <a:xfrm>
              <a:off x="870" y="887"/>
              <a:ext cx="1650" cy="1701"/>
              <a:chOff x="265" y="10"/>
              <a:chExt cx="2116" cy="1312"/>
            </a:xfrm>
          </p:grpSpPr>
          <p:sp>
            <p:nvSpPr>
              <p:cNvPr id="39" name="Freeform 28"/>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vert="eaVert"/>
              <a:lstStyle/>
              <a:p>
                <a:endParaRPr lang="ru-RU"/>
              </a:p>
            </p:txBody>
          </p:sp>
          <p:sp>
            <p:nvSpPr>
              <p:cNvPr id="40" name="Freeform 29"/>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vert="eaVert"/>
              <a:lstStyle/>
              <a:p>
                <a:endParaRPr lang="ru-RU"/>
              </a:p>
            </p:txBody>
          </p:sp>
          <p:sp>
            <p:nvSpPr>
              <p:cNvPr id="41" name="Freeform 30"/>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vert="eaVert"/>
              <a:lstStyle/>
              <a:p>
                <a:endParaRPr lang="ru-RU"/>
              </a:p>
            </p:txBody>
          </p:sp>
          <p:sp>
            <p:nvSpPr>
              <p:cNvPr id="42" name="Freeform 31"/>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vert="eaVert"/>
              <a:lstStyle/>
              <a:p>
                <a:endParaRPr lang="ru-RU"/>
              </a:p>
            </p:txBody>
          </p:sp>
          <p:sp>
            <p:nvSpPr>
              <p:cNvPr id="43" name="Freeform 32"/>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vert="eaVert"/>
              <a:lstStyle/>
              <a:p>
                <a:endParaRPr lang="ru-RU"/>
              </a:p>
            </p:txBody>
          </p:sp>
          <p:sp>
            <p:nvSpPr>
              <p:cNvPr id="44" name="Freeform 33"/>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vert="eaVert"/>
              <a:lstStyle/>
              <a:p>
                <a:endParaRPr lang="ru-RU"/>
              </a:p>
            </p:txBody>
          </p:sp>
          <p:sp>
            <p:nvSpPr>
              <p:cNvPr id="45" name="Freeform 34"/>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vert="eaVert"/>
              <a:lstStyle/>
              <a:p>
                <a:endParaRPr lang="ru-RU"/>
              </a:p>
            </p:txBody>
          </p:sp>
          <p:sp>
            <p:nvSpPr>
              <p:cNvPr id="46" name="Freeform 35"/>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vert="eaVert"/>
              <a:lstStyle/>
              <a:p>
                <a:endParaRPr lang="ru-RU"/>
              </a:p>
            </p:txBody>
          </p:sp>
          <p:sp>
            <p:nvSpPr>
              <p:cNvPr id="47" name="Freeform 36"/>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vert="eaVert"/>
              <a:lstStyle/>
              <a:p>
                <a:endParaRPr lang="ru-RU"/>
              </a:p>
            </p:txBody>
          </p:sp>
          <p:sp>
            <p:nvSpPr>
              <p:cNvPr id="48" name="Freeform 37"/>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vert="eaVert"/>
              <a:lstStyle/>
              <a:p>
                <a:endParaRPr lang="ru-RU"/>
              </a:p>
            </p:txBody>
          </p:sp>
          <p:sp>
            <p:nvSpPr>
              <p:cNvPr id="49" name="Freeform 38"/>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vert="eaVert"/>
              <a:lstStyle/>
              <a:p>
                <a:endParaRPr lang="ru-RU"/>
              </a:p>
            </p:txBody>
          </p:sp>
          <p:sp>
            <p:nvSpPr>
              <p:cNvPr id="50" name="Freeform 39"/>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vert="eaVert"/>
              <a:lstStyle/>
              <a:p>
                <a:endParaRPr lang="ru-RU"/>
              </a:p>
            </p:txBody>
          </p:sp>
          <p:sp>
            <p:nvSpPr>
              <p:cNvPr id="51" name="Freeform 40"/>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vert="eaVert"/>
              <a:lstStyle/>
              <a:p>
                <a:endParaRPr lang="ru-RU"/>
              </a:p>
            </p:txBody>
          </p:sp>
          <p:sp>
            <p:nvSpPr>
              <p:cNvPr id="52" name="Freeform 41"/>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vert="eaVert"/>
              <a:lstStyle/>
              <a:p>
                <a:endParaRPr lang="ru-RU"/>
              </a:p>
            </p:txBody>
          </p:sp>
          <p:sp>
            <p:nvSpPr>
              <p:cNvPr id="53" name="Freeform 42"/>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vert="eaVert"/>
              <a:lstStyle/>
              <a:p>
                <a:endParaRPr lang="ru-RU"/>
              </a:p>
            </p:txBody>
          </p:sp>
          <p:sp>
            <p:nvSpPr>
              <p:cNvPr id="54" name="Freeform 43"/>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5" name="Group 44"/>
            <p:cNvGrpSpPr>
              <a:grpSpLocks/>
            </p:cNvGrpSpPr>
            <p:nvPr/>
          </p:nvGrpSpPr>
          <p:grpSpPr bwMode="auto">
            <a:xfrm flipV="1">
              <a:off x="6084" y="9335"/>
              <a:ext cx="1617" cy="1686"/>
              <a:chOff x="3424" y="10"/>
              <a:chExt cx="2116" cy="1312"/>
            </a:xfrm>
          </p:grpSpPr>
          <p:sp>
            <p:nvSpPr>
              <p:cNvPr id="23" name="Freeform 45"/>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24" name="Freeform 46"/>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5" name="Freeform 47"/>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26" name="Freeform 48"/>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rot="10800000" vert="eaVert"/>
              <a:lstStyle/>
              <a:p>
                <a:endParaRPr lang="ru-RU"/>
              </a:p>
            </p:txBody>
          </p:sp>
          <p:sp>
            <p:nvSpPr>
              <p:cNvPr id="27" name="Freeform 49"/>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8" name="Freeform 50"/>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29" name="Freeform 51"/>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rot="10800000" vert="eaVert"/>
              <a:lstStyle/>
              <a:p>
                <a:endParaRPr lang="ru-RU"/>
              </a:p>
            </p:txBody>
          </p:sp>
          <p:sp>
            <p:nvSpPr>
              <p:cNvPr id="30" name="Freeform 52"/>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rot="10800000" vert="eaVert"/>
              <a:lstStyle/>
              <a:p>
                <a:endParaRPr lang="ru-RU"/>
              </a:p>
            </p:txBody>
          </p:sp>
          <p:sp>
            <p:nvSpPr>
              <p:cNvPr id="31" name="Freeform 53"/>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32" name="Freeform 54"/>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rot="10800000" vert="eaVert"/>
              <a:lstStyle/>
              <a:p>
                <a:endParaRPr lang="ru-RU"/>
              </a:p>
            </p:txBody>
          </p:sp>
          <p:sp>
            <p:nvSpPr>
              <p:cNvPr id="33" name="Freeform 55"/>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rot="10800000" vert="eaVert"/>
              <a:lstStyle/>
              <a:p>
                <a:endParaRPr lang="ru-RU"/>
              </a:p>
            </p:txBody>
          </p:sp>
          <p:sp>
            <p:nvSpPr>
              <p:cNvPr id="34" name="Freeform 56"/>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35" name="Freeform 57"/>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rot="10800000" vert="eaVert"/>
              <a:lstStyle/>
              <a:p>
                <a:endParaRPr lang="ru-RU"/>
              </a:p>
            </p:txBody>
          </p:sp>
          <p:sp>
            <p:nvSpPr>
              <p:cNvPr id="36" name="Freeform 58"/>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37" name="Freeform 59"/>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rot="10800000" vert="eaVert"/>
              <a:lstStyle/>
              <a:p>
                <a:endParaRPr lang="ru-RU"/>
              </a:p>
            </p:txBody>
          </p:sp>
          <p:sp>
            <p:nvSpPr>
              <p:cNvPr id="38" name="Freeform 60"/>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rot="10800000" vert="eaVert"/>
              <a:lstStyle/>
              <a:p>
                <a:endParaRPr lang="ru-RU"/>
              </a:p>
            </p:txBody>
          </p:sp>
        </p:grpSp>
        <p:grpSp>
          <p:nvGrpSpPr>
            <p:cNvPr id="6" name="Group 61"/>
            <p:cNvGrpSpPr>
              <a:grpSpLocks/>
            </p:cNvGrpSpPr>
            <p:nvPr/>
          </p:nvGrpSpPr>
          <p:grpSpPr bwMode="auto">
            <a:xfrm flipV="1">
              <a:off x="870" y="9371"/>
              <a:ext cx="1650" cy="1686"/>
              <a:chOff x="265" y="10"/>
              <a:chExt cx="2116" cy="1312"/>
            </a:xfrm>
          </p:grpSpPr>
          <p:sp>
            <p:nvSpPr>
              <p:cNvPr id="7" name="Freeform 62"/>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8" name="Freeform 63"/>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rot="10800000" vert="eaVert"/>
              <a:lstStyle/>
              <a:p>
                <a:endParaRPr lang="ru-RU"/>
              </a:p>
            </p:txBody>
          </p:sp>
          <p:sp>
            <p:nvSpPr>
              <p:cNvPr id="9" name="Freeform 64"/>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10" name="Freeform 65"/>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rot="10800000" vert="eaVert"/>
              <a:lstStyle/>
              <a:p>
                <a:endParaRPr lang="ru-RU"/>
              </a:p>
            </p:txBody>
          </p:sp>
          <p:sp>
            <p:nvSpPr>
              <p:cNvPr id="11" name="Freeform 66"/>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rot="10800000" vert="eaVert"/>
              <a:lstStyle/>
              <a:p>
                <a:endParaRPr lang="ru-RU"/>
              </a:p>
            </p:txBody>
          </p:sp>
          <p:sp>
            <p:nvSpPr>
              <p:cNvPr id="12" name="Freeform 67"/>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13" name="Freeform 68"/>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rot="10800000" vert="eaVert"/>
              <a:lstStyle/>
              <a:p>
                <a:endParaRPr lang="ru-RU"/>
              </a:p>
            </p:txBody>
          </p:sp>
          <p:sp>
            <p:nvSpPr>
              <p:cNvPr id="14" name="Freeform 69"/>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15" name="Freeform 70"/>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rot="10800000" vert="eaVert"/>
              <a:lstStyle/>
              <a:p>
                <a:endParaRPr lang="ru-RU"/>
              </a:p>
            </p:txBody>
          </p:sp>
          <p:sp>
            <p:nvSpPr>
              <p:cNvPr id="16" name="Freeform 71"/>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rot="10800000" vert="eaVert"/>
              <a:lstStyle/>
              <a:p>
                <a:endParaRPr lang="ru-RU"/>
              </a:p>
            </p:txBody>
          </p:sp>
          <p:sp>
            <p:nvSpPr>
              <p:cNvPr id="17" name="Freeform 72"/>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rot="10800000" vert="eaVert"/>
              <a:lstStyle/>
              <a:p>
                <a:endParaRPr lang="ru-RU"/>
              </a:p>
            </p:txBody>
          </p:sp>
          <p:sp>
            <p:nvSpPr>
              <p:cNvPr id="18" name="Freeform 73"/>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19" name="Freeform 74"/>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rot="10800000" vert="eaVert"/>
              <a:lstStyle/>
              <a:p>
                <a:endParaRPr lang="ru-RU"/>
              </a:p>
            </p:txBody>
          </p:sp>
          <p:sp>
            <p:nvSpPr>
              <p:cNvPr id="20" name="Freeform 75"/>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21" name="Freeform 76"/>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rot="10800000" vert="eaVert"/>
              <a:lstStyle/>
              <a:p>
                <a:endParaRPr lang="ru-RU"/>
              </a:p>
            </p:txBody>
          </p:sp>
          <p:sp>
            <p:nvSpPr>
              <p:cNvPr id="22" name="Freeform 77"/>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rot="10800000" vert="eaVert"/>
              <a:lstStyle/>
              <a:p>
                <a:endParaRPr lang="ru-RU"/>
              </a:p>
            </p:txBody>
          </p:sp>
        </p:grpSp>
      </p:grpSp>
      <p:sp>
        <p:nvSpPr>
          <p:cNvPr id="71" name="Прямоугольник 70"/>
          <p:cNvSpPr/>
          <p:nvPr/>
        </p:nvSpPr>
        <p:spPr>
          <a:xfrm>
            <a:off x="1191550" y="754347"/>
            <a:ext cx="10233205" cy="1569660"/>
          </a:xfrm>
          <a:prstGeom prst="rect">
            <a:avLst/>
          </a:prstGeom>
          <a:noFill/>
        </p:spPr>
        <p:txBody>
          <a:bodyPr wrap="square">
            <a:spAutoFit/>
          </a:bodyPr>
          <a:lstStyle/>
          <a:p>
            <a:pPr algn="ctr">
              <a:defRPr/>
            </a:pPr>
            <a:r>
              <a:rPr lang="ru-RU" sz="3200" b="1" i="1" dirty="0" err="1" smtClean="0">
                <a:solidFill>
                  <a:srgbClr val="FF0000"/>
                </a:solidFill>
                <a:latin typeface="Times New Roman" panose="02020603050405020304" pitchFamily="18" charset="0"/>
                <a:cs typeface="Times New Roman" panose="02020603050405020304" pitchFamily="18" charset="0"/>
              </a:rPr>
              <a:t>Қажымұқан</a:t>
            </a:r>
            <a:r>
              <a:rPr lang="ru-RU" sz="3200" b="1" i="1" dirty="0" smtClean="0">
                <a:solidFill>
                  <a:srgbClr val="FF0000"/>
                </a:solidFill>
                <a:latin typeface="Times New Roman" panose="02020603050405020304" pitchFamily="18" charset="0"/>
                <a:cs typeface="Times New Roman" panose="02020603050405020304" pitchFamily="18" charset="0"/>
              </a:rPr>
              <a:t> </a:t>
            </a:r>
            <a:r>
              <a:rPr lang="ru-RU" sz="3200" b="1" i="1" dirty="0" err="1">
                <a:solidFill>
                  <a:srgbClr val="FF0000"/>
                </a:solidFill>
                <a:latin typeface="Times New Roman" panose="02020603050405020304" pitchFamily="18" charset="0"/>
                <a:cs typeface="Times New Roman" panose="02020603050405020304" pitchFamily="18" charset="0"/>
              </a:rPr>
              <a:t>балуанның</a:t>
            </a:r>
            <a:r>
              <a:rPr lang="ru-RU" sz="3200" b="1" i="1" dirty="0">
                <a:solidFill>
                  <a:srgbClr val="FF0000"/>
                </a:solidFill>
                <a:latin typeface="Times New Roman" panose="02020603050405020304" pitchFamily="18" charset="0"/>
                <a:cs typeface="Times New Roman" panose="02020603050405020304" pitchFamily="18" charset="0"/>
              </a:rPr>
              <a:t> 75 </a:t>
            </a:r>
            <a:r>
              <a:rPr lang="ru-RU" sz="3200" b="1" i="1" dirty="0" err="1">
                <a:solidFill>
                  <a:srgbClr val="FF0000"/>
                </a:solidFill>
                <a:latin typeface="Times New Roman" panose="02020603050405020304" pitchFamily="18" charset="0"/>
                <a:cs typeface="Times New Roman" panose="02020603050405020304" pitchFamily="18" charset="0"/>
              </a:rPr>
              <a:t>жасындағы</a:t>
            </a:r>
            <a:r>
              <a:rPr lang="ru-RU" sz="3200" b="1" i="1" dirty="0">
                <a:solidFill>
                  <a:srgbClr val="FF0000"/>
                </a:solidFill>
                <a:latin typeface="Times New Roman" panose="02020603050405020304" pitchFamily="18" charset="0"/>
                <a:cs typeface="Times New Roman" panose="02020603050405020304" pitchFamily="18" charset="0"/>
              </a:rPr>
              <a:t> </a:t>
            </a:r>
            <a:r>
              <a:rPr lang="ru-RU" sz="3200" b="1" i="1" dirty="0" err="1">
                <a:solidFill>
                  <a:srgbClr val="FF0000"/>
                </a:solidFill>
                <a:latin typeface="Times New Roman" panose="02020603050405020304" pitchFamily="18" charset="0"/>
                <a:cs typeface="Times New Roman" panose="02020603050405020304" pitchFamily="18" charset="0"/>
              </a:rPr>
              <a:t>дене</a:t>
            </a:r>
            <a:r>
              <a:rPr lang="ru-RU" sz="3200" b="1" i="1" dirty="0">
                <a:solidFill>
                  <a:srgbClr val="FF0000"/>
                </a:solidFill>
                <a:latin typeface="Times New Roman" panose="02020603050405020304" pitchFamily="18" charset="0"/>
                <a:cs typeface="Times New Roman" panose="02020603050405020304" pitchFamily="18" charset="0"/>
              </a:rPr>
              <a:t> </a:t>
            </a:r>
            <a:r>
              <a:rPr lang="ru-RU" sz="3200" b="1" i="1" dirty="0" err="1">
                <a:solidFill>
                  <a:srgbClr val="FF0000"/>
                </a:solidFill>
                <a:latin typeface="Times New Roman" panose="02020603050405020304" pitchFamily="18" charset="0"/>
                <a:cs typeface="Times New Roman" panose="02020603050405020304" pitchFamily="18" charset="0"/>
              </a:rPr>
              <a:t>құрылысының</a:t>
            </a:r>
            <a:r>
              <a:rPr lang="ru-RU" sz="3200" b="1" i="1" dirty="0">
                <a:solidFill>
                  <a:srgbClr val="FF0000"/>
                </a:solidFill>
                <a:latin typeface="Times New Roman" panose="02020603050405020304" pitchFamily="18" charset="0"/>
                <a:cs typeface="Times New Roman" panose="02020603050405020304" pitchFamily="18" charset="0"/>
              </a:rPr>
              <a:t> </a:t>
            </a:r>
            <a:r>
              <a:rPr lang="ru-RU" sz="3200" b="1" i="1" dirty="0" err="1">
                <a:solidFill>
                  <a:srgbClr val="FF0000"/>
                </a:solidFill>
                <a:latin typeface="Times New Roman" panose="02020603050405020304" pitchFamily="18" charset="0"/>
                <a:cs typeface="Times New Roman" panose="02020603050405020304" pitchFamily="18" charset="0"/>
              </a:rPr>
              <a:t>өлшемдері</a:t>
            </a:r>
            <a:r>
              <a:rPr lang="ru-RU" sz="3200" b="1" i="1" dirty="0">
                <a:solidFill>
                  <a:srgbClr val="FF0000"/>
                </a:solidFill>
                <a:latin typeface="Times New Roman" panose="02020603050405020304" pitchFamily="18" charset="0"/>
                <a:cs typeface="Times New Roman" panose="02020603050405020304" pitchFamily="18" charset="0"/>
              </a:rPr>
              <a:t/>
            </a:r>
            <a:br>
              <a:rPr lang="ru-RU" sz="3200" b="1" i="1" dirty="0">
                <a:solidFill>
                  <a:srgbClr val="FF0000"/>
                </a:solidFill>
                <a:latin typeface="Times New Roman" panose="02020603050405020304" pitchFamily="18" charset="0"/>
                <a:cs typeface="Times New Roman" panose="02020603050405020304" pitchFamily="18" charset="0"/>
              </a:rPr>
            </a:br>
            <a:r>
              <a:rPr lang="ru-RU" sz="3200" b="1" i="1" dirty="0">
                <a:solidFill>
                  <a:srgbClr val="FF0000"/>
                </a:solidFill>
                <a:latin typeface="Times New Roman" panose="02020603050405020304" pitchFamily="18" charset="0"/>
                <a:cs typeface="Times New Roman" panose="02020603050405020304" pitchFamily="18" charset="0"/>
              </a:rPr>
              <a:t>(Профессор </a:t>
            </a:r>
            <a:r>
              <a:rPr lang="ru-RU" sz="3200" b="1" i="1" dirty="0" err="1">
                <a:solidFill>
                  <a:srgbClr val="FF0000"/>
                </a:solidFill>
                <a:latin typeface="Times New Roman" panose="02020603050405020304" pitchFamily="18" charset="0"/>
                <a:cs typeface="Times New Roman" panose="02020603050405020304" pitchFamily="18" charset="0"/>
              </a:rPr>
              <a:t>Ә.Қоңыратбаевтың</a:t>
            </a:r>
            <a:r>
              <a:rPr lang="ru-RU" sz="3200" b="1" i="1" dirty="0">
                <a:solidFill>
                  <a:srgbClr val="FF0000"/>
                </a:solidFill>
                <a:latin typeface="Times New Roman" panose="02020603050405020304" pitchFamily="18" charset="0"/>
                <a:cs typeface="Times New Roman" panose="02020603050405020304" pitchFamily="18" charset="0"/>
              </a:rPr>
              <a:t> </a:t>
            </a:r>
            <a:r>
              <a:rPr lang="ru-RU" sz="3200" b="1" i="1" dirty="0" err="1">
                <a:solidFill>
                  <a:srgbClr val="FF0000"/>
                </a:solidFill>
                <a:latin typeface="Times New Roman" panose="02020603050405020304" pitchFamily="18" charset="0"/>
                <a:cs typeface="Times New Roman" panose="02020603050405020304" pitchFamily="18" charset="0"/>
              </a:rPr>
              <a:t>дерегі</a:t>
            </a:r>
            <a:r>
              <a:rPr lang="ru-RU" sz="3200" b="1" i="1" dirty="0">
                <a:solidFill>
                  <a:srgbClr val="FF0000"/>
                </a:solidFill>
                <a:latin typeface="Times New Roman" panose="02020603050405020304" pitchFamily="18" charset="0"/>
                <a:cs typeface="Times New Roman" panose="02020603050405020304" pitchFamily="18" charset="0"/>
              </a:rPr>
              <a:t> </a:t>
            </a:r>
            <a:r>
              <a:rPr lang="ru-RU" sz="3200" b="1" i="1" dirty="0" err="1">
                <a:solidFill>
                  <a:srgbClr val="FF0000"/>
                </a:solidFill>
                <a:latin typeface="Times New Roman" panose="02020603050405020304" pitchFamily="18" charset="0"/>
                <a:cs typeface="Times New Roman" panose="02020603050405020304" pitchFamily="18" charset="0"/>
              </a:rPr>
              <a:t>бойынша</a:t>
            </a:r>
            <a:r>
              <a:rPr lang="ru-RU" sz="3200" b="1" i="1" dirty="0" smtClean="0">
                <a:solidFill>
                  <a:srgbClr val="FF0000"/>
                </a:solidFill>
                <a:latin typeface="Times New Roman" panose="02020603050405020304" pitchFamily="18" charset="0"/>
                <a:cs typeface="Times New Roman" panose="02020603050405020304" pitchFamily="18" charset="0"/>
              </a:rPr>
              <a:t>)</a:t>
            </a:r>
          </a:p>
        </p:txBody>
      </p:sp>
      <p:sp>
        <p:nvSpPr>
          <p:cNvPr id="72" name="Прямоугольник 71"/>
          <p:cNvSpPr/>
          <p:nvPr/>
        </p:nvSpPr>
        <p:spPr>
          <a:xfrm>
            <a:off x="5341159" y="2408203"/>
            <a:ext cx="6233993" cy="4154984"/>
          </a:xfrm>
          <a:prstGeom prst="rect">
            <a:avLst/>
          </a:prstGeom>
        </p:spPr>
        <p:txBody>
          <a:bodyPr wrap="square">
            <a:spAutoFit/>
          </a:bodyPr>
          <a:lstStyle/>
          <a:p>
            <a:endParaRPr lang="ru-RU" sz="2400" b="1" i="1" dirty="0" smtClean="0">
              <a:solidFill>
                <a:srgbClr val="FF0000"/>
              </a:solidFill>
              <a:latin typeface="Times New Roman" panose="02020603050405020304" pitchFamily="18" charset="0"/>
              <a:cs typeface="Times New Roman" panose="02020603050405020304" pitchFamily="18" charset="0"/>
            </a:endParaRPr>
          </a:p>
          <a:p>
            <a:r>
              <a:rPr lang="ru-RU" sz="2400" b="1" i="1" dirty="0" smtClean="0">
                <a:solidFill>
                  <a:schemeClr val="bg1">
                    <a:lumMod val="95000"/>
                    <a:lumOff val="5000"/>
                  </a:schemeClr>
                </a:solidFill>
                <a:latin typeface="Times New Roman" panose="02020603050405020304" pitchFamily="18" charset="0"/>
                <a:cs typeface="Times New Roman" panose="02020603050405020304" pitchFamily="18" charset="0"/>
              </a:rPr>
              <a:t>1</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Салмағы</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–174 кг.</a:t>
            </a:r>
            <a:b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b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2.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Бойы</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–195 см.</a:t>
            </a:r>
            <a:b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b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3.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Кеудесінің</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аумағы</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–146 см.</a:t>
            </a:r>
            <a:b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b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4.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Балтырының</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аумағы</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–49 см.</a:t>
            </a:r>
            <a:b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b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5.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Мойнының</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жуандығы</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–56 см.</a:t>
            </a:r>
            <a:b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b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6. Бас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аумағы</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–65 см.</a:t>
            </a:r>
            <a:b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b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7.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Ортаңғы</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саусағының</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ұзындығы</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–14 см.</a:t>
            </a:r>
            <a:b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b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8.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Ортаңғы</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саусағының</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жуандығы</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 – </a:t>
            </a:r>
            <a:r>
              <a:rPr lang="ru-RU" sz="2400" b="1" i="1" dirty="0" smtClean="0">
                <a:solidFill>
                  <a:schemeClr val="bg1">
                    <a:lumMod val="95000"/>
                    <a:lumOff val="5000"/>
                  </a:schemeClr>
                </a:solidFill>
                <a:latin typeface="Times New Roman" panose="02020603050405020304" pitchFamily="18" charset="0"/>
                <a:cs typeface="Times New Roman" panose="02020603050405020304" pitchFamily="18" charset="0"/>
              </a:rPr>
              <a:t>10 см</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a:t>
            </a:r>
            <a:b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b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9.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Үстіңгі</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және</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астыңғы</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2400" b="1" i="1" dirty="0" err="1">
                <a:solidFill>
                  <a:schemeClr val="bg1">
                    <a:lumMod val="95000"/>
                    <a:lumOff val="5000"/>
                  </a:schemeClr>
                </a:solidFill>
                <a:latin typeface="Times New Roman" panose="02020603050405020304" pitchFamily="18" charset="0"/>
                <a:cs typeface="Times New Roman" panose="02020603050405020304" pitchFamily="18" charset="0"/>
              </a:rPr>
              <a:t>еріндері</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 – 12 см.</a:t>
            </a:r>
            <a:b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b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10. </a:t>
            </a:r>
            <a:r>
              <a:rPr lang="ru-RU" sz="2400" b="1" i="1" dirty="0" err="1" smtClean="0">
                <a:solidFill>
                  <a:schemeClr val="bg1">
                    <a:lumMod val="95000"/>
                    <a:lumOff val="5000"/>
                  </a:schemeClr>
                </a:solidFill>
                <a:latin typeface="Times New Roman" panose="02020603050405020304" pitchFamily="18" charset="0"/>
                <a:cs typeface="Times New Roman" panose="02020603050405020304" pitchFamily="18" charset="0"/>
              </a:rPr>
              <a:t>Аяқ</a:t>
            </a:r>
            <a:r>
              <a:rPr lang="ru-RU" sz="2400" b="1" i="1" dirty="0" smtClean="0">
                <a:solidFill>
                  <a:schemeClr val="bg1">
                    <a:lumMod val="95000"/>
                    <a:lumOff val="5000"/>
                  </a:schemeClr>
                </a:solidFill>
                <a:latin typeface="Times New Roman" panose="02020603050405020304" pitchFamily="18" charset="0"/>
                <a:cs typeface="Times New Roman" panose="02020603050405020304" pitchFamily="18" charset="0"/>
              </a:rPr>
              <a:t> </a:t>
            </a:r>
            <a:r>
              <a:rPr lang="ru-RU" sz="2400" b="1" i="1" dirty="0" err="1" smtClean="0">
                <a:solidFill>
                  <a:schemeClr val="bg1">
                    <a:lumMod val="95000"/>
                    <a:lumOff val="5000"/>
                  </a:schemeClr>
                </a:solidFill>
                <a:latin typeface="Times New Roman" panose="02020603050405020304" pitchFamily="18" charset="0"/>
                <a:cs typeface="Times New Roman" panose="02020603050405020304" pitchFamily="18" charset="0"/>
              </a:rPr>
              <a:t>киімі</a:t>
            </a:r>
            <a:r>
              <a:rPr lang="ru-RU" sz="2400" b="1" i="1" dirty="0" smtClean="0">
                <a:solidFill>
                  <a:schemeClr val="bg1">
                    <a:lumMod val="95000"/>
                    <a:lumOff val="5000"/>
                  </a:schemeClr>
                </a:solidFill>
                <a:latin typeface="Times New Roman" panose="02020603050405020304" pitchFamily="18" charset="0"/>
                <a:cs typeface="Times New Roman" panose="02020603050405020304" pitchFamily="18" charset="0"/>
              </a:rPr>
              <a:t>–54 </a:t>
            </a:r>
            <a:r>
              <a:rPr lang="ru-RU" sz="2400" b="1" i="1" dirty="0">
                <a:solidFill>
                  <a:schemeClr val="bg1">
                    <a:lumMod val="95000"/>
                    <a:lumOff val="5000"/>
                  </a:schemeClr>
                </a:solidFill>
                <a:latin typeface="Times New Roman" panose="02020603050405020304" pitchFamily="18" charset="0"/>
                <a:cs typeface="Times New Roman" panose="02020603050405020304" pitchFamily="18" charset="0"/>
              </a:rPr>
              <a:t>размер.</a:t>
            </a:r>
          </a:p>
        </p:txBody>
      </p:sp>
      <p:pic>
        <p:nvPicPr>
          <p:cNvPr id="73" name="Рисунок 72"/>
          <p:cNvPicPr/>
          <p:nvPr/>
        </p:nvPicPr>
        <p:blipFill>
          <a:blip r:embed="rId2">
            <a:extLst>
              <a:ext uri="{28A0092B-C50C-407E-A947-70E740481C1C}">
                <a14:useLocalDpi xmlns:a14="http://schemas.microsoft.com/office/drawing/2010/main" val="0"/>
              </a:ext>
            </a:extLst>
          </a:blip>
          <a:srcRect/>
          <a:stretch>
            <a:fillRect/>
          </a:stretch>
        </p:blipFill>
        <p:spPr bwMode="auto">
          <a:xfrm>
            <a:off x="1156363" y="2705592"/>
            <a:ext cx="3589197" cy="3711598"/>
          </a:xfrm>
          <a:prstGeom prst="rect">
            <a:avLst/>
          </a:prstGeom>
          <a:ln>
            <a:noFill/>
          </a:ln>
          <a:effectLst>
            <a:softEdge rad="112500"/>
          </a:effectLst>
        </p:spPr>
      </p:pic>
    </p:spTree>
    <p:extLst>
      <p:ext uri="{BB962C8B-B14F-4D97-AF65-F5344CB8AC3E}">
        <p14:creationId xmlns:p14="http://schemas.microsoft.com/office/powerpoint/2010/main" val="1318910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rot="-5400000">
            <a:off x="2652224" y="-2681778"/>
            <a:ext cx="6887551" cy="12192003"/>
            <a:chOff x="870" y="853"/>
            <a:chExt cx="6831" cy="10204"/>
          </a:xfrm>
        </p:grpSpPr>
        <p:grpSp>
          <p:nvGrpSpPr>
            <p:cNvPr id="3" name="Group 10"/>
            <p:cNvGrpSpPr>
              <a:grpSpLocks/>
            </p:cNvGrpSpPr>
            <p:nvPr/>
          </p:nvGrpSpPr>
          <p:grpSpPr bwMode="auto">
            <a:xfrm>
              <a:off x="6084" y="853"/>
              <a:ext cx="1617" cy="1686"/>
              <a:chOff x="3424" y="10"/>
              <a:chExt cx="2116" cy="1312"/>
            </a:xfrm>
          </p:grpSpPr>
          <p:sp>
            <p:nvSpPr>
              <p:cNvPr id="55" name="Freeform 11"/>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vert="eaVert"/>
              <a:lstStyle/>
              <a:p>
                <a:endParaRPr lang="ru-RU"/>
              </a:p>
            </p:txBody>
          </p:sp>
          <p:sp>
            <p:nvSpPr>
              <p:cNvPr id="56" name="Freeform 12"/>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vert="eaVert"/>
              <a:lstStyle/>
              <a:p>
                <a:endParaRPr lang="ru-RU"/>
              </a:p>
            </p:txBody>
          </p:sp>
          <p:sp>
            <p:nvSpPr>
              <p:cNvPr id="57" name="Freeform 13"/>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vert="eaVert"/>
              <a:lstStyle/>
              <a:p>
                <a:endParaRPr lang="ru-RU"/>
              </a:p>
            </p:txBody>
          </p:sp>
          <p:sp>
            <p:nvSpPr>
              <p:cNvPr id="58" name="Freeform 14"/>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vert="eaVert"/>
              <a:lstStyle/>
              <a:p>
                <a:endParaRPr lang="ru-RU"/>
              </a:p>
            </p:txBody>
          </p:sp>
          <p:sp>
            <p:nvSpPr>
              <p:cNvPr id="59" name="Freeform 15"/>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vert="eaVert"/>
              <a:lstStyle/>
              <a:p>
                <a:endParaRPr lang="ru-RU"/>
              </a:p>
            </p:txBody>
          </p:sp>
          <p:sp>
            <p:nvSpPr>
              <p:cNvPr id="60" name="Freeform 16"/>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vert="eaVert"/>
              <a:lstStyle/>
              <a:p>
                <a:endParaRPr lang="ru-RU"/>
              </a:p>
            </p:txBody>
          </p:sp>
          <p:sp>
            <p:nvSpPr>
              <p:cNvPr id="61" name="Freeform 17"/>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vert="eaVert"/>
              <a:lstStyle/>
              <a:p>
                <a:endParaRPr lang="ru-RU"/>
              </a:p>
            </p:txBody>
          </p:sp>
          <p:sp>
            <p:nvSpPr>
              <p:cNvPr id="62" name="Freeform 18"/>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vert="eaVert"/>
              <a:lstStyle/>
              <a:p>
                <a:endParaRPr lang="ru-RU"/>
              </a:p>
            </p:txBody>
          </p:sp>
          <p:sp>
            <p:nvSpPr>
              <p:cNvPr id="63" name="Freeform 19"/>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vert="eaVert"/>
              <a:lstStyle/>
              <a:p>
                <a:endParaRPr lang="ru-RU"/>
              </a:p>
            </p:txBody>
          </p:sp>
          <p:sp>
            <p:nvSpPr>
              <p:cNvPr id="64" name="Freeform 20"/>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vert="eaVert"/>
              <a:lstStyle/>
              <a:p>
                <a:endParaRPr lang="ru-RU"/>
              </a:p>
            </p:txBody>
          </p:sp>
          <p:sp>
            <p:nvSpPr>
              <p:cNvPr id="65" name="Freeform 21"/>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vert="eaVert"/>
              <a:lstStyle/>
              <a:p>
                <a:endParaRPr lang="ru-RU"/>
              </a:p>
            </p:txBody>
          </p:sp>
          <p:sp>
            <p:nvSpPr>
              <p:cNvPr id="66" name="Freeform 22"/>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vert="eaVert"/>
              <a:lstStyle/>
              <a:p>
                <a:endParaRPr lang="ru-RU"/>
              </a:p>
            </p:txBody>
          </p:sp>
          <p:sp>
            <p:nvSpPr>
              <p:cNvPr id="67" name="Freeform 23"/>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vert="eaVert"/>
              <a:lstStyle/>
              <a:p>
                <a:endParaRPr lang="ru-RU"/>
              </a:p>
            </p:txBody>
          </p:sp>
          <p:sp>
            <p:nvSpPr>
              <p:cNvPr id="68" name="Freeform 24"/>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vert="eaVert"/>
              <a:lstStyle/>
              <a:p>
                <a:endParaRPr lang="ru-RU"/>
              </a:p>
            </p:txBody>
          </p:sp>
          <p:sp>
            <p:nvSpPr>
              <p:cNvPr id="69" name="Freeform 25"/>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vert="eaVert"/>
              <a:lstStyle/>
              <a:p>
                <a:endParaRPr lang="ru-RU"/>
              </a:p>
            </p:txBody>
          </p:sp>
          <p:sp>
            <p:nvSpPr>
              <p:cNvPr id="70" name="Freeform 26"/>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4" name="Group 27"/>
            <p:cNvGrpSpPr>
              <a:grpSpLocks/>
            </p:cNvGrpSpPr>
            <p:nvPr/>
          </p:nvGrpSpPr>
          <p:grpSpPr bwMode="auto">
            <a:xfrm>
              <a:off x="870" y="887"/>
              <a:ext cx="1650" cy="1701"/>
              <a:chOff x="265" y="10"/>
              <a:chExt cx="2116" cy="1312"/>
            </a:xfrm>
          </p:grpSpPr>
          <p:sp>
            <p:nvSpPr>
              <p:cNvPr id="39" name="Freeform 28"/>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vert="eaVert"/>
              <a:lstStyle/>
              <a:p>
                <a:endParaRPr lang="ru-RU"/>
              </a:p>
            </p:txBody>
          </p:sp>
          <p:sp>
            <p:nvSpPr>
              <p:cNvPr id="40" name="Freeform 29"/>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vert="eaVert"/>
              <a:lstStyle/>
              <a:p>
                <a:endParaRPr lang="ru-RU"/>
              </a:p>
            </p:txBody>
          </p:sp>
          <p:sp>
            <p:nvSpPr>
              <p:cNvPr id="41" name="Freeform 30"/>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vert="eaVert"/>
              <a:lstStyle/>
              <a:p>
                <a:endParaRPr lang="ru-RU"/>
              </a:p>
            </p:txBody>
          </p:sp>
          <p:sp>
            <p:nvSpPr>
              <p:cNvPr id="42" name="Freeform 31"/>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vert="eaVert"/>
              <a:lstStyle/>
              <a:p>
                <a:endParaRPr lang="ru-RU"/>
              </a:p>
            </p:txBody>
          </p:sp>
          <p:sp>
            <p:nvSpPr>
              <p:cNvPr id="43" name="Freeform 32"/>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vert="eaVert"/>
              <a:lstStyle/>
              <a:p>
                <a:endParaRPr lang="ru-RU"/>
              </a:p>
            </p:txBody>
          </p:sp>
          <p:sp>
            <p:nvSpPr>
              <p:cNvPr id="44" name="Freeform 33"/>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vert="eaVert"/>
              <a:lstStyle/>
              <a:p>
                <a:endParaRPr lang="ru-RU"/>
              </a:p>
            </p:txBody>
          </p:sp>
          <p:sp>
            <p:nvSpPr>
              <p:cNvPr id="45" name="Freeform 34"/>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vert="eaVert"/>
              <a:lstStyle/>
              <a:p>
                <a:endParaRPr lang="ru-RU"/>
              </a:p>
            </p:txBody>
          </p:sp>
          <p:sp>
            <p:nvSpPr>
              <p:cNvPr id="46" name="Freeform 35"/>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vert="eaVert"/>
              <a:lstStyle/>
              <a:p>
                <a:endParaRPr lang="ru-RU"/>
              </a:p>
            </p:txBody>
          </p:sp>
          <p:sp>
            <p:nvSpPr>
              <p:cNvPr id="47" name="Freeform 36"/>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vert="eaVert"/>
              <a:lstStyle/>
              <a:p>
                <a:endParaRPr lang="ru-RU"/>
              </a:p>
            </p:txBody>
          </p:sp>
          <p:sp>
            <p:nvSpPr>
              <p:cNvPr id="48" name="Freeform 37"/>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vert="eaVert"/>
              <a:lstStyle/>
              <a:p>
                <a:endParaRPr lang="ru-RU"/>
              </a:p>
            </p:txBody>
          </p:sp>
          <p:sp>
            <p:nvSpPr>
              <p:cNvPr id="49" name="Freeform 38"/>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vert="eaVert"/>
              <a:lstStyle/>
              <a:p>
                <a:endParaRPr lang="ru-RU"/>
              </a:p>
            </p:txBody>
          </p:sp>
          <p:sp>
            <p:nvSpPr>
              <p:cNvPr id="50" name="Freeform 39"/>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vert="eaVert"/>
              <a:lstStyle/>
              <a:p>
                <a:endParaRPr lang="ru-RU"/>
              </a:p>
            </p:txBody>
          </p:sp>
          <p:sp>
            <p:nvSpPr>
              <p:cNvPr id="51" name="Freeform 40"/>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vert="eaVert"/>
              <a:lstStyle/>
              <a:p>
                <a:endParaRPr lang="ru-RU"/>
              </a:p>
            </p:txBody>
          </p:sp>
          <p:sp>
            <p:nvSpPr>
              <p:cNvPr id="52" name="Freeform 41"/>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vert="eaVert"/>
              <a:lstStyle/>
              <a:p>
                <a:endParaRPr lang="ru-RU"/>
              </a:p>
            </p:txBody>
          </p:sp>
          <p:sp>
            <p:nvSpPr>
              <p:cNvPr id="53" name="Freeform 42"/>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vert="eaVert"/>
              <a:lstStyle/>
              <a:p>
                <a:endParaRPr lang="ru-RU"/>
              </a:p>
            </p:txBody>
          </p:sp>
          <p:sp>
            <p:nvSpPr>
              <p:cNvPr id="54" name="Freeform 43"/>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5" name="Group 44"/>
            <p:cNvGrpSpPr>
              <a:grpSpLocks/>
            </p:cNvGrpSpPr>
            <p:nvPr/>
          </p:nvGrpSpPr>
          <p:grpSpPr bwMode="auto">
            <a:xfrm flipV="1">
              <a:off x="6084" y="9335"/>
              <a:ext cx="1617" cy="1686"/>
              <a:chOff x="3424" y="10"/>
              <a:chExt cx="2116" cy="1312"/>
            </a:xfrm>
          </p:grpSpPr>
          <p:sp>
            <p:nvSpPr>
              <p:cNvPr id="23" name="Freeform 45"/>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24" name="Freeform 46"/>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5" name="Freeform 47"/>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26" name="Freeform 48"/>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rot="10800000" vert="eaVert"/>
              <a:lstStyle/>
              <a:p>
                <a:endParaRPr lang="ru-RU"/>
              </a:p>
            </p:txBody>
          </p:sp>
          <p:sp>
            <p:nvSpPr>
              <p:cNvPr id="27" name="Freeform 49"/>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8" name="Freeform 50"/>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29" name="Freeform 51"/>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rot="10800000" vert="eaVert"/>
              <a:lstStyle/>
              <a:p>
                <a:endParaRPr lang="ru-RU"/>
              </a:p>
            </p:txBody>
          </p:sp>
          <p:sp>
            <p:nvSpPr>
              <p:cNvPr id="30" name="Freeform 52"/>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rot="10800000" vert="eaVert"/>
              <a:lstStyle/>
              <a:p>
                <a:endParaRPr lang="ru-RU"/>
              </a:p>
            </p:txBody>
          </p:sp>
          <p:sp>
            <p:nvSpPr>
              <p:cNvPr id="31" name="Freeform 53"/>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32" name="Freeform 54"/>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rot="10800000" vert="eaVert"/>
              <a:lstStyle/>
              <a:p>
                <a:endParaRPr lang="ru-RU"/>
              </a:p>
            </p:txBody>
          </p:sp>
          <p:sp>
            <p:nvSpPr>
              <p:cNvPr id="33" name="Freeform 55"/>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rot="10800000" vert="eaVert"/>
              <a:lstStyle/>
              <a:p>
                <a:endParaRPr lang="ru-RU"/>
              </a:p>
            </p:txBody>
          </p:sp>
          <p:sp>
            <p:nvSpPr>
              <p:cNvPr id="34" name="Freeform 56"/>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35" name="Freeform 57"/>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rot="10800000" vert="eaVert"/>
              <a:lstStyle/>
              <a:p>
                <a:endParaRPr lang="ru-RU"/>
              </a:p>
            </p:txBody>
          </p:sp>
          <p:sp>
            <p:nvSpPr>
              <p:cNvPr id="36" name="Freeform 58"/>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37" name="Freeform 59"/>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rot="10800000" vert="eaVert"/>
              <a:lstStyle/>
              <a:p>
                <a:endParaRPr lang="ru-RU"/>
              </a:p>
            </p:txBody>
          </p:sp>
          <p:sp>
            <p:nvSpPr>
              <p:cNvPr id="38" name="Freeform 60"/>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rot="10800000" vert="eaVert"/>
              <a:lstStyle/>
              <a:p>
                <a:endParaRPr lang="ru-RU"/>
              </a:p>
            </p:txBody>
          </p:sp>
        </p:grpSp>
        <p:grpSp>
          <p:nvGrpSpPr>
            <p:cNvPr id="6" name="Group 61"/>
            <p:cNvGrpSpPr>
              <a:grpSpLocks/>
            </p:cNvGrpSpPr>
            <p:nvPr/>
          </p:nvGrpSpPr>
          <p:grpSpPr bwMode="auto">
            <a:xfrm flipV="1">
              <a:off x="870" y="9371"/>
              <a:ext cx="1650" cy="1686"/>
              <a:chOff x="265" y="10"/>
              <a:chExt cx="2116" cy="1312"/>
            </a:xfrm>
          </p:grpSpPr>
          <p:sp>
            <p:nvSpPr>
              <p:cNvPr id="7" name="Freeform 62"/>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8" name="Freeform 63"/>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rot="10800000" vert="eaVert"/>
              <a:lstStyle/>
              <a:p>
                <a:endParaRPr lang="ru-RU"/>
              </a:p>
            </p:txBody>
          </p:sp>
          <p:sp>
            <p:nvSpPr>
              <p:cNvPr id="9" name="Freeform 64"/>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10" name="Freeform 65"/>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rot="10800000" vert="eaVert"/>
              <a:lstStyle/>
              <a:p>
                <a:endParaRPr lang="ru-RU"/>
              </a:p>
            </p:txBody>
          </p:sp>
          <p:sp>
            <p:nvSpPr>
              <p:cNvPr id="11" name="Freeform 66"/>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rot="10800000" vert="eaVert"/>
              <a:lstStyle/>
              <a:p>
                <a:endParaRPr lang="ru-RU"/>
              </a:p>
            </p:txBody>
          </p:sp>
          <p:sp>
            <p:nvSpPr>
              <p:cNvPr id="12" name="Freeform 67"/>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13" name="Freeform 68"/>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rot="10800000" vert="eaVert"/>
              <a:lstStyle/>
              <a:p>
                <a:endParaRPr lang="ru-RU"/>
              </a:p>
            </p:txBody>
          </p:sp>
          <p:sp>
            <p:nvSpPr>
              <p:cNvPr id="14" name="Freeform 69"/>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15" name="Freeform 70"/>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rot="10800000" vert="eaVert"/>
              <a:lstStyle/>
              <a:p>
                <a:endParaRPr lang="ru-RU"/>
              </a:p>
            </p:txBody>
          </p:sp>
          <p:sp>
            <p:nvSpPr>
              <p:cNvPr id="16" name="Freeform 71"/>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rot="10800000" vert="eaVert"/>
              <a:lstStyle/>
              <a:p>
                <a:endParaRPr lang="ru-RU"/>
              </a:p>
            </p:txBody>
          </p:sp>
          <p:sp>
            <p:nvSpPr>
              <p:cNvPr id="17" name="Freeform 72"/>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rot="10800000" vert="eaVert"/>
              <a:lstStyle/>
              <a:p>
                <a:endParaRPr lang="ru-RU"/>
              </a:p>
            </p:txBody>
          </p:sp>
          <p:sp>
            <p:nvSpPr>
              <p:cNvPr id="18" name="Freeform 73"/>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19" name="Freeform 74"/>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rot="10800000" vert="eaVert"/>
              <a:lstStyle/>
              <a:p>
                <a:endParaRPr lang="ru-RU"/>
              </a:p>
            </p:txBody>
          </p:sp>
          <p:sp>
            <p:nvSpPr>
              <p:cNvPr id="20" name="Freeform 75"/>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21" name="Freeform 76"/>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rot="10800000" vert="eaVert"/>
              <a:lstStyle/>
              <a:p>
                <a:endParaRPr lang="ru-RU"/>
              </a:p>
            </p:txBody>
          </p:sp>
          <p:sp>
            <p:nvSpPr>
              <p:cNvPr id="22" name="Freeform 77"/>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rot="10800000" vert="eaVert"/>
              <a:lstStyle/>
              <a:p>
                <a:endParaRPr lang="ru-RU"/>
              </a:p>
            </p:txBody>
          </p:sp>
        </p:grpSp>
      </p:grpSp>
      <p:pic>
        <p:nvPicPr>
          <p:cNvPr id="71" name="Рисунок 70"/>
          <p:cNvPicPr/>
          <p:nvPr/>
        </p:nvPicPr>
        <p:blipFill>
          <a:blip r:embed="rId2">
            <a:extLst>
              <a:ext uri="{28A0092B-C50C-407E-A947-70E740481C1C}">
                <a14:useLocalDpi xmlns:a14="http://schemas.microsoft.com/office/drawing/2010/main" val="0"/>
              </a:ext>
            </a:extLst>
          </a:blip>
          <a:srcRect/>
          <a:stretch>
            <a:fillRect/>
          </a:stretch>
        </p:blipFill>
        <p:spPr bwMode="auto">
          <a:xfrm>
            <a:off x="7022430" y="1600834"/>
            <a:ext cx="4044636" cy="4342952"/>
          </a:xfrm>
          <a:prstGeom prst="rect">
            <a:avLst/>
          </a:prstGeom>
          <a:noFill/>
        </p:spPr>
      </p:pic>
      <p:pic>
        <p:nvPicPr>
          <p:cNvPr id="72" name="Рисунок 7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526" y="1600834"/>
            <a:ext cx="4249773" cy="4342952"/>
          </a:xfrm>
          <a:prstGeom prst="rect">
            <a:avLst/>
          </a:prstGeom>
          <a:noFill/>
        </p:spPr>
      </p:pic>
      <p:sp>
        <p:nvSpPr>
          <p:cNvPr id="73" name="TextBox 72"/>
          <p:cNvSpPr txBox="1"/>
          <p:nvPr/>
        </p:nvSpPr>
        <p:spPr>
          <a:xfrm>
            <a:off x="3198754" y="383571"/>
            <a:ext cx="7282763" cy="830997"/>
          </a:xfrm>
          <a:prstGeom prst="rect">
            <a:avLst/>
          </a:prstGeom>
          <a:noFill/>
        </p:spPr>
        <p:txBody>
          <a:bodyPr wrap="none" rtlCol="0">
            <a:spAutoFit/>
          </a:bodyPr>
          <a:lstStyle/>
          <a:p>
            <a:r>
              <a:rPr lang="kk-KZ" sz="4800" b="1" i="1" dirty="0" smtClean="0">
                <a:solidFill>
                  <a:srgbClr val="FF0000"/>
                </a:solidFill>
                <a:latin typeface="Times New Roman" panose="02020603050405020304" pitchFamily="18" charset="0"/>
                <a:cs typeface="Times New Roman" panose="02020603050405020304" pitchFamily="18" charset="0"/>
              </a:rPr>
              <a:t>Қажымұқан киген көйлек</a:t>
            </a:r>
            <a:endParaRPr lang="ru-RU" sz="4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955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rot="-5400000">
            <a:off x="2656098" y="-2676067"/>
            <a:ext cx="6887551" cy="12184256"/>
            <a:chOff x="870" y="853"/>
            <a:chExt cx="6831" cy="10204"/>
          </a:xfrm>
        </p:grpSpPr>
        <p:grpSp>
          <p:nvGrpSpPr>
            <p:cNvPr id="3" name="Group 10"/>
            <p:cNvGrpSpPr>
              <a:grpSpLocks/>
            </p:cNvGrpSpPr>
            <p:nvPr/>
          </p:nvGrpSpPr>
          <p:grpSpPr bwMode="auto">
            <a:xfrm>
              <a:off x="6084" y="853"/>
              <a:ext cx="1617" cy="1686"/>
              <a:chOff x="3424" y="10"/>
              <a:chExt cx="2116" cy="1312"/>
            </a:xfrm>
          </p:grpSpPr>
          <p:sp>
            <p:nvSpPr>
              <p:cNvPr id="55" name="Freeform 11"/>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vert="eaVert"/>
              <a:lstStyle/>
              <a:p>
                <a:endParaRPr lang="ru-RU"/>
              </a:p>
            </p:txBody>
          </p:sp>
          <p:sp>
            <p:nvSpPr>
              <p:cNvPr id="56" name="Freeform 12"/>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vert="eaVert"/>
              <a:lstStyle/>
              <a:p>
                <a:endParaRPr lang="ru-RU"/>
              </a:p>
            </p:txBody>
          </p:sp>
          <p:sp>
            <p:nvSpPr>
              <p:cNvPr id="57" name="Freeform 13"/>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vert="eaVert"/>
              <a:lstStyle/>
              <a:p>
                <a:endParaRPr lang="ru-RU"/>
              </a:p>
            </p:txBody>
          </p:sp>
          <p:sp>
            <p:nvSpPr>
              <p:cNvPr id="58" name="Freeform 14"/>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vert="eaVert"/>
              <a:lstStyle/>
              <a:p>
                <a:endParaRPr lang="ru-RU"/>
              </a:p>
            </p:txBody>
          </p:sp>
          <p:sp>
            <p:nvSpPr>
              <p:cNvPr id="59" name="Freeform 15"/>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vert="eaVert"/>
              <a:lstStyle/>
              <a:p>
                <a:endParaRPr lang="ru-RU"/>
              </a:p>
            </p:txBody>
          </p:sp>
          <p:sp>
            <p:nvSpPr>
              <p:cNvPr id="60" name="Freeform 16"/>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vert="eaVert"/>
              <a:lstStyle/>
              <a:p>
                <a:endParaRPr lang="ru-RU"/>
              </a:p>
            </p:txBody>
          </p:sp>
          <p:sp>
            <p:nvSpPr>
              <p:cNvPr id="61" name="Freeform 17"/>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vert="eaVert"/>
              <a:lstStyle/>
              <a:p>
                <a:endParaRPr lang="ru-RU"/>
              </a:p>
            </p:txBody>
          </p:sp>
          <p:sp>
            <p:nvSpPr>
              <p:cNvPr id="62" name="Freeform 18"/>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vert="eaVert"/>
              <a:lstStyle/>
              <a:p>
                <a:endParaRPr lang="ru-RU"/>
              </a:p>
            </p:txBody>
          </p:sp>
          <p:sp>
            <p:nvSpPr>
              <p:cNvPr id="63" name="Freeform 19"/>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vert="eaVert"/>
              <a:lstStyle/>
              <a:p>
                <a:endParaRPr lang="ru-RU"/>
              </a:p>
            </p:txBody>
          </p:sp>
          <p:sp>
            <p:nvSpPr>
              <p:cNvPr id="64" name="Freeform 20"/>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vert="eaVert"/>
              <a:lstStyle/>
              <a:p>
                <a:endParaRPr lang="ru-RU"/>
              </a:p>
            </p:txBody>
          </p:sp>
          <p:sp>
            <p:nvSpPr>
              <p:cNvPr id="65" name="Freeform 21"/>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vert="eaVert"/>
              <a:lstStyle/>
              <a:p>
                <a:endParaRPr lang="ru-RU"/>
              </a:p>
            </p:txBody>
          </p:sp>
          <p:sp>
            <p:nvSpPr>
              <p:cNvPr id="66" name="Freeform 22"/>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vert="eaVert"/>
              <a:lstStyle/>
              <a:p>
                <a:endParaRPr lang="ru-RU"/>
              </a:p>
            </p:txBody>
          </p:sp>
          <p:sp>
            <p:nvSpPr>
              <p:cNvPr id="67" name="Freeform 23"/>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vert="eaVert"/>
              <a:lstStyle/>
              <a:p>
                <a:endParaRPr lang="ru-RU"/>
              </a:p>
            </p:txBody>
          </p:sp>
          <p:sp>
            <p:nvSpPr>
              <p:cNvPr id="68" name="Freeform 24"/>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vert="eaVert"/>
              <a:lstStyle/>
              <a:p>
                <a:endParaRPr lang="ru-RU"/>
              </a:p>
            </p:txBody>
          </p:sp>
          <p:sp>
            <p:nvSpPr>
              <p:cNvPr id="69" name="Freeform 25"/>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vert="eaVert"/>
              <a:lstStyle/>
              <a:p>
                <a:endParaRPr lang="ru-RU"/>
              </a:p>
            </p:txBody>
          </p:sp>
          <p:sp>
            <p:nvSpPr>
              <p:cNvPr id="70" name="Freeform 26"/>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4" name="Group 27"/>
            <p:cNvGrpSpPr>
              <a:grpSpLocks/>
            </p:cNvGrpSpPr>
            <p:nvPr/>
          </p:nvGrpSpPr>
          <p:grpSpPr bwMode="auto">
            <a:xfrm>
              <a:off x="870" y="887"/>
              <a:ext cx="1650" cy="1701"/>
              <a:chOff x="265" y="10"/>
              <a:chExt cx="2116" cy="1312"/>
            </a:xfrm>
          </p:grpSpPr>
          <p:sp>
            <p:nvSpPr>
              <p:cNvPr id="39" name="Freeform 28"/>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vert="eaVert"/>
              <a:lstStyle/>
              <a:p>
                <a:endParaRPr lang="ru-RU"/>
              </a:p>
            </p:txBody>
          </p:sp>
          <p:sp>
            <p:nvSpPr>
              <p:cNvPr id="40" name="Freeform 29"/>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vert="eaVert"/>
              <a:lstStyle/>
              <a:p>
                <a:endParaRPr lang="ru-RU"/>
              </a:p>
            </p:txBody>
          </p:sp>
          <p:sp>
            <p:nvSpPr>
              <p:cNvPr id="41" name="Freeform 30"/>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vert="eaVert"/>
              <a:lstStyle/>
              <a:p>
                <a:endParaRPr lang="ru-RU"/>
              </a:p>
            </p:txBody>
          </p:sp>
          <p:sp>
            <p:nvSpPr>
              <p:cNvPr id="42" name="Freeform 31"/>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vert="eaVert"/>
              <a:lstStyle/>
              <a:p>
                <a:endParaRPr lang="ru-RU"/>
              </a:p>
            </p:txBody>
          </p:sp>
          <p:sp>
            <p:nvSpPr>
              <p:cNvPr id="43" name="Freeform 32"/>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vert="eaVert"/>
              <a:lstStyle/>
              <a:p>
                <a:endParaRPr lang="ru-RU"/>
              </a:p>
            </p:txBody>
          </p:sp>
          <p:sp>
            <p:nvSpPr>
              <p:cNvPr id="44" name="Freeform 33"/>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vert="eaVert"/>
              <a:lstStyle/>
              <a:p>
                <a:endParaRPr lang="ru-RU"/>
              </a:p>
            </p:txBody>
          </p:sp>
          <p:sp>
            <p:nvSpPr>
              <p:cNvPr id="45" name="Freeform 34"/>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vert="eaVert"/>
              <a:lstStyle/>
              <a:p>
                <a:endParaRPr lang="ru-RU"/>
              </a:p>
            </p:txBody>
          </p:sp>
          <p:sp>
            <p:nvSpPr>
              <p:cNvPr id="46" name="Freeform 35"/>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vert="eaVert"/>
              <a:lstStyle/>
              <a:p>
                <a:endParaRPr lang="ru-RU"/>
              </a:p>
            </p:txBody>
          </p:sp>
          <p:sp>
            <p:nvSpPr>
              <p:cNvPr id="47" name="Freeform 36"/>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vert="eaVert"/>
              <a:lstStyle/>
              <a:p>
                <a:endParaRPr lang="ru-RU"/>
              </a:p>
            </p:txBody>
          </p:sp>
          <p:sp>
            <p:nvSpPr>
              <p:cNvPr id="48" name="Freeform 37"/>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vert="eaVert"/>
              <a:lstStyle/>
              <a:p>
                <a:endParaRPr lang="ru-RU"/>
              </a:p>
            </p:txBody>
          </p:sp>
          <p:sp>
            <p:nvSpPr>
              <p:cNvPr id="49" name="Freeform 38"/>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vert="eaVert"/>
              <a:lstStyle/>
              <a:p>
                <a:endParaRPr lang="ru-RU"/>
              </a:p>
            </p:txBody>
          </p:sp>
          <p:sp>
            <p:nvSpPr>
              <p:cNvPr id="50" name="Freeform 39"/>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vert="eaVert"/>
              <a:lstStyle/>
              <a:p>
                <a:endParaRPr lang="ru-RU"/>
              </a:p>
            </p:txBody>
          </p:sp>
          <p:sp>
            <p:nvSpPr>
              <p:cNvPr id="51" name="Freeform 40"/>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vert="eaVert"/>
              <a:lstStyle/>
              <a:p>
                <a:endParaRPr lang="ru-RU"/>
              </a:p>
            </p:txBody>
          </p:sp>
          <p:sp>
            <p:nvSpPr>
              <p:cNvPr id="52" name="Freeform 41"/>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vert="eaVert"/>
              <a:lstStyle/>
              <a:p>
                <a:endParaRPr lang="ru-RU"/>
              </a:p>
            </p:txBody>
          </p:sp>
          <p:sp>
            <p:nvSpPr>
              <p:cNvPr id="53" name="Freeform 42"/>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vert="eaVert"/>
              <a:lstStyle/>
              <a:p>
                <a:endParaRPr lang="ru-RU"/>
              </a:p>
            </p:txBody>
          </p:sp>
          <p:sp>
            <p:nvSpPr>
              <p:cNvPr id="54" name="Freeform 43"/>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5" name="Group 44"/>
            <p:cNvGrpSpPr>
              <a:grpSpLocks/>
            </p:cNvGrpSpPr>
            <p:nvPr/>
          </p:nvGrpSpPr>
          <p:grpSpPr bwMode="auto">
            <a:xfrm flipV="1">
              <a:off x="6084" y="9335"/>
              <a:ext cx="1617" cy="1686"/>
              <a:chOff x="3424" y="10"/>
              <a:chExt cx="2116" cy="1312"/>
            </a:xfrm>
          </p:grpSpPr>
          <p:sp>
            <p:nvSpPr>
              <p:cNvPr id="23" name="Freeform 45"/>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24" name="Freeform 46"/>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5" name="Freeform 47"/>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26" name="Freeform 48"/>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rot="10800000" vert="eaVert"/>
              <a:lstStyle/>
              <a:p>
                <a:endParaRPr lang="ru-RU"/>
              </a:p>
            </p:txBody>
          </p:sp>
          <p:sp>
            <p:nvSpPr>
              <p:cNvPr id="27" name="Freeform 49"/>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8" name="Freeform 50"/>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29" name="Freeform 51"/>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rot="10800000" vert="eaVert"/>
              <a:lstStyle/>
              <a:p>
                <a:endParaRPr lang="ru-RU"/>
              </a:p>
            </p:txBody>
          </p:sp>
          <p:sp>
            <p:nvSpPr>
              <p:cNvPr id="30" name="Freeform 52"/>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rot="10800000" vert="eaVert"/>
              <a:lstStyle/>
              <a:p>
                <a:endParaRPr lang="ru-RU"/>
              </a:p>
            </p:txBody>
          </p:sp>
          <p:sp>
            <p:nvSpPr>
              <p:cNvPr id="31" name="Freeform 53"/>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32" name="Freeform 54"/>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rot="10800000" vert="eaVert"/>
              <a:lstStyle/>
              <a:p>
                <a:endParaRPr lang="ru-RU"/>
              </a:p>
            </p:txBody>
          </p:sp>
          <p:sp>
            <p:nvSpPr>
              <p:cNvPr id="33" name="Freeform 55"/>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rot="10800000" vert="eaVert"/>
              <a:lstStyle/>
              <a:p>
                <a:endParaRPr lang="ru-RU"/>
              </a:p>
            </p:txBody>
          </p:sp>
          <p:sp>
            <p:nvSpPr>
              <p:cNvPr id="34" name="Freeform 56"/>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35" name="Freeform 57"/>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rot="10800000" vert="eaVert"/>
              <a:lstStyle/>
              <a:p>
                <a:endParaRPr lang="ru-RU"/>
              </a:p>
            </p:txBody>
          </p:sp>
          <p:sp>
            <p:nvSpPr>
              <p:cNvPr id="36" name="Freeform 58"/>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37" name="Freeform 59"/>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rot="10800000" vert="eaVert"/>
              <a:lstStyle/>
              <a:p>
                <a:endParaRPr lang="ru-RU"/>
              </a:p>
            </p:txBody>
          </p:sp>
          <p:sp>
            <p:nvSpPr>
              <p:cNvPr id="38" name="Freeform 60"/>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rot="10800000" vert="eaVert"/>
              <a:lstStyle/>
              <a:p>
                <a:endParaRPr lang="ru-RU"/>
              </a:p>
            </p:txBody>
          </p:sp>
        </p:grpSp>
        <p:grpSp>
          <p:nvGrpSpPr>
            <p:cNvPr id="6" name="Group 61"/>
            <p:cNvGrpSpPr>
              <a:grpSpLocks/>
            </p:cNvGrpSpPr>
            <p:nvPr/>
          </p:nvGrpSpPr>
          <p:grpSpPr bwMode="auto">
            <a:xfrm flipV="1">
              <a:off x="870" y="9371"/>
              <a:ext cx="1650" cy="1686"/>
              <a:chOff x="265" y="10"/>
              <a:chExt cx="2116" cy="1312"/>
            </a:xfrm>
          </p:grpSpPr>
          <p:sp>
            <p:nvSpPr>
              <p:cNvPr id="7" name="Freeform 62"/>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8" name="Freeform 63"/>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rot="10800000" vert="eaVert"/>
              <a:lstStyle/>
              <a:p>
                <a:endParaRPr lang="ru-RU"/>
              </a:p>
            </p:txBody>
          </p:sp>
          <p:sp>
            <p:nvSpPr>
              <p:cNvPr id="9" name="Freeform 64"/>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10" name="Freeform 65"/>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rot="10800000" vert="eaVert"/>
              <a:lstStyle/>
              <a:p>
                <a:endParaRPr lang="ru-RU"/>
              </a:p>
            </p:txBody>
          </p:sp>
          <p:sp>
            <p:nvSpPr>
              <p:cNvPr id="11" name="Freeform 66"/>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rot="10800000" vert="eaVert"/>
              <a:lstStyle/>
              <a:p>
                <a:endParaRPr lang="ru-RU"/>
              </a:p>
            </p:txBody>
          </p:sp>
          <p:sp>
            <p:nvSpPr>
              <p:cNvPr id="12" name="Freeform 67"/>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13" name="Freeform 68"/>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rot="10800000" vert="eaVert"/>
              <a:lstStyle/>
              <a:p>
                <a:endParaRPr lang="ru-RU"/>
              </a:p>
            </p:txBody>
          </p:sp>
          <p:sp>
            <p:nvSpPr>
              <p:cNvPr id="14" name="Freeform 69"/>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15" name="Freeform 70"/>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rot="10800000" vert="eaVert"/>
              <a:lstStyle/>
              <a:p>
                <a:endParaRPr lang="ru-RU"/>
              </a:p>
            </p:txBody>
          </p:sp>
          <p:sp>
            <p:nvSpPr>
              <p:cNvPr id="16" name="Freeform 71"/>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rot="10800000" vert="eaVert"/>
              <a:lstStyle/>
              <a:p>
                <a:endParaRPr lang="ru-RU"/>
              </a:p>
            </p:txBody>
          </p:sp>
          <p:sp>
            <p:nvSpPr>
              <p:cNvPr id="17" name="Freeform 72"/>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rot="10800000" vert="eaVert"/>
              <a:lstStyle/>
              <a:p>
                <a:endParaRPr lang="ru-RU"/>
              </a:p>
            </p:txBody>
          </p:sp>
          <p:sp>
            <p:nvSpPr>
              <p:cNvPr id="18" name="Freeform 73"/>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19" name="Freeform 74"/>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rot="10800000" vert="eaVert"/>
              <a:lstStyle/>
              <a:p>
                <a:endParaRPr lang="ru-RU"/>
              </a:p>
            </p:txBody>
          </p:sp>
          <p:sp>
            <p:nvSpPr>
              <p:cNvPr id="20" name="Freeform 75"/>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21" name="Freeform 76"/>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rot="10800000" vert="eaVert"/>
              <a:lstStyle/>
              <a:p>
                <a:endParaRPr lang="ru-RU"/>
              </a:p>
            </p:txBody>
          </p:sp>
          <p:sp>
            <p:nvSpPr>
              <p:cNvPr id="22" name="Freeform 77"/>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rot="10800000" vert="eaVert"/>
              <a:lstStyle/>
              <a:p>
                <a:endParaRPr lang="ru-RU"/>
              </a:p>
            </p:txBody>
          </p:sp>
        </p:grpSp>
      </p:grpSp>
      <p:sp>
        <p:nvSpPr>
          <p:cNvPr id="71" name="Скругленный прямоугольник 70"/>
          <p:cNvSpPr/>
          <p:nvPr/>
        </p:nvSpPr>
        <p:spPr>
          <a:xfrm>
            <a:off x="1456264" y="356595"/>
            <a:ext cx="8886987" cy="10085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4800" b="1" i="1" dirty="0" smtClean="0">
                <a:solidFill>
                  <a:srgbClr val="FF0000"/>
                </a:solidFill>
                <a:latin typeface="Times New Roman" panose="02020603050405020304" pitchFamily="18" charset="0"/>
                <a:cs typeface="Times New Roman" panose="02020603050405020304" pitchFamily="18" charset="0"/>
              </a:rPr>
              <a:t>Топпен жұмыс</a:t>
            </a:r>
            <a:endParaRPr lang="ru-RU" sz="4800" b="1" i="1" dirty="0">
              <a:solidFill>
                <a:srgbClr val="FF0000"/>
              </a:solidFill>
              <a:latin typeface="Times New Roman" panose="02020603050405020304" pitchFamily="18" charset="0"/>
              <a:cs typeface="Times New Roman" panose="02020603050405020304" pitchFamily="18" charset="0"/>
            </a:endParaRPr>
          </a:p>
        </p:txBody>
      </p:sp>
      <p:sp>
        <p:nvSpPr>
          <p:cNvPr id="72" name="Скругленный прямоугольник 71"/>
          <p:cNvSpPr/>
          <p:nvPr/>
        </p:nvSpPr>
        <p:spPr>
          <a:xfrm>
            <a:off x="1632857" y="2073729"/>
            <a:ext cx="3216729" cy="429314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3600" b="1" i="1" dirty="0" smtClean="0">
                <a:solidFill>
                  <a:srgbClr val="FF0000"/>
                </a:solidFill>
                <a:latin typeface="Times New Roman" panose="02020603050405020304" pitchFamily="18" charset="0"/>
                <a:cs typeface="Times New Roman" panose="02020603050405020304" pitchFamily="18" charset="0"/>
              </a:rPr>
              <a:t>1 – топ «Спорт – денсаулық кепілі» шағын эссе жазу.</a:t>
            </a:r>
          </a:p>
          <a:p>
            <a:pPr algn="ctr"/>
            <a:endParaRPr lang="ru-RU" dirty="0"/>
          </a:p>
        </p:txBody>
      </p:sp>
      <p:sp>
        <p:nvSpPr>
          <p:cNvPr id="73" name="Скругленный прямоугольник 72"/>
          <p:cNvSpPr/>
          <p:nvPr/>
        </p:nvSpPr>
        <p:spPr>
          <a:xfrm>
            <a:off x="6962076" y="2046996"/>
            <a:ext cx="3216729" cy="429314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3600" b="1" i="1" dirty="0" smtClean="0">
                <a:solidFill>
                  <a:srgbClr val="FF0000"/>
                </a:solidFill>
                <a:latin typeface="Times New Roman" panose="02020603050405020304" pitchFamily="18" charset="0"/>
                <a:cs typeface="Times New Roman" panose="02020603050405020304" pitchFamily="18" charset="0"/>
              </a:rPr>
              <a:t>2 – топ Қажымұқан туралы 5 жол өлең құрастыру</a:t>
            </a:r>
            <a:r>
              <a:rPr lang="kk-KZ" dirty="0" smtClean="0"/>
              <a:t>.</a:t>
            </a:r>
            <a:endParaRPr lang="ru-RU" dirty="0"/>
          </a:p>
        </p:txBody>
      </p:sp>
    </p:spTree>
    <p:extLst>
      <p:ext uri="{BB962C8B-B14F-4D97-AF65-F5344CB8AC3E}">
        <p14:creationId xmlns:p14="http://schemas.microsoft.com/office/powerpoint/2010/main" val="3193446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rot="-5400000">
            <a:off x="2719598" y="-2584852"/>
            <a:ext cx="6887551" cy="12057256"/>
            <a:chOff x="870" y="853"/>
            <a:chExt cx="6831" cy="10204"/>
          </a:xfrm>
        </p:grpSpPr>
        <p:grpSp>
          <p:nvGrpSpPr>
            <p:cNvPr id="3" name="Group 10"/>
            <p:cNvGrpSpPr>
              <a:grpSpLocks/>
            </p:cNvGrpSpPr>
            <p:nvPr/>
          </p:nvGrpSpPr>
          <p:grpSpPr bwMode="auto">
            <a:xfrm>
              <a:off x="6084" y="853"/>
              <a:ext cx="1617" cy="1686"/>
              <a:chOff x="3424" y="10"/>
              <a:chExt cx="2116" cy="1312"/>
            </a:xfrm>
          </p:grpSpPr>
          <p:sp>
            <p:nvSpPr>
              <p:cNvPr id="55" name="Freeform 11"/>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vert="eaVert"/>
              <a:lstStyle/>
              <a:p>
                <a:endParaRPr lang="ru-RU"/>
              </a:p>
            </p:txBody>
          </p:sp>
          <p:sp>
            <p:nvSpPr>
              <p:cNvPr id="56" name="Freeform 12"/>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vert="eaVert"/>
              <a:lstStyle/>
              <a:p>
                <a:endParaRPr lang="ru-RU"/>
              </a:p>
            </p:txBody>
          </p:sp>
          <p:sp>
            <p:nvSpPr>
              <p:cNvPr id="57" name="Freeform 13"/>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vert="eaVert"/>
              <a:lstStyle/>
              <a:p>
                <a:endParaRPr lang="ru-RU"/>
              </a:p>
            </p:txBody>
          </p:sp>
          <p:sp>
            <p:nvSpPr>
              <p:cNvPr id="58" name="Freeform 14"/>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vert="eaVert"/>
              <a:lstStyle/>
              <a:p>
                <a:endParaRPr lang="ru-RU"/>
              </a:p>
            </p:txBody>
          </p:sp>
          <p:sp>
            <p:nvSpPr>
              <p:cNvPr id="59" name="Freeform 15"/>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vert="eaVert"/>
              <a:lstStyle/>
              <a:p>
                <a:endParaRPr lang="ru-RU"/>
              </a:p>
            </p:txBody>
          </p:sp>
          <p:sp>
            <p:nvSpPr>
              <p:cNvPr id="60" name="Freeform 16"/>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vert="eaVert"/>
              <a:lstStyle/>
              <a:p>
                <a:endParaRPr lang="ru-RU"/>
              </a:p>
            </p:txBody>
          </p:sp>
          <p:sp>
            <p:nvSpPr>
              <p:cNvPr id="61" name="Freeform 17"/>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vert="eaVert"/>
              <a:lstStyle/>
              <a:p>
                <a:endParaRPr lang="ru-RU"/>
              </a:p>
            </p:txBody>
          </p:sp>
          <p:sp>
            <p:nvSpPr>
              <p:cNvPr id="62" name="Freeform 18"/>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vert="eaVert"/>
              <a:lstStyle/>
              <a:p>
                <a:endParaRPr lang="ru-RU"/>
              </a:p>
            </p:txBody>
          </p:sp>
          <p:sp>
            <p:nvSpPr>
              <p:cNvPr id="63" name="Freeform 19"/>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vert="eaVert"/>
              <a:lstStyle/>
              <a:p>
                <a:endParaRPr lang="ru-RU"/>
              </a:p>
            </p:txBody>
          </p:sp>
          <p:sp>
            <p:nvSpPr>
              <p:cNvPr id="64" name="Freeform 20"/>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vert="eaVert"/>
              <a:lstStyle/>
              <a:p>
                <a:endParaRPr lang="ru-RU"/>
              </a:p>
            </p:txBody>
          </p:sp>
          <p:sp>
            <p:nvSpPr>
              <p:cNvPr id="65" name="Freeform 21"/>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vert="eaVert"/>
              <a:lstStyle/>
              <a:p>
                <a:endParaRPr lang="ru-RU"/>
              </a:p>
            </p:txBody>
          </p:sp>
          <p:sp>
            <p:nvSpPr>
              <p:cNvPr id="66" name="Freeform 22"/>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vert="eaVert"/>
              <a:lstStyle/>
              <a:p>
                <a:endParaRPr lang="ru-RU"/>
              </a:p>
            </p:txBody>
          </p:sp>
          <p:sp>
            <p:nvSpPr>
              <p:cNvPr id="67" name="Freeform 23"/>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vert="eaVert"/>
              <a:lstStyle/>
              <a:p>
                <a:endParaRPr lang="ru-RU"/>
              </a:p>
            </p:txBody>
          </p:sp>
          <p:sp>
            <p:nvSpPr>
              <p:cNvPr id="68" name="Freeform 24"/>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vert="eaVert"/>
              <a:lstStyle/>
              <a:p>
                <a:endParaRPr lang="ru-RU"/>
              </a:p>
            </p:txBody>
          </p:sp>
          <p:sp>
            <p:nvSpPr>
              <p:cNvPr id="69" name="Freeform 25"/>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vert="eaVert"/>
              <a:lstStyle/>
              <a:p>
                <a:endParaRPr lang="ru-RU"/>
              </a:p>
            </p:txBody>
          </p:sp>
          <p:sp>
            <p:nvSpPr>
              <p:cNvPr id="70" name="Freeform 26"/>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4" name="Group 27"/>
            <p:cNvGrpSpPr>
              <a:grpSpLocks/>
            </p:cNvGrpSpPr>
            <p:nvPr/>
          </p:nvGrpSpPr>
          <p:grpSpPr bwMode="auto">
            <a:xfrm>
              <a:off x="870" y="887"/>
              <a:ext cx="1650" cy="1701"/>
              <a:chOff x="265" y="10"/>
              <a:chExt cx="2116" cy="1312"/>
            </a:xfrm>
          </p:grpSpPr>
          <p:sp>
            <p:nvSpPr>
              <p:cNvPr id="39" name="Freeform 28"/>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vert="eaVert"/>
              <a:lstStyle/>
              <a:p>
                <a:endParaRPr lang="ru-RU"/>
              </a:p>
            </p:txBody>
          </p:sp>
          <p:sp>
            <p:nvSpPr>
              <p:cNvPr id="40" name="Freeform 29"/>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vert="eaVert"/>
              <a:lstStyle/>
              <a:p>
                <a:endParaRPr lang="ru-RU"/>
              </a:p>
            </p:txBody>
          </p:sp>
          <p:sp>
            <p:nvSpPr>
              <p:cNvPr id="41" name="Freeform 30"/>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vert="eaVert"/>
              <a:lstStyle/>
              <a:p>
                <a:endParaRPr lang="ru-RU"/>
              </a:p>
            </p:txBody>
          </p:sp>
          <p:sp>
            <p:nvSpPr>
              <p:cNvPr id="42" name="Freeform 31"/>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vert="eaVert"/>
              <a:lstStyle/>
              <a:p>
                <a:endParaRPr lang="ru-RU"/>
              </a:p>
            </p:txBody>
          </p:sp>
          <p:sp>
            <p:nvSpPr>
              <p:cNvPr id="43" name="Freeform 32"/>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vert="eaVert"/>
              <a:lstStyle/>
              <a:p>
                <a:endParaRPr lang="ru-RU"/>
              </a:p>
            </p:txBody>
          </p:sp>
          <p:sp>
            <p:nvSpPr>
              <p:cNvPr id="44" name="Freeform 33"/>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vert="eaVert"/>
              <a:lstStyle/>
              <a:p>
                <a:endParaRPr lang="ru-RU"/>
              </a:p>
            </p:txBody>
          </p:sp>
          <p:sp>
            <p:nvSpPr>
              <p:cNvPr id="45" name="Freeform 34"/>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vert="eaVert"/>
              <a:lstStyle/>
              <a:p>
                <a:endParaRPr lang="ru-RU"/>
              </a:p>
            </p:txBody>
          </p:sp>
          <p:sp>
            <p:nvSpPr>
              <p:cNvPr id="46" name="Freeform 35"/>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vert="eaVert"/>
              <a:lstStyle/>
              <a:p>
                <a:endParaRPr lang="ru-RU"/>
              </a:p>
            </p:txBody>
          </p:sp>
          <p:sp>
            <p:nvSpPr>
              <p:cNvPr id="47" name="Freeform 36"/>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vert="eaVert"/>
              <a:lstStyle/>
              <a:p>
                <a:endParaRPr lang="ru-RU"/>
              </a:p>
            </p:txBody>
          </p:sp>
          <p:sp>
            <p:nvSpPr>
              <p:cNvPr id="48" name="Freeform 37"/>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vert="eaVert"/>
              <a:lstStyle/>
              <a:p>
                <a:endParaRPr lang="ru-RU"/>
              </a:p>
            </p:txBody>
          </p:sp>
          <p:sp>
            <p:nvSpPr>
              <p:cNvPr id="49" name="Freeform 38"/>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vert="eaVert"/>
              <a:lstStyle/>
              <a:p>
                <a:endParaRPr lang="ru-RU"/>
              </a:p>
            </p:txBody>
          </p:sp>
          <p:sp>
            <p:nvSpPr>
              <p:cNvPr id="50" name="Freeform 39"/>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vert="eaVert"/>
              <a:lstStyle/>
              <a:p>
                <a:endParaRPr lang="ru-RU"/>
              </a:p>
            </p:txBody>
          </p:sp>
          <p:sp>
            <p:nvSpPr>
              <p:cNvPr id="51" name="Freeform 40"/>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vert="eaVert"/>
              <a:lstStyle/>
              <a:p>
                <a:endParaRPr lang="ru-RU"/>
              </a:p>
            </p:txBody>
          </p:sp>
          <p:sp>
            <p:nvSpPr>
              <p:cNvPr id="52" name="Freeform 41"/>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vert="eaVert"/>
              <a:lstStyle/>
              <a:p>
                <a:endParaRPr lang="ru-RU"/>
              </a:p>
            </p:txBody>
          </p:sp>
          <p:sp>
            <p:nvSpPr>
              <p:cNvPr id="53" name="Freeform 42"/>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vert="eaVert"/>
              <a:lstStyle/>
              <a:p>
                <a:endParaRPr lang="ru-RU"/>
              </a:p>
            </p:txBody>
          </p:sp>
          <p:sp>
            <p:nvSpPr>
              <p:cNvPr id="54" name="Freeform 43"/>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5" name="Group 44"/>
            <p:cNvGrpSpPr>
              <a:grpSpLocks/>
            </p:cNvGrpSpPr>
            <p:nvPr/>
          </p:nvGrpSpPr>
          <p:grpSpPr bwMode="auto">
            <a:xfrm flipV="1">
              <a:off x="6084" y="9335"/>
              <a:ext cx="1617" cy="1686"/>
              <a:chOff x="3424" y="10"/>
              <a:chExt cx="2116" cy="1312"/>
            </a:xfrm>
          </p:grpSpPr>
          <p:sp>
            <p:nvSpPr>
              <p:cNvPr id="23" name="Freeform 45"/>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24" name="Freeform 46"/>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5" name="Freeform 47"/>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26" name="Freeform 48"/>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rot="10800000" vert="eaVert"/>
              <a:lstStyle/>
              <a:p>
                <a:endParaRPr lang="ru-RU"/>
              </a:p>
            </p:txBody>
          </p:sp>
          <p:sp>
            <p:nvSpPr>
              <p:cNvPr id="27" name="Freeform 49"/>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8" name="Freeform 50"/>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29" name="Freeform 51"/>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rot="10800000" vert="eaVert"/>
              <a:lstStyle/>
              <a:p>
                <a:endParaRPr lang="ru-RU"/>
              </a:p>
            </p:txBody>
          </p:sp>
          <p:sp>
            <p:nvSpPr>
              <p:cNvPr id="30" name="Freeform 52"/>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rot="10800000" vert="eaVert"/>
              <a:lstStyle/>
              <a:p>
                <a:endParaRPr lang="ru-RU"/>
              </a:p>
            </p:txBody>
          </p:sp>
          <p:sp>
            <p:nvSpPr>
              <p:cNvPr id="31" name="Freeform 53"/>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32" name="Freeform 54"/>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rot="10800000" vert="eaVert"/>
              <a:lstStyle/>
              <a:p>
                <a:endParaRPr lang="ru-RU"/>
              </a:p>
            </p:txBody>
          </p:sp>
          <p:sp>
            <p:nvSpPr>
              <p:cNvPr id="33" name="Freeform 55"/>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rot="10800000" vert="eaVert"/>
              <a:lstStyle/>
              <a:p>
                <a:endParaRPr lang="ru-RU"/>
              </a:p>
            </p:txBody>
          </p:sp>
          <p:sp>
            <p:nvSpPr>
              <p:cNvPr id="34" name="Freeform 56"/>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35" name="Freeform 57"/>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rot="10800000" vert="eaVert"/>
              <a:lstStyle/>
              <a:p>
                <a:endParaRPr lang="ru-RU"/>
              </a:p>
            </p:txBody>
          </p:sp>
          <p:sp>
            <p:nvSpPr>
              <p:cNvPr id="36" name="Freeform 58"/>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37" name="Freeform 59"/>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rot="10800000" vert="eaVert"/>
              <a:lstStyle/>
              <a:p>
                <a:endParaRPr lang="ru-RU"/>
              </a:p>
            </p:txBody>
          </p:sp>
          <p:sp>
            <p:nvSpPr>
              <p:cNvPr id="38" name="Freeform 60"/>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rot="10800000" vert="eaVert"/>
              <a:lstStyle/>
              <a:p>
                <a:endParaRPr lang="ru-RU"/>
              </a:p>
            </p:txBody>
          </p:sp>
        </p:grpSp>
        <p:grpSp>
          <p:nvGrpSpPr>
            <p:cNvPr id="6" name="Group 61"/>
            <p:cNvGrpSpPr>
              <a:grpSpLocks/>
            </p:cNvGrpSpPr>
            <p:nvPr/>
          </p:nvGrpSpPr>
          <p:grpSpPr bwMode="auto">
            <a:xfrm flipV="1">
              <a:off x="870" y="9371"/>
              <a:ext cx="1650" cy="1686"/>
              <a:chOff x="265" y="10"/>
              <a:chExt cx="2116" cy="1312"/>
            </a:xfrm>
          </p:grpSpPr>
          <p:sp>
            <p:nvSpPr>
              <p:cNvPr id="7" name="Freeform 62"/>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8" name="Freeform 63"/>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rot="10800000" vert="eaVert"/>
              <a:lstStyle/>
              <a:p>
                <a:endParaRPr lang="ru-RU"/>
              </a:p>
            </p:txBody>
          </p:sp>
          <p:sp>
            <p:nvSpPr>
              <p:cNvPr id="9" name="Freeform 64"/>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10" name="Freeform 65"/>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rot="10800000" vert="eaVert"/>
              <a:lstStyle/>
              <a:p>
                <a:endParaRPr lang="ru-RU"/>
              </a:p>
            </p:txBody>
          </p:sp>
          <p:sp>
            <p:nvSpPr>
              <p:cNvPr id="11" name="Freeform 66"/>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rot="10800000" vert="eaVert"/>
              <a:lstStyle/>
              <a:p>
                <a:endParaRPr lang="ru-RU"/>
              </a:p>
            </p:txBody>
          </p:sp>
          <p:sp>
            <p:nvSpPr>
              <p:cNvPr id="12" name="Freeform 67"/>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13" name="Freeform 68"/>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rot="10800000" vert="eaVert"/>
              <a:lstStyle/>
              <a:p>
                <a:endParaRPr lang="ru-RU"/>
              </a:p>
            </p:txBody>
          </p:sp>
          <p:sp>
            <p:nvSpPr>
              <p:cNvPr id="14" name="Freeform 69"/>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15" name="Freeform 70"/>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rot="10800000" vert="eaVert"/>
              <a:lstStyle/>
              <a:p>
                <a:endParaRPr lang="ru-RU"/>
              </a:p>
            </p:txBody>
          </p:sp>
          <p:sp>
            <p:nvSpPr>
              <p:cNvPr id="16" name="Freeform 71"/>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rot="10800000" vert="eaVert"/>
              <a:lstStyle/>
              <a:p>
                <a:endParaRPr lang="ru-RU"/>
              </a:p>
            </p:txBody>
          </p:sp>
          <p:sp>
            <p:nvSpPr>
              <p:cNvPr id="17" name="Freeform 72"/>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rot="10800000" vert="eaVert"/>
              <a:lstStyle/>
              <a:p>
                <a:endParaRPr lang="ru-RU"/>
              </a:p>
            </p:txBody>
          </p:sp>
          <p:sp>
            <p:nvSpPr>
              <p:cNvPr id="18" name="Freeform 73"/>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19" name="Freeform 74"/>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rot="10800000" vert="eaVert"/>
              <a:lstStyle/>
              <a:p>
                <a:endParaRPr lang="ru-RU"/>
              </a:p>
            </p:txBody>
          </p:sp>
          <p:sp>
            <p:nvSpPr>
              <p:cNvPr id="20" name="Freeform 75"/>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21" name="Freeform 76"/>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rot="10800000" vert="eaVert"/>
              <a:lstStyle/>
              <a:p>
                <a:endParaRPr lang="ru-RU"/>
              </a:p>
            </p:txBody>
          </p:sp>
          <p:sp>
            <p:nvSpPr>
              <p:cNvPr id="22" name="Freeform 77"/>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rot="10800000" vert="eaVert"/>
              <a:lstStyle/>
              <a:p>
                <a:endParaRPr lang="ru-RU"/>
              </a:p>
            </p:txBody>
          </p:sp>
        </p:grpSp>
      </p:grpSp>
      <p:sp>
        <p:nvSpPr>
          <p:cNvPr id="71" name="Скругленный прямоугольник 70"/>
          <p:cNvSpPr/>
          <p:nvPr/>
        </p:nvSpPr>
        <p:spPr>
          <a:xfrm>
            <a:off x="2450387" y="179570"/>
            <a:ext cx="7456590" cy="10287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5400" b="1" i="1" dirty="0" smtClean="0">
                <a:solidFill>
                  <a:srgbClr val="FF0000"/>
                </a:solidFill>
                <a:latin typeface="Times New Roman" panose="02020603050405020304" pitchFamily="18" charset="0"/>
                <a:cs typeface="Times New Roman" panose="02020603050405020304" pitchFamily="18" charset="0"/>
              </a:rPr>
              <a:t>Жұпқа бөлу</a:t>
            </a:r>
            <a:endParaRPr lang="ru-RU" sz="5400" b="1" i="1" dirty="0">
              <a:solidFill>
                <a:srgbClr val="FF0000"/>
              </a:solidFill>
              <a:latin typeface="Times New Roman" panose="02020603050405020304" pitchFamily="18" charset="0"/>
              <a:cs typeface="Times New Roman" panose="02020603050405020304" pitchFamily="18" charset="0"/>
            </a:endParaRPr>
          </a:p>
        </p:txBody>
      </p:sp>
      <p:sp>
        <p:nvSpPr>
          <p:cNvPr id="81" name="6-конечная звезда 80"/>
          <p:cNvSpPr/>
          <p:nvPr/>
        </p:nvSpPr>
        <p:spPr>
          <a:xfrm>
            <a:off x="1096397" y="1630387"/>
            <a:ext cx="1940175" cy="2272142"/>
          </a:xfrm>
          <a:prstGeom prst="star6">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82" name="6-конечная звезда 81"/>
          <p:cNvSpPr/>
          <p:nvPr/>
        </p:nvSpPr>
        <p:spPr>
          <a:xfrm>
            <a:off x="2199499" y="4282441"/>
            <a:ext cx="1940175" cy="2272142"/>
          </a:xfrm>
          <a:prstGeom prst="star6">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83" name="6-конечная звезда 82"/>
          <p:cNvSpPr/>
          <p:nvPr/>
        </p:nvSpPr>
        <p:spPr>
          <a:xfrm>
            <a:off x="5136693" y="4228584"/>
            <a:ext cx="1940175" cy="2272142"/>
          </a:xfrm>
          <a:prstGeom prst="star6">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84" name="6-конечная звезда 83"/>
          <p:cNvSpPr/>
          <p:nvPr/>
        </p:nvSpPr>
        <p:spPr>
          <a:xfrm>
            <a:off x="8110831" y="4228584"/>
            <a:ext cx="1940175" cy="2272142"/>
          </a:xfrm>
          <a:prstGeom prst="star6">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85" name="6-конечная звезда 84"/>
          <p:cNvSpPr/>
          <p:nvPr/>
        </p:nvSpPr>
        <p:spPr>
          <a:xfrm>
            <a:off x="3847172" y="1642194"/>
            <a:ext cx="1940175" cy="2272142"/>
          </a:xfrm>
          <a:prstGeom prst="star6">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86" name="6-конечная звезда 85"/>
          <p:cNvSpPr/>
          <p:nvPr/>
        </p:nvSpPr>
        <p:spPr>
          <a:xfrm>
            <a:off x="6678554" y="1642194"/>
            <a:ext cx="1940175" cy="2272142"/>
          </a:xfrm>
          <a:prstGeom prst="star6">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87" name="6-конечная звезда 86"/>
          <p:cNvSpPr/>
          <p:nvPr/>
        </p:nvSpPr>
        <p:spPr>
          <a:xfrm>
            <a:off x="9509936" y="1642194"/>
            <a:ext cx="1940175" cy="2272142"/>
          </a:xfrm>
          <a:prstGeom prst="star6">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pic>
        <p:nvPicPr>
          <p:cNvPr id="88" name="Рисунок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655" y="2175916"/>
            <a:ext cx="1041658" cy="1165046"/>
          </a:xfrm>
          <a:prstGeom prst="rect">
            <a:avLst/>
          </a:prstGeom>
        </p:spPr>
      </p:pic>
      <p:pic>
        <p:nvPicPr>
          <p:cNvPr id="89" name="Рисунок 88"/>
          <p:cNvPicPr>
            <a:picLocks noChangeAspect="1"/>
          </p:cNvPicPr>
          <p:nvPr/>
        </p:nvPicPr>
        <p:blipFill rotWithShape="1">
          <a:blip r:embed="rId3">
            <a:extLst>
              <a:ext uri="{28A0092B-C50C-407E-A947-70E740481C1C}">
                <a14:useLocalDpi xmlns:a14="http://schemas.microsoft.com/office/drawing/2010/main" val="0"/>
              </a:ext>
            </a:extLst>
          </a:blip>
          <a:srcRect l="14902" t="7143" r="12001" b="15178"/>
          <a:stretch/>
        </p:blipFill>
        <p:spPr>
          <a:xfrm>
            <a:off x="2587314" y="4816928"/>
            <a:ext cx="1147836" cy="1228565"/>
          </a:xfrm>
          <a:prstGeom prst="rect">
            <a:avLst/>
          </a:prstGeom>
        </p:spPr>
      </p:pic>
      <p:pic>
        <p:nvPicPr>
          <p:cNvPr id="90" name="Рисунок 8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857" y="4797163"/>
            <a:ext cx="1224643" cy="1134984"/>
          </a:xfrm>
          <a:prstGeom prst="rect">
            <a:avLst/>
          </a:prstGeom>
        </p:spPr>
      </p:pic>
      <p:pic>
        <p:nvPicPr>
          <p:cNvPr id="91" name="Рисунок 90"/>
          <p:cNvPicPr>
            <a:picLocks noChangeAspect="1"/>
          </p:cNvPicPr>
          <p:nvPr/>
        </p:nvPicPr>
        <p:blipFill rotWithShape="1">
          <a:blip r:embed="rId5">
            <a:extLst>
              <a:ext uri="{28A0092B-C50C-407E-A947-70E740481C1C}">
                <a14:useLocalDpi xmlns:a14="http://schemas.microsoft.com/office/drawing/2010/main" val="0"/>
              </a:ext>
            </a:extLst>
          </a:blip>
          <a:srcRect l="13881" t="8095" r="11198" b="46667"/>
          <a:stretch/>
        </p:blipFill>
        <p:spPr>
          <a:xfrm>
            <a:off x="4262045" y="2217416"/>
            <a:ext cx="1110428" cy="1191985"/>
          </a:xfrm>
          <a:prstGeom prst="rect">
            <a:avLst/>
          </a:prstGeom>
        </p:spPr>
      </p:pic>
      <p:pic>
        <p:nvPicPr>
          <p:cNvPr id="92" name="Рисунок 9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2018" y="2176630"/>
            <a:ext cx="1189623" cy="1203270"/>
          </a:xfrm>
          <a:prstGeom prst="rect">
            <a:avLst/>
          </a:prstGeom>
        </p:spPr>
      </p:pic>
      <p:pic>
        <p:nvPicPr>
          <p:cNvPr id="93" name="Рисунок 9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6977" y="2175915"/>
            <a:ext cx="1284332" cy="1165046"/>
          </a:xfrm>
          <a:prstGeom prst="rect">
            <a:avLst/>
          </a:prstGeom>
        </p:spPr>
      </p:pic>
      <p:pic>
        <p:nvPicPr>
          <p:cNvPr id="94" name="Рисунок 9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65248" y="4797163"/>
            <a:ext cx="1228890" cy="1134984"/>
          </a:xfrm>
          <a:prstGeom prst="rect">
            <a:avLst/>
          </a:prstGeom>
        </p:spPr>
      </p:pic>
    </p:spTree>
    <p:extLst>
      <p:ext uri="{BB962C8B-B14F-4D97-AF65-F5344CB8AC3E}">
        <p14:creationId xmlns:p14="http://schemas.microsoft.com/office/powerpoint/2010/main" val="2238415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rot="-5400000">
            <a:off x="2656098" y="-2676067"/>
            <a:ext cx="6887551" cy="12184256"/>
            <a:chOff x="870" y="853"/>
            <a:chExt cx="6831" cy="10204"/>
          </a:xfrm>
        </p:grpSpPr>
        <p:grpSp>
          <p:nvGrpSpPr>
            <p:cNvPr id="3" name="Group 10"/>
            <p:cNvGrpSpPr>
              <a:grpSpLocks/>
            </p:cNvGrpSpPr>
            <p:nvPr/>
          </p:nvGrpSpPr>
          <p:grpSpPr bwMode="auto">
            <a:xfrm>
              <a:off x="6084" y="853"/>
              <a:ext cx="1617" cy="1686"/>
              <a:chOff x="3424" y="10"/>
              <a:chExt cx="2116" cy="1312"/>
            </a:xfrm>
          </p:grpSpPr>
          <p:sp>
            <p:nvSpPr>
              <p:cNvPr id="55" name="Freeform 11"/>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vert="eaVert"/>
              <a:lstStyle/>
              <a:p>
                <a:endParaRPr lang="ru-RU"/>
              </a:p>
            </p:txBody>
          </p:sp>
          <p:sp>
            <p:nvSpPr>
              <p:cNvPr id="56" name="Freeform 12"/>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vert="eaVert"/>
              <a:lstStyle/>
              <a:p>
                <a:endParaRPr lang="ru-RU"/>
              </a:p>
            </p:txBody>
          </p:sp>
          <p:sp>
            <p:nvSpPr>
              <p:cNvPr id="57" name="Freeform 13"/>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vert="eaVert"/>
              <a:lstStyle/>
              <a:p>
                <a:endParaRPr lang="ru-RU"/>
              </a:p>
            </p:txBody>
          </p:sp>
          <p:sp>
            <p:nvSpPr>
              <p:cNvPr id="58" name="Freeform 14"/>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vert="eaVert"/>
              <a:lstStyle/>
              <a:p>
                <a:endParaRPr lang="ru-RU"/>
              </a:p>
            </p:txBody>
          </p:sp>
          <p:sp>
            <p:nvSpPr>
              <p:cNvPr id="59" name="Freeform 15"/>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vert="eaVert"/>
              <a:lstStyle/>
              <a:p>
                <a:endParaRPr lang="ru-RU"/>
              </a:p>
            </p:txBody>
          </p:sp>
          <p:sp>
            <p:nvSpPr>
              <p:cNvPr id="60" name="Freeform 16"/>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vert="eaVert"/>
              <a:lstStyle/>
              <a:p>
                <a:endParaRPr lang="ru-RU"/>
              </a:p>
            </p:txBody>
          </p:sp>
          <p:sp>
            <p:nvSpPr>
              <p:cNvPr id="61" name="Freeform 17"/>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vert="eaVert"/>
              <a:lstStyle/>
              <a:p>
                <a:endParaRPr lang="ru-RU"/>
              </a:p>
            </p:txBody>
          </p:sp>
          <p:sp>
            <p:nvSpPr>
              <p:cNvPr id="62" name="Freeform 18"/>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vert="eaVert"/>
              <a:lstStyle/>
              <a:p>
                <a:endParaRPr lang="ru-RU"/>
              </a:p>
            </p:txBody>
          </p:sp>
          <p:sp>
            <p:nvSpPr>
              <p:cNvPr id="63" name="Freeform 19"/>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vert="eaVert"/>
              <a:lstStyle/>
              <a:p>
                <a:endParaRPr lang="ru-RU"/>
              </a:p>
            </p:txBody>
          </p:sp>
          <p:sp>
            <p:nvSpPr>
              <p:cNvPr id="64" name="Freeform 20"/>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vert="eaVert"/>
              <a:lstStyle/>
              <a:p>
                <a:endParaRPr lang="ru-RU"/>
              </a:p>
            </p:txBody>
          </p:sp>
          <p:sp>
            <p:nvSpPr>
              <p:cNvPr id="65" name="Freeform 21"/>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vert="eaVert"/>
              <a:lstStyle/>
              <a:p>
                <a:endParaRPr lang="ru-RU"/>
              </a:p>
            </p:txBody>
          </p:sp>
          <p:sp>
            <p:nvSpPr>
              <p:cNvPr id="66" name="Freeform 22"/>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vert="eaVert"/>
              <a:lstStyle/>
              <a:p>
                <a:endParaRPr lang="ru-RU"/>
              </a:p>
            </p:txBody>
          </p:sp>
          <p:sp>
            <p:nvSpPr>
              <p:cNvPr id="67" name="Freeform 23"/>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vert="eaVert"/>
              <a:lstStyle/>
              <a:p>
                <a:endParaRPr lang="ru-RU"/>
              </a:p>
            </p:txBody>
          </p:sp>
          <p:sp>
            <p:nvSpPr>
              <p:cNvPr id="68" name="Freeform 24"/>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vert="eaVert"/>
              <a:lstStyle/>
              <a:p>
                <a:endParaRPr lang="ru-RU"/>
              </a:p>
            </p:txBody>
          </p:sp>
          <p:sp>
            <p:nvSpPr>
              <p:cNvPr id="69" name="Freeform 25"/>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vert="eaVert"/>
              <a:lstStyle/>
              <a:p>
                <a:endParaRPr lang="ru-RU"/>
              </a:p>
            </p:txBody>
          </p:sp>
          <p:sp>
            <p:nvSpPr>
              <p:cNvPr id="70" name="Freeform 26"/>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4" name="Group 27"/>
            <p:cNvGrpSpPr>
              <a:grpSpLocks/>
            </p:cNvGrpSpPr>
            <p:nvPr/>
          </p:nvGrpSpPr>
          <p:grpSpPr bwMode="auto">
            <a:xfrm>
              <a:off x="870" y="887"/>
              <a:ext cx="1650" cy="1701"/>
              <a:chOff x="265" y="10"/>
              <a:chExt cx="2116" cy="1312"/>
            </a:xfrm>
          </p:grpSpPr>
          <p:sp>
            <p:nvSpPr>
              <p:cNvPr id="39" name="Freeform 28"/>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vert="eaVert"/>
              <a:lstStyle/>
              <a:p>
                <a:endParaRPr lang="ru-RU"/>
              </a:p>
            </p:txBody>
          </p:sp>
          <p:sp>
            <p:nvSpPr>
              <p:cNvPr id="40" name="Freeform 29"/>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vert="eaVert"/>
              <a:lstStyle/>
              <a:p>
                <a:endParaRPr lang="ru-RU"/>
              </a:p>
            </p:txBody>
          </p:sp>
          <p:sp>
            <p:nvSpPr>
              <p:cNvPr id="41" name="Freeform 30"/>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vert="eaVert"/>
              <a:lstStyle/>
              <a:p>
                <a:endParaRPr lang="ru-RU"/>
              </a:p>
            </p:txBody>
          </p:sp>
          <p:sp>
            <p:nvSpPr>
              <p:cNvPr id="42" name="Freeform 31"/>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vert="eaVert"/>
              <a:lstStyle/>
              <a:p>
                <a:endParaRPr lang="ru-RU"/>
              </a:p>
            </p:txBody>
          </p:sp>
          <p:sp>
            <p:nvSpPr>
              <p:cNvPr id="43" name="Freeform 32"/>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vert="eaVert"/>
              <a:lstStyle/>
              <a:p>
                <a:endParaRPr lang="ru-RU"/>
              </a:p>
            </p:txBody>
          </p:sp>
          <p:sp>
            <p:nvSpPr>
              <p:cNvPr id="44" name="Freeform 33"/>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vert="eaVert"/>
              <a:lstStyle/>
              <a:p>
                <a:endParaRPr lang="ru-RU"/>
              </a:p>
            </p:txBody>
          </p:sp>
          <p:sp>
            <p:nvSpPr>
              <p:cNvPr id="45" name="Freeform 34"/>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vert="eaVert"/>
              <a:lstStyle/>
              <a:p>
                <a:endParaRPr lang="ru-RU"/>
              </a:p>
            </p:txBody>
          </p:sp>
          <p:sp>
            <p:nvSpPr>
              <p:cNvPr id="46" name="Freeform 35"/>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vert="eaVert"/>
              <a:lstStyle/>
              <a:p>
                <a:endParaRPr lang="ru-RU"/>
              </a:p>
            </p:txBody>
          </p:sp>
          <p:sp>
            <p:nvSpPr>
              <p:cNvPr id="47" name="Freeform 36"/>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vert="eaVert"/>
              <a:lstStyle/>
              <a:p>
                <a:endParaRPr lang="ru-RU"/>
              </a:p>
            </p:txBody>
          </p:sp>
          <p:sp>
            <p:nvSpPr>
              <p:cNvPr id="48" name="Freeform 37"/>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vert="eaVert"/>
              <a:lstStyle/>
              <a:p>
                <a:endParaRPr lang="ru-RU"/>
              </a:p>
            </p:txBody>
          </p:sp>
          <p:sp>
            <p:nvSpPr>
              <p:cNvPr id="49" name="Freeform 38"/>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vert="eaVert"/>
              <a:lstStyle/>
              <a:p>
                <a:endParaRPr lang="ru-RU"/>
              </a:p>
            </p:txBody>
          </p:sp>
          <p:sp>
            <p:nvSpPr>
              <p:cNvPr id="50" name="Freeform 39"/>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vert="eaVert"/>
              <a:lstStyle/>
              <a:p>
                <a:endParaRPr lang="ru-RU"/>
              </a:p>
            </p:txBody>
          </p:sp>
          <p:sp>
            <p:nvSpPr>
              <p:cNvPr id="51" name="Freeform 40"/>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vert="eaVert"/>
              <a:lstStyle/>
              <a:p>
                <a:endParaRPr lang="ru-RU"/>
              </a:p>
            </p:txBody>
          </p:sp>
          <p:sp>
            <p:nvSpPr>
              <p:cNvPr id="52" name="Freeform 41"/>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vert="eaVert"/>
              <a:lstStyle/>
              <a:p>
                <a:endParaRPr lang="ru-RU"/>
              </a:p>
            </p:txBody>
          </p:sp>
          <p:sp>
            <p:nvSpPr>
              <p:cNvPr id="53" name="Freeform 42"/>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vert="eaVert"/>
              <a:lstStyle/>
              <a:p>
                <a:endParaRPr lang="ru-RU"/>
              </a:p>
            </p:txBody>
          </p:sp>
          <p:sp>
            <p:nvSpPr>
              <p:cNvPr id="54" name="Freeform 43"/>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5" name="Group 44"/>
            <p:cNvGrpSpPr>
              <a:grpSpLocks/>
            </p:cNvGrpSpPr>
            <p:nvPr/>
          </p:nvGrpSpPr>
          <p:grpSpPr bwMode="auto">
            <a:xfrm flipV="1">
              <a:off x="6084" y="9335"/>
              <a:ext cx="1617" cy="1686"/>
              <a:chOff x="3424" y="10"/>
              <a:chExt cx="2116" cy="1312"/>
            </a:xfrm>
          </p:grpSpPr>
          <p:sp>
            <p:nvSpPr>
              <p:cNvPr id="23" name="Freeform 45"/>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24" name="Freeform 46"/>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5" name="Freeform 47"/>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26" name="Freeform 48"/>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rot="10800000" vert="eaVert"/>
              <a:lstStyle/>
              <a:p>
                <a:endParaRPr lang="ru-RU"/>
              </a:p>
            </p:txBody>
          </p:sp>
          <p:sp>
            <p:nvSpPr>
              <p:cNvPr id="27" name="Freeform 49"/>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8" name="Freeform 50"/>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29" name="Freeform 51"/>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rot="10800000" vert="eaVert"/>
              <a:lstStyle/>
              <a:p>
                <a:endParaRPr lang="ru-RU"/>
              </a:p>
            </p:txBody>
          </p:sp>
          <p:sp>
            <p:nvSpPr>
              <p:cNvPr id="30" name="Freeform 52"/>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rot="10800000" vert="eaVert"/>
              <a:lstStyle/>
              <a:p>
                <a:endParaRPr lang="ru-RU"/>
              </a:p>
            </p:txBody>
          </p:sp>
          <p:sp>
            <p:nvSpPr>
              <p:cNvPr id="31" name="Freeform 53"/>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32" name="Freeform 54"/>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rot="10800000" vert="eaVert"/>
              <a:lstStyle/>
              <a:p>
                <a:endParaRPr lang="ru-RU"/>
              </a:p>
            </p:txBody>
          </p:sp>
          <p:sp>
            <p:nvSpPr>
              <p:cNvPr id="33" name="Freeform 55"/>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rot="10800000" vert="eaVert"/>
              <a:lstStyle/>
              <a:p>
                <a:endParaRPr lang="ru-RU"/>
              </a:p>
            </p:txBody>
          </p:sp>
          <p:sp>
            <p:nvSpPr>
              <p:cNvPr id="34" name="Freeform 56"/>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35" name="Freeform 57"/>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rot="10800000" vert="eaVert"/>
              <a:lstStyle/>
              <a:p>
                <a:endParaRPr lang="ru-RU"/>
              </a:p>
            </p:txBody>
          </p:sp>
          <p:sp>
            <p:nvSpPr>
              <p:cNvPr id="36" name="Freeform 58"/>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37" name="Freeform 59"/>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rot="10800000" vert="eaVert"/>
              <a:lstStyle/>
              <a:p>
                <a:endParaRPr lang="ru-RU"/>
              </a:p>
            </p:txBody>
          </p:sp>
          <p:sp>
            <p:nvSpPr>
              <p:cNvPr id="38" name="Freeform 60"/>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rot="10800000" vert="eaVert"/>
              <a:lstStyle/>
              <a:p>
                <a:endParaRPr lang="ru-RU"/>
              </a:p>
            </p:txBody>
          </p:sp>
        </p:grpSp>
        <p:grpSp>
          <p:nvGrpSpPr>
            <p:cNvPr id="6" name="Group 61"/>
            <p:cNvGrpSpPr>
              <a:grpSpLocks/>
            </p:cNvGrpSpPr>
            <p:nvPr/>
          </p:nvGrpSpPr>
          <p:grpSpPr bwMode="auto">
            <a:xfrm flipV="1">
              <a:off x="870" y="9371"/>
              <a:ext cx="1650" cy="1686"/>
              <a:chOff x="265" y="10"/>
              <a:chExt cx="2116" cy="1312"/>
            </a:xfrm>
          </p:grpSpPr>
          <p:sp>
            <p:nvSpPr>
              <p:cNvPr id="7" name="Freeform 62"/>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8" name="Freeform 63"/>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rot="10800000" vert="eaVert"/>
              <a:lstStyle/>
              <a:p>
                <a:endParaRPr lang="ru-RU"/>
              </a:p>
            </p:txBody>
          </p:sp>
          <p:sp>
            <p:nvSpPr>
              <p:cNvPr id="9" name="Freeform 64"/>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10" name="Freeform 65"/>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rot="10800000" vert="eaVert"/>
              <a:lstStyle/>
              <a:p>
                <a:endParaRPr lang="ru-RU"/>
              </a:p>
            </p:txBody>
          </p:sp>
          <p:sp>
            <p:nvSpPr>
              <p:cNvPr id="11" name="Freeform 66"/>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rot="10800000" vert="eaVert"/>
              <a:lstStyle/>
              <a:p>
                <a:endParaRPr lang="ru-RU"/>
              </a:p>
            </p:txBody>
          </p:sp>
          <p:sp>
            <p:nvSpPr>
              <p:cNvPr id="12" name="Freeform 67"/>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13" name="Freeform 68"/>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rot="10800000" vert="eaVert"/>
              <a:lstStyle/>
              <a:p>
                <a:endParaRPr lang="ru-RU"/>
              </a:p>
            </p:txBody>
          </p:sp>
          <p:sp>
            <p:nvSpPr>
              <p:cNvPr id="14" name="Freeform 69"/>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15" name="Freeform 70"/>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rot="10800000" vert="eaVert"/>
              <a:lstStyle/>
              <a:p>
                <a:endParaRPr lang="ru-RU"/>
              </a:p>
            </p:txBody>
          </p:sp>
          <p:sp>
            <p:nvSpPr>
              <p:cNvPr id="16" name="Freeform 71"/>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rot="10800000" vert="eaVert"/>
              <a:lstStyle/>
              <a:p>
                <a:endParaRPr lang="ru-RU"/>
              </a:p>
            </p:txBody>
          </p:sp>
          <p:sp>
            <p:nvSpPr>
              <p:cNvPr id="17" name="Freeform 72"/>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rot="10800000" vert="eaVert"/>
              <a:lstStyle/>
              <a:p>
                <a:endParaRPr lang="ru-RU"/>
              </a:p>
            </p:txBody>
          </p:sp>
          <p:sp>
            <p:nvSpPr>
              <p:cNvPr id="18" name="Freeform 73"/>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19" name="Freeform 74"/>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rot="10800000" vert="eaVert"/>
              <a:lstStyle/>
              <a:p>
                <a:endParaRPr lang="ru-RU"/>
              </a:p>
            </p:txBody>
          </p:sp>
          <p:sp>
            <p:nvSpPr>
              <p:cNvPr id="20" name="Freeform 75"/>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21" name="Freeform 76"/>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rot="10800000" vert="eaVert"/>
              <a:lstStyle/>
              <a:p>
                <a:endParaRPr lang="ru-RU"/>
              </a:p>
            </p:txBody>
          </p:sp>
          <p:sp>
            <p:nvSpPr>
              <p:cNvPr id="22" name="Freeform 77"/>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rot="10800000" vert="eaVert"/>
              <a:lstStyle/>
              <a:p>
                <a:endParaRPr lang="ru-RU"/>
              </a:p>
            </p:txBody>
          </p:sp>
        </p:grpSp>
      </p:grpSp>
      <p:sp>
        <p:nvSpPr>
          <p:cNvPr id="71" name="TextBox 70"/>
          <p:cNvSpPr txBox="1"/>
          <p:nvPr/>
        </p:nvSpPr>
        <p:spPr>
          <a:xfrm>
            <a:off x="2677668" y="346750"/>
            <a:ext cx="6925101" cy="3170099"/>
          </a:xfrm>
          <a:prstGeom prst="rect">
            <a:avLst/>
          </a:prstGeom>
          <a:noFill/>
        </p:spPr>
        <p:txBody>
          <a:bodyPr wrap="none" rtlCol="0">
            <a:spAutoFit/>
          </a:bodyPr>
          <a:lstStyle/>
          <a:p>
            <a:r>
              <a:rPr lang="kk-KZ" sz="4000" b="1" i="1" dirty="0" smtClean="0">
                <a:solidFill>
                  <a:srgbClr val="FF0000"/>
                </a:solidFill>
                <a:latin typeface="Times New Roman" panose="02020603050405020304" pitchFamily="18" charset="0"/>
                <a:cs typeface="Times New Roman" panose="02020603050405020304" pitchFamily="18" charset="0"/>
              </a:rPr>
              <a:t>Жиырма тоғызыншы қараша</a:t>
            </a:r>
          </a:p>
          <a:p>
            <a:endParaRPr lang="kk-KZ" sz="4000" b="1" i="1" dirty="0">
              <a:solidFill>
                <a:srgbClr val="FF0000"/>
              </a:solidFill>
              <a:latin typeface="Times New Roman" panose="02020603050405020304" pitchFamily="18" charset="0"/>
              <a:cs typeface="Times New Roman" panose="02020603050405020304" pitchFamily="18" charset="0"/>
            </a:endParaRPr>
          </a:p>
          <a:p>
            <a:r>
              <a:rPr lang="kk-KZ" sz="4000" b="1" i="1" dirty="0" smtClean="0">
                <a:solidFill>
                  <a:srgbClr val="FF0000"/>
                </a:solidFill>
                <a:latin typeface="Times New Roman" panose="02020603050405020304" pitchFamily="18" charset="0"/>
                <a:cs typeface="Times New Roman" panose="02020603050405020304" pitchFamily="18" charset="0"/>
              </a:rPr>
              <a:t>         Жиб – Жица күресі</a:t>
            </a:r>
          </a:p>
          <a:p>
            <a:r>
              <a:rPr lang="kk-KZ" sz="4000" b="1" i="1" dirty="0" smtClean="0">
                <a:solidFill>
                  <a:srgbClr val="FF0000"/>
                </a:solidFill>
                <a:latin typeface="Times New Roman" panose="02020603050405020304" pitchFamily="18" charset="0"/>
                <a:cs typeface="Times New Roman" panose="02020603050405020304" pitchFamily="18" charset="0"/>
              </a:rPr>
              <a:t>           </a:t>
            </a:r>
          </a:p>
          <a:p>
            <a:r>
              <a:rPr lang="kk-KZ" sz="4000" b="1" i="1" dirty="0">
                <a:solidFill>
                  <a:srgbClr val="FF0000"/>
                </a:solidFill>
                <a:latin typeface="Times New Roman" panose="02020603050405020304" pitchFamily="18" charset="0"/>
                <a:cs typeface="Times New Roman" panose="02020603050405020304" pitchFamily="18" charset="0"/>
              </a:rPr>
              <a:t> </a:t>
            </a:r>
            <a:r>
              <a:rPr lang="kk-KZ" sz="4000" b="1" i="1" dirty="0" smtClean="0">
                <a:solidFill>
                  <a:srgbClr val="FF0000"/>
                </a:solidFill>
                <a:latin typeface="Times New Roman" panose="02020603050405020304" pitchFamily="18" charset="0"/>
                <a:cs typeface="Times New Roman" panose="02020603050405020304" pitchFamily="18" charset="0"/>
              </a:rPr>
              <a:t>           Қ. Әбдіқадыров </a:t>
            </a:r>
            <a:endParaRPr lang="ru-RU" sz="4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0785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rot="-5400000">
            <a:off x="2656098" y="-2676067"/>
            <a:ext cx="6887551" cy="12184256"/>
            <a:chOff x="870" y="853"/>
            <a:chExt cx="6831" cy="10204"/>
          </a:xfrm>
        </p:grpSpPr>
        <p:grpSp>
          <p:nvGrpSpPr>
            <p:cNvPr id="3" name="Group 10"/>
            <p:cNvGrpSpPr>
              <a:grpSpLocks/>
            </p:cNvGrpSpPr>
            <p:nvPr/>
          </p:nvGrpSpPr>
          <p:grpSpPr bwMode="auto">
            <a:xfrm>
              <a:off x="6084" y="853"/>
              <a:ext cx="1617" cy="1686"/>
              <a:chOff x="3424" y="10"/>
              <a:chExt cx="2116" cy="1312"/>
            </a:xfrm>
          </p:grpSpPr>
          <p:sp>
            <p:nvSpPr>
              <p:cNvPr id="55" name="Freeform 11"/>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vert="eaVert"/>
              <a:lstStyle/>
              <a:p>
                <a:endParaRPr lang="ru-RU"/>
              </a:p>
            </p:txBody>
          </p:sp>
          <p:sp>
            <p:nvSpPr>
              <p:cNvPr id="56" name="Freeform 12"/>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vert="eaVert"/>
              <a:lstStyle/>
              <a:p>
                <a:endParaRPr lang="ru-RU"/>
              </a:p>
            </p:txBody>
          </p:sp>
          <p:sp>
            <p:nvSpPr>
              <p:cNvPr id="57" name="Freeform 13"/>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vert="eaVert"/>
              <a:lstStyle/>
              <a:p>
                <a:endParaRPr lang="ru-RU"/>
              </a:p>
            </p:txBody>
          </p:sp>
          <p:sp>
            <p:nvSpPr>
              <p:cNvPr id="58" name="Freeform 14"/>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vert="eaVert"/>
              <a:lstStyle/>
              <a:p>
                <a:endParaRPr lang="ru-RU"/>
              </a:p>
            </p:txBody>
          </p:sp>
          <p:sp>
            <p:nvSpPr>
              <p:cNvPr id="59" name="Freeform 15"/>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vert="eaVert"/>
              <a:lstStyle/>
              <a:p>
                <a:endParaRPr lang="ru-RU"/>
              </a:p>
            </p:txBody>
          </p:sp>
          <p:sp>
            <p:nvSpPr>
              <p:cNvPr id="60" name="Freeform 16"/>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vert="eaVert"/>
              <a:lstStyle/>
              <a:p>
                <a:endParaRPr lang="ru-RU"/>
              </a:p>
            </p:txBody>
          </p:sp>
          <p:sp>
            <p:nvSpPr>
              <p:cNvPr id="61" name="Freeform 17"/>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vert="eaVert"/>
              <a:lstStyle/>
              <a:p>
                <a:endParaRPr lang="ru-RU"/>
              </a:p>
            </p:txBody>
          </p:sp>
          <p:sp>
            <p:nvSpPr>
              <p:cNvPr id="62" name="Freeform 18"/>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vert="eaVert"/>
              <a:lstStyle/>
              <a:p>
                <a:endParaRPr lang="ru-RU"/>
              </a:p>
            </p:txBody>
          </p:sp>
          <p:sp>
            <p:nvSpPr>
              <p:cNvPr id="63" name="Freeform 19"/>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vert="eaVert"/>
              <a:lstStyle/>
              <a:p>
                <a:endParaRPr lang="ru-RU"/>
              </a:p>
            </p:txBody>
          </p:sp>
          <p:sp>
            <p:nvSpPr>
              <p:cNvPr id="64" name="Freeform 20"/>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vert="eaVert"/>
              <a:lstStyle/>
              <a:p>
                <a:endParaRPr lang="ru-RU"/>
              </a:p>
            </p:txBody>
          </p:sp>
          <p:sp>
            <p:nvSpPr>
              <p:cNvPr id="65" name="Freeform 21"/>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vert="eaVert"/>
              <a:lstStyle/>
              <a:p>
                <a:endParaRPr lang="ru-RU"/>
              </a:p>
            </p:txBody>
          </p:sp>
          <p:sp>
            <p:nvSpPr>
              <p:cNvPr id="66" name="Freeform 22"/>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vert="eaVert"/>
              <a:lstStyle/>
              <a:p>
                <a:endParaRPr lang="ru-RU"/>
              </a:p>
            </p:txBody>
          </p:sp>
          <p:sp>
            <p:nvSpPr>
              <p:cNvPr id="67" name="Freeform 23"/>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vert="eaVert"/>
              <a:lstStyle/>
              <a:p>
                <a:endParaRPr lang="ru-RU"/>
              </a:p>
            </p:txBody>
          </p:sp>
          <p:sp>
            <p:nvSpPr>
              <p:cNvPr id="68" name="Freeform 24"/>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vert="eaVert"/>
              <a:lstStyle/>
              <a:p>
                <a:endParaRPr lang="ru-RU"/>
              </a:p>
            </p:txBody>
          </p:sp>
          <p:sp>
            <p:nvSpPr>
              <p:cNvPr id="69" name="Freeform 25"/>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vert="eaVert"/>
              <a:lstStyle/>
              <a:p>
                <a:endParaRPr lang="ru-RU"/>
              </a:p>
            </p:txBody>
          </p:sp>
          <p:sp>
            <p:nvSpPr>
              <p:cNvPr id="70" name="Freeform 26"/>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4" name="Group 27"/>
            <p:cNvGrpSpPr>
              <a:grpSpLocks/>
            </p:cNvGrpSpPr>
            <p:nvPr/>
          </p:nvGrpSpPr>
          <p:grpSpPr bwMode="auto">
            <a:xfrm>
              <a:off x="870" y="887"/>
              <a:ext cx="1650" cy="1701"/>
              <a:chOff x="265" y="10"/>
              <a:chExt cx="2116" cy="1312"/>
            </a:xfrm>
          </p:grpSpPr>
          <p:sp>
            <p:nvSpPr>
              <p:cNvPr id="39" name="Freeform 28"/>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vert="eaVert"/>
              <a:lstStyle/>
              <a:p>
                <a:endParaRPr lang="ru-RU"/>
              </a:p>
            </p:txBody>
          </p:sp>
          <p:sp>
            <p:nvSpPr>
              <p:cNvPr id="40" name="Freeform 29"/>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vert="eaVert"/>
              <a:lstStyle/>
              <a:p>
                <a:endParaRPr lang="ru-RU"/>
              </a:p>
            </p:txBody>
          </p:sp>
          <p:sp>
            <p:nvSpPr>
              <p:cNvPr id="41" name="Freeform 30"/>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vert="eaVert"/>
              <a:lstStyle/>
              <a:p>
                <a:endParaRPr lang="ru-RU"/>
              </a:p>
            </p:txBody>
          </p:sp>
          <p:sp>
            <p:nvSpPr>
              <p:cNvPr id="42" name="Freeform 31"/>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vert="eaVert"/>
              <a:lstStyle/>
              <a:p>
                <a:endParaRPr lang="ru-RU"/>
              </a:p>
            </p:txBody>
          </p:sp>
          <p:sp>
            <p:nvSpPr>
              <p:cNvPr id="43" name="Freeform 32"/>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vert="eaVert"/>
              <a:lstStyle/>
              <a:p>
                <a:endParaRPr lang="ru-RU"/>
              </a:p>
            </p:txBody>
          </p:sp>
          <p:sp>
            <p:nvSpPr>
              <p:cNvPr id="44" name="Freeform 33"/>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vert="eaVert"/>
              <a:lstStyle/>
              <a:p>
                <a:endParaRPr lang="ru-RU"/>
              </a:p>
            </p:txBody>
          </p:sp>
          <p:sp>
            <p:nvSpPr>
              <p:cNvPr id="45" name="Freeform 34"/>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vert="eaVert"/>
              <a:lstStyle/>
              <a:p>
                <a:endParaRPr lang="ru-RU"/>
              </a:p>
            </p:txBody>
          </p:sp>
          <p:sp>
            <p:nvSpPr>
              <p:cNvPr id="46" name="Freeform 35"/>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vert="eaVert"/>
              <a:lstStyle/>
              <a:p>
                <a:endParaRPr lang="ru-RU"/>
              </a:p>
            </p:txBody>
          </p:sp>
          <p:sp>
            <p:nvSpPr>
              <p:cNvPr id="47" name="Freeform 36"/>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vert="eaVert"/>
              <a:lstStyle/>
              <a:p>
                <a:endParaRPr lang="ru-RU"/>
              </a:p>
            </p:txBody>
          </p:sp>
          <p:sp>
            <p:nvSpPr>
              <p:cNvPr id="48" name="Freeform 37"/>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vert="eaVert"/>
              <a:lstStyle/>
              <a:p>
                <a:endParaRPr lang="ru-RU"/>
              </a:p>
            </p:txBody>
          </p:sp>
          <p:sp>
            <p:nvSpPr>
              <p:cNvPr id="49" name="Freeform 38"/>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vert="eaVert"/>
              <a:lstStyle/>
              <a:p>
                <a:endParaRPr lang="ru-RU"/>
              </a:p>
            </p:txBody>
          </p:sp>
          <p:sp>
            <p:nvSpPr>
              <p:cNvPr id="50" name="Freeform 39"/>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vert="eaVert"/>
              <a:lstStyle/>
              <a:p>
                <a:endParaRPr lang="ru-RU"/>
              </a:p>
            </p:txBody>
          </p:sp>
          <p:sp>
            <p:nvSpPr>
              <p:cNvPr id="51" name="Freeform 40"/>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vert="eaVert"/>
              <a:lstStyle/>
              <a:p>
                <a:endParaRPr lang="ru-RU"/>
              </a:p>
            </p:txBody>
          </p:sp>
          <p:sp>
            <p:nvSpPr>
              <p:cNvPr id="52" name="Freeform 41"/>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vert="eaVert"/>
              <a:lstStyle/>
              <a:p>
                <a:endParaRPr lang="ru-RU"/>
              </a:p>
            </p:txBody>
          </p:sp>
          <p:sp>
            <p:nvSpPr>
              <p:cNvPr id="53" name="Freeform 42"/>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vert="eaVert"/>
              <a:lstStyle/>
              <a:p>
                <a:endParaRPr lang="ru-RU"/>
              </a:p>
            </p:txBody>
          </p:sp>
          <p:sp>
            <p:nvSpPr>
              <p:cNvPr id="54" name="Freeform 43"/>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5" name="Group 44"/>
            <p:cNvGrpSpPr>
              <a:grpSpLocks/>
            </p:cNvGrpSpPr>
            <p:nvPr/>
          </p:nvGrpSpPr>
          <p:grpSpPr bwMode="auto">
            <a:xfrm flipV="1">
              <a:off x="6084" y="9335"/>
              <a:ext cx="1617" cy="1686"/>
              <a:chOff x="3424" y="10"/>
              <a:chExt cx="2116" cy="1312"/>
            </a:xfrm>
          </p:grpSpPr>
          <p:sp>
            <p:nvSpPr>
              <p:cNvPr id="23" name="Freeform 45"/>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24" name="Freeform 46"/>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5" name="Freeform 47"/>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26" name="Freeform 48"/>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rot="10800000" vert="eaVert"/>
              <a:lstStyle/>
              <a:p>
                <a:endParaRPr lang="ru-RU"/>
              </a:p>
            </p:txBody>
          </p:sp>
          <p:sp>
            <p:nvSpPr>
              <p:cNvPr id="27" name="Freeform 49"/>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8" name="Freeform 50"/>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29" name="Freeform 51"/>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rot="10800000" vert="eaVert"/>
              <a:lstStyle/>
              <a:p>
                <a:endParaRPr lang="ru-RU"/>
              </a:p>
            </p:txBody>
          </p:sp>
          <p:sp>
            <p:nvSpPr>
              <p:cNvPr id="30" name="Freeform 52"/>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rot="10800000" vert="eaVert"/>
              <a:lstStyle/>
              <a:p>
                <a:endParaRPr lang="ru-RU"/>
              </a:p>
            </p:txBody>
          </p:sp>
          <p:sp>
            <p:nvSpPr>
              <p:cNvPr id="31" name="Freeform 53"/>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32" name="Freeform 54"/>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rot="10800000" vert="eaVert"/>
              <a:lstStyle/>
              <a:p>
                <a:endParaRPr lang="ru-RU"/>
              </a:p>
            </p:txBody>
          </p:sp>
          <p:sp>
            <p:nvSpPr>
              <p:cNvPr id="33" name="Freeform 55"/>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rot="10800000" vert="eaVert"/>
              <a:lstStyle/>
              <a:p>
                <a:endParaRPr lang="ru-RU"/>
              </a:p>
            </p:txBody>
          </p:sp>
          <p:sp>
            <p:nvSpPr>
              <p:cNvPr id="34" name="Freeform 56"/>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35" name="Freeform 57"/>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rot="10800000" vert="eaVert"/>
              <a:lstStyle/>
              <a:p>
                <a:endParaRPr lang="ru-RU"/>
              </a:p>
            </p:txBody>
          </p:sp>
          <p:sp>
            <p:nvSpPr>
              <p:cNvPr id="36" name="Freeform 58"/>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37" name="Freeform 59"/>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rot="10800000" vert="eaVert"/>
              <a:lstStyle/>
              <a:p>
                <a:endParaRPr lang="ru-RU"/>
              </a:p>
            </p:txBody>
          </p:sp>
          <p:sp>
            <p:nvSpPr>
              <p:cNvPr id="38" name="Freeform 60"/>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rot="10800000" vert="eaVert"/>
              <a:lstStyle/>
              <a:p>
                <a:endParaRPr lang="ru-RU"/>
              </a:p>
            </p:txBody>
          </p:sp>
        </p:grpSp>
        <p:grpSp>
          <p:nvGrpSpPr>
            <p:cNvPr id="6" name="Group 61"/>
            <p:cNvGrpSpPr>
              <a:grpSpLocks/>
            </p:cNvGrpSpPr>
            <p:nvPr/>
          </p:nvGrpSpPr>
          <p:grpSpPr bwMode="auto">
            <a:xfrm flipV="1">
              <a:off x="870" y="9371"/>
              <a:ext cx="1650" cy="1686"/>
              <a:chOff x="265" y="10"/>
              <a:chExt cx="2116" cy="1312"/>
            </a:xfrm>
          </p:grpSpPr>
          <p:sp>
            <p:nvSpPr>
              <p:cNvPr id="7" name="Freeform 62"/>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8" name="Freeform 63"/>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rot="10800000" vert="eaVert"/>
              <a:lstStyle/>
              <a:p>
                <a:endParaRPr lang="ru-RU"/>
              </a:p>
            </p:txBody>
          </p:sp>
          <p:sp>
            <p:nvSpPr>
              <p:cNvPr id="9" name="Freeform 64"/>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10" name="Freeform 65"/>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rot="10800000" vert="eaVert"/>
              <a:lstStyle/>
              <a:p>
                <a:endParaRPr lang="ru-RU"/>
              </a:p>
            </p:txBody>
          </p:sp>
          <p:sp>
            <p:nvSpPr>
              <p:cNvPr id="11" name="Freeform 66"/>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rot="10800000" vert="eaVert"/>
              <a:lstStyle/>
              <a:p>
                <a:endParaRPr lang="ru-RU"/>
              </a:p>
            </p:txBody>
          </p:sp>
          <p:sp>
            <p:nvSpPr>
              <p:cNvPr id="12" name="Freeform 67"/>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13" name="Freeform 68"/>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rot="10800000" vert="eaVert"/>
              <a:lstStyle/>
              <a:p>
                <a:endParaRPr lang="ru-RU"/>
              </a:p>
            </p:txBody>
          </p:sp>
          <p:sp>
            <p:nvSpPr>
              <p:cNvPr id="14" name="Freeform 69"/>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15" name="Freeform 70"/>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rot="10800000" vert="eaVert"/>
              <a:lstStyle/>
              <a:p>
                <a:endParaRPr lang="ru-RU"/>
              </a:p>
            </p:txBody>
          </p:sp>
          <p:sp>
            <p:nvSpPr>
              <p:cNvPr id="16" name="Freeform 71"/>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rot="10800000" vert="eaVert"/>
              <a:lstStyle/>
              <a:p>
                <a:endParaRPr lang="ru-RU"/>
              </a:p>
            </p:txBody>
          </p:sp>
          <p:sp>
            <p:nvSpPr>
              <p:cNvPr id="17" name="Freeform 72"/>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rot="10800000" vert="eaVert"/>
              <a:lstStyle/>
              <a:p>
                <a:endParaRPr lang="ru-RU"/>
              </a:p>
            </p:txBody>
          </p:sp>
          <p:sp>
            <p:nvSpPr>
              <p:cNvPr id="18" name="Freeform 73"/>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19" name="Freeform 74"/>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rot="10800000" vert="eaVert"/>
              <a:lstStyle/>
              <a:p>
                <a:endParaRPr lang="ru-RU"/>
              </a:p>
            </p:txBody>
          </p:sp>
          <p:sp>
            <p:nvSpPr>
              <p:cNvPr id="20" name="Freeform 75"/>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21" name="Freeform 76"/>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rot="10800000" vert="eaVert"/>
              <a:lstStyle/>
              <a:p>
                <a:endParaRPr lang="ru-RU"/>
              </a:p>
            </p:txBody>
          </p:sp>
          <p:sp>
            <p:nvSpPr>
              <p:cNvPr id="22" name="Freeform 77"/>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rot="10800000" vert="eaVert"/>
              <a:lstStyle/>
              <a:p>
                <a:endParaRPr lang="ru-RU"/>
              </a:p>
            </p:txBody>
          </p:sp>
        </p:grpSp>
      </p:grpSp>
      <p:sp>
        <p:nvSpPr>
          <p:cNvPr id="71" name="Скругленный прямоугольник 70"/>
          <p:cNvSpPr/>
          <p:nvPr/>
        </p:nvSpPr>
        <p:spPr>
          <a:xfrm>
            <a:off x="2498271" y="396063"/>
            <a:ext cx="7184572" cy="89389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5400" b="1" i="1" dirty="0" smtClean="0">
                <a:solidFill>
                  <a:srgbClr val="FF0000"/>
                </a:solidFill>
                <a:latin typeface="Times New Roman" panose="02020603050405020304" pitchFamily="18" charset="0"/>
                <a:cs typeface="Times New Roman" panose="02020603050405020304" pitchFamily="18" charset="0"/>
              </a:rPr>
              <a:t>Жұппен жұмыс</a:t>
            </a:r>
            <a:endParaRPr lang="ru-RU" sz="5400" b="1" i="1" dirty="0">
              <a:solidFill>
                <a:srgbClr val="FF0000"/>
              </a:solidFill>
              <a:latin typeface="Times New Roman" panose="02020603050405020304" pitchFamily="18" charset="0"/>
              <a:cs typeface="Times New Roman" panose="02020603050405020304" pitchFamily="18" charset="0"/>
            </a:endParaRPr>
          </a:p>
        </p:txBody>
      </p:sp>
      <p:sp>
        <p:nvSpPr>
          <p:cNvPr id="72" name="Блок-схема: альтернативный процесс 71"/>
          <p:cNvSpPr/>
          <p:nvPr/>
        </p:nvSpPr>
        <p:spPr>
          <a:xfrm>
            <a:off x="400537" y="2106949"/>
            <a:ext cx="3562364" cy="669471"/>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400" b="1" i="1" dirty="0" smtClean="0">
                <a:solidFill>
                  <a:schemeClr val="bg1">
                    <a:lumMod val="95000"/>
                    <a:lumOff val="5000"/>
                  </a:schemeClr>
                </a:solidFill>
                <a:latin typeface="Times New Roman" panose="02020603050405020304" pitchFamily="18" charset="0"/>
                <a:cs typeface="Times New Roman" panose="02020603050405020304" pitchFamily="18" charset="0"/>
              </a:rPr>
              <a:t>Баяндап</a:t>
            </a:r>
            <a:r>
              <a:rPr lang="kk-KZ" sz="2400" b="1" i="1" dirty="0" smtClean="0">
                <a:solidFill>
                  <a:srgbClr val="FF0000"/>
                </a:solidFill>
                <a:latin typeface="Times New Roman" panose="02020603050405020304" pitchFamily="18" charset="0"/>
                <a:cs typeface="Times New Roman" panose="02020603050405020304" pitchFamily="18" charset="0"/>
              </a:rPr>
              <a:t> </a:t>
            </a:r>
            <a:r>
              <a:rPr lang="kk-KZ" sz="2400" b="1" i="1" dirty="0" smtClean="0">
                <a:solidFill>
                  <a:schemeClr val="bg1">
                    <a:lumMod val="95000"/>
                    <a:lumOff val="5000"/>
                  </a:schemeClr>
                </a:solidFill>
                <a:latin typeface="Times New Roman" panose="02020603050405020304" pitchFamily="18" charset="0"/>
                <a:cs typeface="Times New Roman" panose="02020603050405020304" pitchFamily="18" charset="0"/>
              </a:rPr>
              <a:t>беруші</a:t>
            </a:r>
            <a:endParaRPr lang="ru-RU" sz="2400" b="1" i="1"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
        <p:nvSpPr>
          <p:cNvPr id="73" name="Блок-схема: альтернативный процесс 72"/>
          <p:cNvSpPr/>
          <p:nvPr/>
        </p:nvSpPr>
        <p:spPr>
          <a:xfrm>
            <a:off x="4419028" y="2106950"/>
            <a:ext cx="3562364" cy="669471"/>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400" b="1" i="1" dirty="0">
                <a:solidFill>
                  <a:schemeClr val="bg1">
                    <a:lumMod val="95000"/>
                    <a:lumOff val="5000"/>
                  </a:schemeClr>
                </a:solidFill>
                <a:latin typeface="Times New Roman" panose="02020603050405020304" pitchFamily="18" charset="0"/>
                <a:cs typeface="Times New Roman" panose="02020603050405020304" pitchFamily="18" charset="0"/>
              </a:rPr>
              <a:t>З</a:t>
            </a:r>
            <a:r>
              <a:rPr lang="kk-KZ" sz="2400" b="1" i="1" dirty="0" smtClean="0">
                <a:solidFill>
                  <a:schemeClr val="bg1">
                    <a:lumMod val="95000"/>
                    <a:lumOff val="5000"/>
                  </a:schemeClr>
                </a:solidFill>
                <a:latin typeface="Times New Roman" panose="02020603050405020304" pitchFamily="18" charset="0"/>
                <a:cs typeface="Times New Roman" panose="02020603050405020304" pitchFamily="18" charset="0"/>
              </a:rPr>
              <a:t>ерттеуші</a:t>
            </a:r>
            <a:endParaRPr lang="ru-RU" sz="2400" b="1" i="1"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
        <p:nvSpPr>
          <p:cNvPr id="74" name="Блок-схема: альтернативный процесс 73"/>
          <p:cNvSpPr/>
          <p:nvPr/>
        </p:nvSpPr>
        <p:spPr>
          <a:xfrm>
            <a:off x="8459292" y="2067910"/>
            <a:ext cx="3562364" cy="669471"/>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400" b="1" i="1" dirty="0" smtClean="0">
                <a:solidFill>
                  <a:schemeClr val="bg1">
                    <a:lumMod val="95000"/>
                    <a:lumOff val="5000"/>
                  </a:schemeClr>
                </a:solidFill>
                <a:latin typeface="Times New Roman" panose="02020603050405020304" pitchFamily="18" charset="0"/>
                <a:cs typeface="Times New Roman" panose="02020603050405020304" pitchFamily="18" charset="0"/>
              </a:rPr>
              <a:t>Сұрақтар құрастырушы</a:t>
            </a:r>
            <a:endParaRPr lang="ru-RU" sz="2400" b="1" i="1"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
        <p:nvSpPr>
          <p:cNvPr id="75" name="Блок-схема: альтернативный процесс 74"/>
          <p:cNvSpPr/>
          <p:nvPr/>
        </p:nvSpPr>
        <p:spPr>
          <a:xfrm>
            <a:off x="376943" y="4424219"/>
            <a:ext cx="3562364" cy="669471"/>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400" b="1" i="1" dirty="0" smtClean="0">
                <a:solidFill>
                  <a:schemeClr val="bg1">
                    <a:lumMod val="95000"/>
                    <a:lumOff val="5000"/>
                  </a:schemeClr>
                </a:solidFill>
                <a:latin typeface="Times New Roman" panose="02020603050405020304" pitchFamily="18" charset="0"/>
                <a:cs typeface="Times New Roman" panose="02020603050405020304" pitchFamily="18" charset="0"/>
              </a:rPr>
              <a:t>Сілтемелер табушы</a:t>
            </a:r>
            <a:endParaRPr lang="ru-RU" sz="2400" b="1" i="1"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
        <p:nvSpPr>
          <p:cNvPr id="76" name="Блок-схема: альтернативный процесс 75"/>
          <p:cNvSpPr/>
          <p:nvPr/>
        </p:nvSpPr>
        <p:spPr>
          <a:xfrm>
            <a:off x="4423104" y="4416257"/>
            <a:ext cx="3562364" cy="669471"/>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400" b="1" i="1" dirty="0" smtClean="0">
                <a:solidFill>
                  <a:schemeClr val="bg1">
                    <a:lumMod val="95000"/>
                    <a:lumOff val="5000"/>
                  </a:schemeClr>
                </a:solidFill>
                <a:latin typeface="Times New Roman" panose="02020603050405020304" pitchFamily="18" charset="0"/>
                <a:cs typeface="Times New Roman" panose="02020603050405020304" pitchFamily="18" charset="0"/>
              </a:rPr>
              <a:t>Бейнелеуші - суретші</a:t>
            </a:r>
            <a:endParaRPr lang="ru-RU" sz="2400" b="1" i="1"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
        <p:nvSpPr>
          <p:cNvPr id="77" name="Блок-схема: альтернативный процесс 76"/>
          <p:cNvSpPr/>
          <p:nvPr/>
        </p:nvSpPr>
        <p:spPr>
          <a:xfrm>
            <a:off x="8469265" y="4418801"/>
            <a:ext cx="3562364" cy="669471"/>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400" b="1" i="1" dirty="0" smtClean="0">
                <a:solidFill>
                  <a:schemeClr val="bg1">
                    <a:lumMod val="95000"/>
                    <a:lumOff val="5000"/>
                  </a:schemeClr>
                </a:solidFill>
                <a:latin typeface="Times New Roman" panose="02020603050405020304" pitchFamily="18" charset="0"/>
                <a:cs typeface="Times New Roman" panose="02020603050405020304" pitchFamily="18" charset="0"/>
              </a:rPr>
              <a:t>Дәнекер</a:t>
            </a:r>
            <a:r>
              <a:rPr lang="kk-KZ" dirty="0" smtClean="0"/>
              <a:t> </a:t>
            </a:r>
            <a:endParaRPr lang="ru-RU" dirty="0"/>
          </a:p>
        </p:txBody>
      </p:sp>
    </p:spTree>
    <p:extLst>
      <p:ext uri="{BB962C8B-B14F-4D97-AF65-F5344CB8AC3E}">
        <p14:creationId xmlns:p14="http://schemas.microsoft.com/office/powerpoint/2010/main" val="2548904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rot="-5400000">
            <a:off x="2656098" y="-2676067"/>
            <a:ext cx="6887551" cy="12184256"/>
            <a:chOff x="870" y="853"/>
            <a:chExt cx="6831" cy="10204"/>
          </a:xfrm>
        </p:grpSpPr>
        <p:grpSp>
          <p:nvGrpSpPr>
            <p:cNvPr id="3" name="Group 10"/>
            <p:cNvGrpSpPr>
              <a:grpSpLocks/>
            </p:cNvGrpSpPr>
            <p:nvPr/>
          </p:nvGrpSpPr>
          <p:grpSpPr bwMode="auto">
            <a:xfrm>
              <a:off x="6084" y="853"/>
              <a:ext cx="1617" cy="1686"/>
              <a:chOff x="3424" y="10"/>
              <a:chExt cx="2116" cy="1312"/>
            </a:xfrm>
          </p:grpSpPr>
          <p:sp>
            <p:nvSpPr>
              <p:cNvPr id="55" name="Freeform 11"/>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vert="eaVert"/>
              <a:lstStyle/>
              <a:p>
                <a:endParaRPr lang="ru-RU"/>
              </a:p>
            </p:txBody>
          </p:sp>
          <p:sp>
            <p:nvSpPr>
              <p:cNvPr id="56" name="Freeform 12"/>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vert="eaVert"/>
              <a:lstStyle/>
              <a:p>
                <a:endParaRPr lang="ru-RU"/>
              </a:p>
            </p:txBody>
          </p:sp>
          <p:sp>
            <p:nvSpPr>
              <p:cNvPr id="57" name="Freeform 13"/>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vert="eaVert"/>
              <a:lstStyle/>
              <a:p>
                <a:endParaRPr lang="ru-RU"/>
              </a:p>
            </p:txBody>
          </p:sp>
          <p:sp>
            <p:nvSpPr>
              <p:cNvPr id="58" name="Freeform 14"/>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vert="eaVert"/>
              <a:lstStyle/>
              <a:p>
                <a:endParaRPr lang="ru-RU"/>
              </a:p>
            </p:txBody>
          </p:sp>
          <p:sp>
            <p:nvSpPr>
              <p:cNvPr id="59" name="Freeform 15"/>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vert="eaVert"/>
              <a:lstStyle/>
              <a:p>
                <a:endParaRPr lang="ru-RU"/>
              </a:p>
            </p:txBody>
          </p:sp>
          <p:sp>
            <p:nvSpPr>
              <p:cNvPr id="60" name="Freeform 16"/>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vert="eaVert"/>
              <a:lstStyle/>
              <a:p>
                <a:endParaRPr lang="ru-RU"/>
              </a:p>
            </p:txBody>
          </p:sp>
          <p:sp>
            <p:nvSpPr>
              <p:cNvPr id="61" name="Freeform 17"/>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vert="eaVert"/>
              <a:lstStyle/>
              <a:p>
                <a:endParaRPr lang="ru-RU"/>
              </a:p>
            </p:txBody>
          </p:sp>
          <p:sp>
            <p:nvSpPr>
              <p:cNvPr id="62" name="Freeform 18"/>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vert="eaVert"/>
              <a:lstStyle/>
              <a:p>
                <a:endParaRPr lang="ru-RU"/>
              </a:p>
            </p:txBody>
          </p:sp>
          <p:sp>
            <p:nvSpPr>
              <p:cNvPr id="63" name="Freeform 19"/>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vert="eaVert"/>
              <a:lstStyle/>
              <a:p>
                <a:endParaRPr lang="ru-RU"/>
              </a:p>
            </p:txBody>
          </p:sp>
          <p:sp>
            <p:nvSpPr>
              <p:cNvPr id="64" name="Freeform 20"/>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vert="eaVert"/>
              <a:lstStyle/>
              <a:p>
                <a:endParaRPr lang="ru-RU"/>
              </a:p>
            </p:txBody>
          </p:sp>
          <p:sp>
            <p:nvSpPr>
              <p:cNvPr id="65" name="Freeform 21"/>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vert="eaVert"/>
              <a:lstStyle/>
              <a:p>
                <a:endParaRPr lang="ru-RU"/>
              </a:p>
            </p:txBody>
          </p:sp>
          <p:sp>
            <p:nvSpPr>
              <p:cNvPr id="66" name="Freeform 22"/>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vert="eaVert"/>
              <a:lstStyle/>
              <a:p>
                <a:endParaRPr lang="ru-RU"/>
              </a:p>
            </p:txBody>
          </p:sp>
          <p:sp>
            <p:nvSpPr>
              <p:cNvPr id="67" name="Freeform 23"/>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vert="eaVert"/>
              <a:lstStyle/>
              <a:p>
                <a:endParaRPr lang="ru-RU"/>
              </a:p>
            </p:txBody>
          </p:sp>
          <p:sp>
            <p:nvSpPr>
              <p:cNvPr id="68" name="Freeform 24"/>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vert="eaVert"/>
              <a:lstStyle/>
              <a:p>
                <a:endParaRPr lang="ru-RU"/>
              </a:p>
            </p:txBody>
          </p:sp>
          <p:sp>
            <p:nvSpPr>
              <p:cNvPr id="69" name="Freeform 25"/>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vert="eaVert"/>
              <a:lstStyle/>
              <a:p>
                <a:endParaRPr lang="ru-RU"/>
              </a:p>
            </p:txBody>
          </p:sp>
          <p:sp>
            <p:nvSpPr>
              <p:cNvPr id="70" name="Freeform 26"/>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4" name="Group 27"/>
            <p:cNvGrpSpPr>
              <a:grpSpLocks/>
            </p:cNvGrpSpPr>
            <p:nvPr/>
          </p:nvGrpSpPr>
          <p:grpSpPr bwMode="auto">
            <a:xfrm>
              <a:off x="870" y="887"/>
              <a:ext cx="1650" cy="1701"/>
              <a:chOff x="265" y="10"/>
              <a:chExt cx="2116" cy="1312"/>
            </a:xfrm>
          </p:grpSpPr>
          <p:sp>
            <p:nvSpPr>
              <p:cNvPr id="39" name="Freeform 28"/>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vert="eaVert"/>
              <a:lstStyle/>
              <a:p>
                <a:endParaRPr lang="ru-RU"/>
              </a:p>
            </p:txBody>
          </p:sp>
          <p:sp>
            <p:nvSpPr>
              <p:cNvPr id="40" name="Freeform 29"/>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vert="eaVert"/>
              <a:lstStyle/>
              <a:p>
                <a:endParaRPr lang="ru-RU"/>
              </a:p>
            </p:txBody>
          </p:sp>
          <p:sp>
            <p:nvSpPr>
              <p:cNvPr id="41" name="Freeform 30"/>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vert="eaVert"/>
              <a:lstStyle/>
              <a:p>
                <a:endParaRPr lang="ru-RU"/>
              </a:p>
            </p:txBody>
          </p:sp>
          <p:sp>
            <p:nvSpPr>
              <p:cNvPr id="42" name="Freeform 31"/>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vert="eaVert"/>
              <a:lstStyle/>
              <a:p>
                <a:endParaRPr lang="ru-RU"/>
              </a:p>
            </p:txBody>
          </p:sp>
          <p:sp>
            <p:nvSpPr>
              <p:cNvPr id="43" name="Freeform 32"/>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vert="eaVert"/>
              <a:lstStyle/>
              <a:p>
                <a:endParaRPr lang="ru-RU"/>
              </a:p>
            </p:txBody>
          </p:sp>
          <p:sp>
            <p:nvSpPr>
              <p:cNvPr id="44" name="Freeform 33"/>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vert="eaVert"/>
              <a:lstStyle/>
              <a:p>
                <a:endParaRPr lang="ru-RU"/>
              </a:p>
            </p:txBody>
          </p:sp>
          <p:sp>
            <p:nvSpPr>
              <p:cNvPr id="45" name="Freeform 34"/>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vert="eaVert"/>
              <a:lstStyle/>
              <a:p>
                <a:endParaRPr lang="ru-RU"/>
              </a:p>
            </p:txBody>
          </p:sp>
          <p:sp>
            <p:nvSpPr>
              <p:cNvPr id="46" name="Freeform 35"/>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vert="eaVert"/>
              <a:lstStyle/>
              <a:p>
                <a:endParaRPr lang="ru-RU"/>
              </a:p>
            </p:txBody>
          </p:sp>
          <p:sp>
            <p:nvSpPr>
              <p:cNvPr id="47" name="Freeform 36"/>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vert="eaVert"/>
              <a:lstStyle/>
              <a:p>
                <a:endParaRPr lang="ru-RU"/>
              </a:p>
            </p:txBody>
          </p:sp>
          <p:sp>
            <p:nvSpPr>
              <p:cNvPr id="48" name="Freeform 37"/>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vert="eaVert"/>
              <a:lstStyle/>
              <a:p>
                <a:endParaRPr lang="ru-RU"/>
              </a:p>
            </p:txBody>
          </p:sp>
          <p:sp>
            <p:nvSpPr>
              <p:cNvPr id="49" name="Freeform 38"/>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vert="eaVert"/>
              <a:lstStyle/>
              <a:p>
                <a:endParaRPr lang="ru-RU"/>
              </a:p>
            </p:txBody>
          </p:sp>
          <p:sp>
            <p:nvSpPr>
              <p:cNvPr id="50" name="Freeform 39"/>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vert="eaVert"/>
              <a:lstStyle/>
              <a:p>
                <a:endParaRPr lang="ru-RU"/>
              </a:p>
            </p:txBody>
          </p:sp>
          <p:sp>
            <p:nvSpPr>
              <p:cNvPr id="51" name="Freeform 40"/>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vert="eaVert"/>
              <a:lstStyle/>
              <a:p>
                <a:endParaRPr lang="ru-RU"/>
              </a:p>
            </p:txBody>
          </p:sp>
          <p:sp>
            <p:nvSpPr>
              <p:cNvPr id="52" name="Freeform 41"/>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vert="eaVert"/>
              <a:lstStyle/>
              <a:p>
                <a:endParaRPr lang="ru-RU"/>
              </a:p>
            </p:txBody>
          </p:sp>
          <p:sp>
            <p:nvSpPr>
              <p:cNvPr id="53" name="Freeform 42"/>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vert="eaVert"/>
              <a:lstStyle/>
              <a:p>
                <a:endParaRPr lang="ru-RU"/>
              </a:p>
            </p:txBody>
          </p:sp>
          <p:sp>
            <p:nvSpPr>
              <p:cNvPr id="54" name="Freeform 43"/>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5" name="Group 44"/>
            <p:cNvGrpSpPr>
              <a:grpSpLocks/>
            </p:cNvGrpSpPr>
            <p:nvPr/>
          </p:nvGrpSpPr>
          <p:grpSpPr bwMode="auto">
            <a:xfrm flipV="1">
              <a:off x="6084" y="9335"/>
              <a:ext cx="1617" cy="1686"/>
              <a:chOff x="3424" y="10"/>
              <a:chExt cx="2116" cy="1312"/>
            </a:xfrm>
          </p:grpSpPr>
          <p:sp>
            <p:nvSpPr>
              <p:cNvPr id="23" name="Freeform 45"/>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24" name="Freeform 46"/>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5" name="Freeform 47"/>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26" name="Freeform 48"/>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rot="10800000" vert="eaVert"/>
              <a:lstStyle/>
              <a:p>
                <a:endParaRPr lang="ru-RU"/>
              </a:p>
            </p:txBody>
          </p:sp>
          <p:sp>
            <p:nvSpPr>
              <p:cNvPr id="27" name="Freeform 49"/>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8" name="Freeform 50"/>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29" name="Freeform 51"/>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rot="10800000" vert="eaVert"/>
              <a:lstStyle/>
              <a:p>
                <a:endParaRPr lang="ru-RU"/>
              </a:p>
            </p:txBody>
          </p:sp>
          <p:sp>
            <p:nvSpPr>
              <p:cNvPr id="30" name="Freeform 52"/>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rot="10800000" vert="eaVert"/>
              <a:lstStyle/>
              <a:p>
                <a:endParaRPr lang="ru-RU"/>
              </a:p>
            </p:txBody>
          </p:sp>
          <p:sp>
            <p:nvSpPr>
              <p:cNvPr id="31" name="Freeform 53"/>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32" name="Freeform 54"/>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rot="10800000" vert="eaVert"/>
              <a:lstStyle/>
              <a:p>
                <a:endParaRPr lang="ru-RU"/>
              </a:p>
            </p:txBody>
          </p:sp>
          <p:sp>
            <p:nvSpPr>
              <p:cNvPr id="33" name="Freeform 55"/>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rot="10800000" vert="eaVert"/>
              <a:lstStyle/>
              <a:p>
                <a:endParaRPr lang="ru-RU"/>
              </a:p>
            </p:txBody>
          </p:sp>
          <p:sp>
            <p:nvSpPr>
              <p:cNvPr id="34" name="Freeform 56"/>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35" name="Freeform 57"/>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rot="10800000" vert="eaVert"/>
              <a:lstStyle/>
              <a:p>
                <a:endParaRPr lang="ru-RU"/>
              </a:p>
            </p:txBody>
          </p:sp>
          <p:sp>
            <p:nvSpPr>
              <p:cNvPr id="36" name="Freeform 58"/>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37" name="Freeform 59"/>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rot="10800000" vert="eaVert"/>
              <a:lstStyle/>
              <a:p>
                <a:endParaRPr lang="ru-RU"/>
              </a:p>
            </p:txBody>
          </p:sp>
          <p:sp>
            <p:nvSpPr>
              <p:cNvPr id="38" name="Freeform 60"/>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rot="10800000" vert="eaVert"/>
              <a:lstStyle/>
              <a:p>
                <a:endParaRPr lang="ru-RU"/>
              </a:p>
            </p:txBody>
          </p:sp>
        </p:grpSp>
        <p:grpSp>
          <p:nvGrpSpPr>
            <p:cNvPr id="6" name="Group 61"/>
            <p:cNvGrpSpPr>
              <a:grpSpLocks/>
            </p:cNvGrpSpPr>
            <p:nvPr/>
          </p:nvGrpSpPr>
          <p:grpSpPr bwMode="auto">
            <a:xfrm flipV="1">
              <a:off x="870" y="9371"/>
              <a:ext cx="1650" cy="1686"/>
              <a:chOff x="265" y="10"/>
              <a:chExt cx="2116" cy="1312"/>
            </a:xfrm>
          </p:grpSpPr>
          <p:sp>
            <p:nvSpPr>
              <p:cNvPr id="7" name="Freeform 62"/>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8" name="Freeform 63"/>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rot="10800000" vert="eaVert"/>
              <a:lstStyle/>
              <a:p>
                <a:endParaRPr lang="ru-RU"/>
              </a:p>
            </p:txBody>
          </p:sp>
          <p:sp>
            <p:nvSpPr>
              <p:cNvPr id="9" name="Freeform 64"/>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10" name="Freeform 65"/>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rot="10800000" vert="eaVert"/>
              <a:lstStyle/>
              <a:p>
                <a:endParaRPr lang="ru-RU"/>
              </a:p>
            </p:txBody>
          </p:sp>
          <p:sp>
            <p:nvSpPr>
              <p:cNvPr id="11" name="Freeform 66"/>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rot="10800000" vert="eaVert"/>
              <a:lstStyle/>
              <a:p>
                <a:endParaRPr lang="ru-RU"/>
              </a:p>
            </p:txBody>
          </p:sp>
          <p:sp>
            <p:nvSpPr>
              <p:cNvPr id="12" name="Freeform 67"/>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13" name="Freeform 68"/>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rot="10800000" vert="eaVert"/>
              <a:lstStyle/>
              <a:p>
                <a:endParaRPr lang="ru-RU"/>
              </a:p>
            </p:txBody>
          </p:sp>
          <p:sp>
            <p:nvSpPr>
              <p:cNvPr id="14" name="Freeform 69"/>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15" name="Freeform 70"/>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rot="10800000" vert="eaVert"/>
              <a:lstStyle/>
              <a:p>
                <a:endParaRPr lang="ru-RU"/>
              </a:p>
            </p:txBody>
          </p:sp>
          <p:sp>
            <p:nvSpPr>
              <p:cNvPr id="16" name="Freeform 71"/>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rot="10800000" vert="eaVert"/>
              <a:lstStyle/>
              <a:p>
                <a:endParaRPr lang="ru-RU"/>
              </a:p>
            </p:txBody>
          </p:sp>
          <p:sp>
            <p:nvSpPr>
              <p:cNvPr id="17" name="Freeform 72"/>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rot="10800000" vert="eaVert"/>
              <a:lstStyle/>
              <a:p>
                <a:endParaRPr lang="ru-RU"/>
              </a:p>
            </p:txBody>
          </p:sp>
          <p:sp>
            <p:nvSpPr>
              <p:cNvPr id="18" name="Freeform 73"/>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19" name="Freeform 74"/>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rot="10800000" vert="eaVert"/>
              <a:lstStyle/>
              <a:p>
                <a:endParaRPr lang="ru-RU"/>
              </a:p>
            </p:txBody>
          </p:sp>
          <p:sp>
            <p:nvSpPr>
              <p:cNvPr id="20" name="Freeform 75"/>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21" name="Freeform 76"/>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rot="10800000" vert="eaVert"/>
              <a:lstStyle/>
              <a:p>
                <a:endParaRPr lang="ru-RU"/>
              </a:p>
            </p:txBody>
          </p:sp>
          <p:sp>
            <p:nvSpPr>
              <p:cNvPr id="22" name="Freeform 77"/>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rot="10800000" vert="eaVert"/>
              <a:lstStyle/>
              <a:p>
                <a:endParaRPr lang="ru-RU"/>
              </a:p>
            </p:txBody>
          </p:sp>
        </p:grpSp>
      </p:grpSp>
      <p:sp>
        <p:nvSpPr>
          <p:cNvPr id="71" name="Прямоугольник 70"/>
          <p:cNvSpPr/>
          <p:nvPr/>
        </p:nvSpPr>
        <p:spPr>
          <a:xfrm>
            <a:off x="4474029" y="636477"/>
            <a:ext cx="7645831" cy="6001643"/>
          </a:xfrm>
          <a:prstGeom prst="rect">
            <a:avLst/>
          </a:prstGeom>
        </p:spPr>
        <p:txBody>
          <a:bodyPr wrap="square">
            <a:spAutoFit/>
          </a:bodyPr>
          <a:lstStyle/>
          <a:p>
            <a:r>
              <a:rPr lang="ru-RU" sz="2400" b="1" i="1" dirty="0" smtClean="0">
                <a:solidFill>
                  <a:schemeClr val="bg1">
                    <a:lumMod val="95000"/>
                    <a:lumOff val="5000"/>
                  </a:schemeClr>
                </a:solidFill>
                <a:latin typeface="Times New Roman" pitchFamily="18" charset="0"/>
                <a:cs typeface="Times New Roman" pitchFamily="18" charset="0"/>
              </a:rPr>
              <a:t>1871жылғы 7 </a:t>
            </a:r>
            <a:r>
              <a:rPr lang="ru-RU" sz="2400" b="1" i="1" dirty="0" err="1" smtClean="0">
                <a:solidFill>
                  <a:schemeClr val="bg1">
                    <a:lumMod val="95000"/>
                    <a:lumOff val="5000"/>
                  </a:schemeClr>
                </a:solidFill>
                <a:latin typeface="Times New Roman" pitchFamily="18" charset="0"/>
                <a:cs typeface="Times New Roman" pitchFamily="18" charset="0"/>
              </a:rPr>
              <a:t>сәуірде</a:t>
            </a:r>
            <a:r>
              <a:rPr lang="ru-RU" sz="2400" b="1" i="1" dirty="0" smtClean="0">
                <a:solidFill>
                  <a:schemeClr val="bg1">
                    <a:lumMod val="95000"/>
                    <a:lumOff val="5000"/>
                  </a:schemeClr>
                </a:solidFill>
                <a:latin typeface="Times New Roman" pitchFamily="18" charset="0"/>
                <a:cs typeface="Times New Roman" pitchFamily="18" charset="0"/>
              </a:rPr>
              <a:t> </a:t>
            </a:r>
            <a:r>
              <a:rPr lang="ru-RU" sz="2400" b="1" i="1" dirty="0" err="1" smtClean="0">
                <a:solidFill>
                  <a:schemeClr val="bg1">
                    <a:lumMod val="95000"/>
                    <a:lumOff val="5000"/>
                  </a:schemeClr>
                </a:solidFill>
                <a:latin typeface="Times New Roman" pitchFamily="18" charset="0"/>
                <a:cs typeface="Times New Roman" pitchFamily="18" charset="0"/>
              </a:rPr>
              <a:t>Ақмола</a:t>
            </a:r>
            <a:r>
              <a:rPr lang="ru-RU" sz="2400" b="1" i="1" dirty="0" smtClean="0">
                <a:solidFill>
                  <a:schemeClr val="bg1">
                    <a:lumMod val="95000"/>
                    <a:lumOff val="5000"/>
                  </a:schemeClr>
                </a:solidFill>
                <a:latin typeface="Times New Roman" pitchFamily="18" charset="0"/>
                <a:cs typeface="Times New Roman" pitchFamily="18" charset="0"/>
              </a:rPr>
              <a:t> </a:t>
            </a:r>
            <a:r>
              <a:rPr lang="ru-RU" sz="2400" b="1" i="1" dirty="0" err="1" smtClean="0">
                <a:solidFill>
                  <a:schemeClr val="bg1">
                    <a:lumMod val="95000"/>
                    <a:lumOff val="5000"/>
                  </a:schemeClr>
                </a:solidFill>
                <a:latin typeface="Times New Roman" pitchFamily="18" charset="0"/>
                <a:cs typeface="Times New Roman" pitchFamily="18" charset="0"/>
              </a:rPr>
              <a:t>уезі</a:t>
            </a:r>
            <a:r>
              <a:rPr lang="ru-RU" sz="2400" b="1" i="1" dirty="0" smtClean="0">
                <a:solidFill>
                  <a:schemeClr val="bg1">
                    <a:lumMod val="95000"/>
                    <a:lumOff val="5000"/>
                  </a:schemeClr>
                </a:solidFill>
                <a:latin typeface="Times New Roman" pitchFamily="18" charset="0"/>
                <a:cs typeface="Times New Roman" pitchFamily="18" charset="0"/>
              </a:rPr>
              <a:t>, Сарытерек </a:t>
            </a:r>
            <a:r>
              <a:rPr lang="ru-RU" sz="2400" b="1" i="1" dirty="0" err="1" smtClean="0">
                <a:solidFill>
                  <a:schemeClr val="bg1">
                    <a:lumMod val="95000"/>
                    <a:lumOff val="5000"/>
                  </a:schemeClr>
                </a:solidFill>
                <a:latin typeface="Times New Roman" pitchFamily="18" charset="0"/>
                <a:cs typeface="Times New Roman" pitchFamily="18" charset="0"/>
              </a:rPr>
              <a:t>болысына</a:t>
            </a:r>
            <a:r>
              <a:rPr lang="ru-RU" sz="2400" b="1" i="1" dirty="0" smtClean="0">
                <a:solidFill>
                  <a:schemeClr val="bg1">
                    <a:lumMod val="95000"/>
                    <a:lumOff val="5000"/>
                  </a:schemeClr>
                </a:solidFill>
                <a:latin typeface="Times New Roman" pitchFamily="18" charset="0"/>
                <a:cs typeface="Times New Roman" pitchFamily="18" charset="0"/>
              </a:rPr>
              <a:t> </a:t>
            </a:r>
            <a:r>
              <a:rPr lang="ru-RU" sz="2400" b="1" i="1" dirty="0" err="1" smtClean="0">
                <a:solidFill>
                  <a:schemeClr val="bg1">
                    <a:lumMod val="95000"/>
                    <a:lumOff val="5000"/>
                  </a:schemeClr>
                </a:solidFill>
                <a:latin typeface="Times New Roman" pitchFamily="18" charset="0"/>
                <a:cs typeface="Times New Roman" pitchFamily="18" charset="0"/>
              </a:rPr>
              <a:t>қарасты</a:t>
            </a:r>
            <a:r>
              <a:rPr lang="ru-RU" sz="2400" b="1" i="1" dirty="0" smtClean="0">
                <a:solidFill>
                  <a:schemeClr val="bg1">
                    <a:lumMod val="95000"/>
                    <a:lumOff val="5000"/>
                  </a:schemeClr>
                </a:solidFill>
                <a:latin typeface="Times New Roman" pitchFamily="18" charset="0"/>
                <a:cs typeface="Times New Roman" pitchFamily="18" charset="0"/>
              </a:rPr>
              <a:t> </a:t>
            </a:r>
            <a:r>
              <a:rPr lang="ru-RU" sz="2400" b="1" i="1" dirty="0" err="1" smtClean="0">
                <a:solidFill>
                  <a:schemeClr val="bg1">
                    <a:lumMod val="95000"/>
                    <a:lumOff val="5000"/>
                  </a:schemeClr>
                </a:solidFill>
                <a:latin typeface="Times New Roman" pitchFamily="18" charset="0"/>
                <a:cs typeface="Times New Roman" pitchFamily="18" charset="0"/>
              </a:rPr>
              <a:t>Жәдік</a:t>
            </a:r>
            <a:r>
              <a:rPr lang="ru-RU" sz="2400" b="1" i="1" dirty="0" smtClean="0">
                <a:solidFill>
                  <a:schemeClr val="bg1">
                    <a:lumMod val="95000"/>
                    <a:lumOff val="5000"/>
                  </a:schemeClr>
                </a:solidFill>
                <a:latin typeface="Times New Roman" pitchFamily="18" charset="0"/>
                <a:cs typeface="Times New Roman" pitchFamily="18" charset="0"/>
              </a:rPr>
              <a:t> </a:t>
            </a:r>
            <a:r>
              <a:rPr lang="ru-RU" sz="2400" b="1" i="1" dirty="0" err="1" smtClean="0">
                <a:solidFill>
                  <a:schemeClr val="bg1">
                    <a:lumMod val="95000"/>
                    <a:lumOff val="5000"/>
                  </a:schemeClr>
                </a:solidFill>
                <a:latin typeface="Times New Roman" pitchFamily="18" charset="0"/>
                <a:cs typeface="Times New Roman" pitchFamily="18" charset="0"/>
              </a:rPr>
              <a:t>деген</a:t>
            </a:r>
            <a:r>
              <a:rPr lang="ru-RU" sz="2400" b="1" i="1" dirty="0" smtClean="0">
                <a:solidFill>
                  <a:schemeClr val="bg1">
                    <a:lumMod val="95000"/>
                    <a:lumOff val="5000"/>
                  </a:schemeClr>
                </a:solidFill>
                <a:latin typeface="Times New Roman" pitchFamily="18" charset="0"/>
                <a:cs typeface="Times New Roman" pitchFamily="18" charset="0"/>
              </a:rPr>
              <a:t> </a:t>
            </a:r>
            <a:r>
              <a:rPr lang="ru-RU" sz="2400" b="1" i="1" dirty="0" err="1" smtClean="0">
                <a:solidFill>
                  <a:schemeClr val="bg1">
                    <a:lumMod val="95000"/>
                    <a:lumOff val="5000"/>
                  </a:schemeClr>
                </a:solidFill>
                <a:latin typeface="Times New Roman" pitchFamily="18" charset="0"/>
                <a:cs typeface="Times New Roman" pitchFamily="18" charset="0"/>
              </a:rPr>
              <a:t>жерде</a:t>
            </a:r>
            <a:r>
              <a:rPr lang="ru-RU" sz="2400" b="1" i="1" dirty="0" smtClean="0">
                <a:solidFill>
                  <a:schemeClr val="bg1">
                    <a:lumMod val="95000"/>
                    <a:lumOff val="5000"/>
                  </a:schemeClr>
                </a:solidFill>
                <a:latin typeface="Times New Roman" pitchFamily="18" charset="0"/>
                <a:cs typeface="Times New Roman" pitchFamily="18" charset="0"/>
              </a:rPr>
              <a:t> </a:t>
            </a:r>
            <a:r>
              <a:rPr lang="ru-RU" sz="2400" b="1" i="1" dirty="0" err="1" smtClean="0">
                <a:solidFill>
                  <a:schemeClr val="bg1">
                    <a:lumMod val="95000"/>
                    <a:lumOff val="5000"/>
                  </a:schemeClr>
                </a:solidFill>
                <a:latin typeface="Times New Roman" pitchFamily="18" charset="0"/>
                <a:cs typeface="Times New Roman" pitchFamily="18" charset="0"/>
              </a:rPr>
              <a:t>дүниеге</a:t>
            </a:r>
            <a:r>
              <a:rPr lang="ru-RU" sz="2400" b="1" i="1" dirty="0" smtClean="0">
                <a:solidFill>
                  <a:schemeClr val="bg1">
                    <a:lumMod val="95000"/>
                    <a:lumOff val="5000"/>
                  </a:schemeClr>
                </a:solidFill>
                <a:latin typeface="Times New Roman" pitchFamily="18" charset="0"/>
                <a:cs typeface="Times New Roman" pitchFamily="18" charset="0"/>
              </a:rPr>
              <a:t> </a:t>
            </a:r>
            <a:r>
              <a:rPr lang="ru-RU" sz="2400" b="1" i="1" dirty="0" err="1" smtClean="0">
                <a:solidFill>
                  <a:schemeClr val="bg1">
                    <a:lumMod val="95000"/>
                    <a:lumOff val="5000"/>
                  </a:schemeClr>
                </a:solidFill>
                <a:latin typeface="Times New Roman" pitchFamily="18" charset="0"/>
                <a:cs typeface="Times New Roman" pitchFamily="18" charset="0"/>
              </a:rPr>
              <a:t>келген</a:t>
            </a:r>
            <a:r>
              <a:rPr lang="kk-KZ" sz="2400" b="1" i="1" dirty="0" smtClean="0">
                <a:solidFill>
                  <a:schemeClr val="bg1">
                    <a:lumMod val="95000"/>
                    <a:lumOff val="5000"/>
                  </a:schemeClr>
                </a:solidFill>
                <a:latin typeface="Times New Roman" pitchFamily="18" charset="0"/>
                <a:cs typeface="Times New Roman" pitchFamily="18" charset="0"/>
              </a:rPr>
              <a:t>. Мұқанның анасы </a:t>
            </a:r>
            <a:r>
              <a:rPr lang="kk-KZ" sz="2400" b="1" i="1" dirty="0">
                <a:solidFill>
                  <a:schemeClr val="bg1">
                    <a:lumMod val="95000"/>
                    <a:lumOff val="5000"/>
                  </a:schemeClr>
                </a:solidFill>
                <a:latin typeface="Times New Roman" pitchFamily="18" charset="0"/>
                <a:cs typeface="Times New Roman" pitchFamily="18" charset="0"/>
              </a:rPr>
              <a:t>Кәбира ол өмірге келгенде қайтыс болады да,оны әжесі Айсары 16 жасқа дейін өзі өсіреді. Жер шарының 24 елін аралап, талай-талай атақты палуандармен күрескен. Алтыны, күмісі бар- барлығы 48 медель алған. Берлинде жуан сым темірді мойнына галстук, беліне белбеу етіп байласа, Парижде өзі сахнаға мініп шыққан түйесін мойнына көтерген, 75 пұт жүк салынған арбаны тісімен сүйреп сахнаға шығарса, кеудесіне 20 пұт, яғни 320 кг тас қойғызып, оны 2 пұттық балғамен ұрғызып уақтаттырған. «Ғажап көпір» деген нөмір болған. Палуан көпір жасап тұрып үстіне жүк машинасын өткізген екен. 15 жасынан бастап 70 жасқа дейін күресімен әлемнің 59 еліне барып өнер көрсеткен</a:t>
            </a:r>
            <a:r>
              <a:rPr lang="kk-KZ" sz="2400" b="1" dirty="0">
                <a:solidFill>
                  <a:schemeClr val="bg1">
                    <a:lumMod val="95000"/>
                    <a:lumOff val="5000"/>
                  </a:schemeClr>
                </a:solidFill>
                <a:latin typeface="Times New Roman" pitchFamily="18" charset="0"/>
                <a:cs typeface="Times New Roman" pitchFamily="18" charset="0"/>
              </a:rPr>
              <a:t>.</a:t>
            </a:r>
            <a:endParaRPr lang="ru-RU" sz="2400" b="1" dirty="0">
              <a:solidFill>
                <a:schemeClr val="bg1">
                  <a:lumMod val="95000"/>
                  <a:lumOff val="5000"/>
                </a:schemeClr>
              </a:solidFill>
              <a:latin typeface="Times New Roman" pitchFamily="18" charset="0"/>
              <a:cs typeface="Times New Roman" pitchFamily="18" charset="0"/>
            </a:endParaRPr>
          </a:p>
        </p:txBody>
      </p:sp>
      <p:pic>
        <p:nvPicPr>
          <p:cNvPr id="72" name="Рисунок 71"/>
          <p:cNvPicPr>
            <a:picLocks noChangeAspect="1"/>
          </p:cNvPicPr>
          <p:nvPr/>
        </p:nvPicPr>
        <p:blipFill rotWithShape="1">
          <a:blip r:embed="rId2">
            <a:extLst>
              <a:ext uri="{28A0092B-C50C-407E-A947-70E740481C1C}">
                <a14:useLocalDpi xmlns:a14="http://schemas.microsoft.com/office/drawing/2010/main" val="0"/>
              </a:ext>
            </a:extLst>
          </a:blip>
          <a:srcRect l="26176" r="29253"/>
          <a:stretch/>
        </p:blipFill>
        <p:spPr>
          <a:xfrm>
            <a:off x="822395" y="770527"/>
            <a:ext cx="3380715" cy="5512247"/>
          </a:xfrm>
          <a:prstGeom prst="rect">
            <a:avLst/>
          </a:prstGeom>
          <a:ln>
            <a:noFill/>
          </a:ln>
          <a:effectLst>
            <a:softEdge rad="112500"/>
          </a:effectLst>
        </p:spPr>
      </p:pic>
    </p:spTree>
    <p:extLst>
      <p:ext uri="{BB962C8B-B14F-4D97-AF65-F5344CB8AC3E}">
        <p14:creationId xmlns:p14="http://schemas.microsoft.com/office/powerpoint/2010/main" val="144599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rot="-5400000">
            <a:off x="2656098" y="-2676067"/>
            <a:ext cx="6887551" cy="12184256"/>
            <a:chOff x="870" y="853"/>
            <a:chExt cx="6831" cy="10204"/>
          </a:xfrm>
        </p:grpSpPr>
        <p:grpSp>
          <p:nvGrpSpPr>
            <p:cNvPr id="3" name="Group 10"/>
            <p:cNvGrpSpPr>
              <a:grpSpLocks/>
            </p:cNvGrpSpPr>
            <p:nvPr/>
          </p:nvGrpSpPr>
          <p:grpSpPr bwMode="auto">
            <a:xfrm>
              <a:off x="6084" y="853"/>
              <a:ext cx="1617" cy="1686"/>
              <a:chOff x="3424" y="10"/>
              <a:chExt cx="2116" cy="1312"/>
            </a:xfrm>
          </p:grpSpPr>
          <p:sp>
            <p:nvSpPr>
              <p:cNvPr id="55" name="Freeform 11"/>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vert="eaVert"/>
              <a:lstStyle/>
              <a:p>
                <a:endParaRPr lang="ru-RU"/>
              </a:p>
            </p:txBody>
          </p:sp>
          <p:sp>
            <p:nvSpPr>
              <p:cNvPr id="56" name="Freeform 12"/>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vert="eaVert"/>
              <a:lstStyle/>
              <a:p>
                <a:endParaRPr lang="ru-RU"/>
              </a:p>
            </p:txBody>
          </p:sp>
          <p:sp>
            <p:nvSpPr>
              <p:cNvPr id="57" name="Freeform 13"/>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vert="eaVert"/>
              <a:lstStyle/>
              <a:p>
                <a:endParaRPr lang="ru-RU"/>
              </a:p>
            </p:txBody>
          </p:sp>
          <p:sp>
            <p:nvSpPr>
              <p:cNvPr id="58" name="Freeform 14"/>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vert="eaVert"/>
              <a:lstStyle/>
              <a:p>
                <a:endParaRPr lang="ru-RU"/>
              </a:p>
            </p:txBody>
          </p:sp>
          <p:sp>
            <p:nvSpPr>
              <p:cNvPr id="59" name="Freeform 15"/>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vert="eaVert"/>
              <a:lstStyle/>
              <a:p>
                <a:endParaRPr lang="ru-RU"/>
              </a:p>
            </p:txBody>
          </p:sp>
          <p:sp>
            <p:nvSpPr>
              <p:cNvPr id="60" name="Freeform 16"/>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vert="eaVert"/>
              <a:lstStyle/>
              <a:p>
                <a:endParaRPr lang="ru-RU"/>
              </a:p>
            </p:txBody>
          </p:sp>
          <p:sp>
            <p:nvSpPr>
              <p:cNvPr id="61" name="Freeform 17"/>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vert="eaVert"/>
              <a:lstStyle/>
              <a:p>
                <a:endParaRPr lang="ru-RU"/>
              </a:p>
            </p:txBody>
          </p:sp>
          <p:sp>
            <p:nvSpPr>
              <p:cNvPr id="62" name="Freeform 18"/>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vert="eaVert"/>
              <a:lstStyle/>
              <a:p>
                <a:endParaRPr lang="ru-RU"/>
              </a:p>
            </p:txBody>
          </p:sp>
          <p:sp>
            <p:nvSpPr>
              <p:cNvPr id="63" name="Freeform 19"/>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vert="eaVert"/>
              <a:lstStyle/>
              <a:p>
                <a:endParaRPr lang="ru-RU"/>
              </a:p>
            </p:txBody>
          </p:sp>
          <p:sp>
            <p:nvSpPr>
              <p:cNvPr id="64" name="Freeform 20"/>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vert="eaVert"/>
              <a:lstStyle/>
              <a:p>
                <a:endParaRPr lang="ru-RU"/>
              </a:p>
            </p:txBody>
          </p:sp>
          <p:sp>
            <p:nvSpPr>
              <p:cNvPr id="65" name="Freeform 21"/>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vert="eaVert"/>
              <a:lstStyle/>
              <a:p>
                <a:endParaRPr lang="ru-RU"/>
              </a:p>
            </p:txBody>
          </p:sp>
          <p:sp>
            <p:nvSpPr>
              <p:cNvPr id="66" name="Freeform 22"/>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vert="eaVert"/>
              <a:lstStyle/>
              <a:p>
                <a:endParaRPr lang="ru-RU"/>
              </a:p>
            </p:txBody>
          </p:sp>
          <p:sp>
            <p:nvSpPr>
              <p:cNvPr id="67" name="Freeform 23"/>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vert="eaVert"/>
              <a:lstStyle/>
              <a:p>
                <a:endParaRPr lang="ru-RU"/>
              </a:p>
            </p:txBody>
          </p:sp>
          <p:sp>
            <p:nvSpPr>
              <p:cNvPr id="68" name="Freeform 24"/>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vert="eaVert"/>
              <a:lstStyle/>
              <a:p>
                <a:endParaRPr lang="ru-RU"/>
              </a:p>
            </p:txBody>
          </p:sp>
          <p:sp>
            <p:nvSpPr>
              <p:cNvPr id="69" name="Freeform 25"/>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vert="eaVert"/>
              <a:lstStyle/>
              <a:p>
                <a:endParaRPr lang="ru-RU"/>
              </a:p>
            </p:txBody>
          </p:sp>
          <p:sp>
            <p:nvSpPr>
              <p:cNvPr id="70" name="Freeform 26"/>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4" name="Group 27"/>
            <p:cNvGrpSpPr>
              <a:grpSpLocks/>
            </p:cNvGrpSpPr>
            <p:nvPr/>
          </p:nvGrpSpPr>
          <p:grpSpPr bwMode="auto">
            <a:xfrm>
              <a:off x="870" y="887"/>
              <a:ext cx="1650" cy="1701"/>
              <a:chOff x="265" y="10"/>
              <a:chExt cx="2116" cy="1312"/>
            </a:xfrm>
          </p:grpSpPr>
          <p:sp>
            <p:nvSpPr>
              <p:cNvPr id="39" name="Freeform 28"/>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vert="eaVert"/>
              <a:lstStyle/>
              <a:p>
                <a:endParaRPr lang="ru-RU"/>
              </a:p>
            </p:txBody>
          </p:sp>
          <p:sp>
            <p:nvSpPr>
              <p:cNvPr id="40" name="Freeform 29"/>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vert="eaVert"/>
              <a:lstStyle/>
              <a:p>
                <a:endParaRPr lang="ru-RU"/>
              </a:p>
            </p:txBody>
          </p:sp>
          <p:sp>
            <p:nvSpPr>
              <p:cNvPr id="41" name="Freeform 30"/>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vert="eaVert"/>
              <a:lstStyle/>
              <a:p>
                <a:endParaRPr lang="ru-RU"/>
              </a:p>
            </p:txBody>
          </p:sp>
          <p:sp>
            <p:nvSpPr>
              <p:cNvPr id="42" name="Freeform 31"/>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vert="eaVert"/>
              <a:lstStyle/>
              <a:p>
                <a:endParaRPr lang="ru-RU"/>
              </a:p>
            </p:txBody>
          </p:sp>
          <p:sp>
            <p:nvSpPr>
              <p:cNvPr id="43" name="Freeform 32"/>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vert="eaVert"/>
              <a:lstStyle/>
              <a:p>
                <a:endParaRPr lang="ru-RU"/>
              </a:p>
            </p:txBody>
          </p:sp>
          <p:sp>
            <p:nvSpPr>
              <p:cNvPr id="44" name="Freeform 33"/>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vert="eaVert"/>
              <a:lstStyle/>
              <a:p>
                <a:endParaRPr lang="ru-RU"/>
              </a:p>
            </p:txBody>
          </p:sp>
          <p:sp>
            <p:nvSpPr>
              <p:cNvPr id="45" name="Freeform 34"/>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vert="eaVert"/>
              <a:lstStyle/>
              <a:p>
                <a:endParaRPr lang="ru-RU"/>
              </a:p>
            </p:txBody>
          </p:sp>
          <p:sp>
            <p:nvSpPr>
              <p:cNvPr id="46" name="Freeform 35"/>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vert="eaVert"/>
              <a:lstStyle/>
              <a:p>
                <a:endParaRPr lang="ru-RU"/>
              </a:p>
            </p:txBody>
          </p:sp>
          <p:sp>
            <p:nvSpPr>
              <p:cNvPr id="47" name="Freeform 36"/>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vert="eaVert"/>
              <a:lstStyle/>
              <a:p>
                <a:endParaRPr lang="ru-RU"/>
              </a:p>
            </p:txBody>
          </p:sp>
          <p:sp>
            <p:nvSpPr>
              <p:cNvPr id="48" name="Freeform 37"/>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vert="eaVert"/>
              <a:lstStyle/>
              <a:p>
                <a:endParaRPr lang="ru-RU"/>
              </a:p>
            </p:txBody>
          </p:sp>
          <p:sp>
            <p:nvSpPr>
              <p:cNvPr id="49" name="Freeform 38"/>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vert="eaVert"/>
              <a:lstStyle/>
              <a:p>
                <a:endParaRPr lang="ru-RU"/>
              </a:p>
            </p:txBody>
          </p:sp>
          <p:sp>
            <p:nvSpPr>
              <p:cNvPr id="50" name="Freeform 39"/>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vert="eaVert"/>
              <a:lstStyle/>
              <a:p>
                <a:endParaRPr lang="ru-RU"/>
              </a:p>
            </p:txBody>
          </p:sp>
          <p:sp>
            <p:nvSpPr>
              <p:cNvPr id="51" name="Freeform 40"/>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vert="eaVert"/>
              <a:lstStyle/>
              <a:p>
                <a:endParaRPr lang="ru-RU"/>
              </a:p>
            </p:txBody>
          </p:sp>
          <p:sp>
            <p:nvSpPr>
              <p:cNvPr id="52" name="Freeform 41"/>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vert="eaVert"/>
              <a:lstStyle/>
              <a:p>
                <a:endParaRPr lang="ru-RU"/>
              </a:p>
            </p:txBody>
          </p:sp>
          <p:sp>
            <p:nvSpPr>
              <p:cNvPr id="53" name="Freeform 42"/>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vert="eaVert"/>
              <a:lstStyle/>
              <a:p>
                <a:endParaRPr lang="ru-RU"/>
              </a:p>
            </p:txBody>
          </p:sp>
          <p:sp>
            <p:nvSpPr>
              <p:cNvPr id="54" name="Freeform 43"/>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5" name="Group 44"/>
            <p:cNvGrpSpPr>
              <a:grpSpLocks/>
            </p:cNvGrpSpPr>
            <p:nvPr/>
          </p:nvGrpSpPr>
          <p:grpSpPr bwMode="auto">
            <a:xfrm flipV="1">
              <a:off x="6084" y="9335"/>
              <a:ext cx="1617" cy="1686"/>
              <a:chOff x="3424" y="10"/>
              <a:chExt cx="2116" cy="1312"/>
            </a:xfrm>
          </p:grpSpPr>
          <p:sp>
            <p:nvSpPr>
              <p:cNvPr id="23" name="Freeform 45"/>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24" name="Freeform 46"/>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5" name="Freeform 47"/>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26" name="Freeform 48"/>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rot="10800000" vert="eaVert"/>
              <a:lstStyle/>
              <a:p>
                <a:endParaRPr lang="ru-RU"/>
              </a:p>
            </p:txBody>
          </p:sp>
          <p:sp>
            <p:nvSpPr>
              <p:cNvPr id="27" name="Freeform 49"/>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8" name="Freeform 50"/>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29" name="Freeform 51"/>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rot="10800000" vert="eaVert"/>
              <a:lstStyle/>
              <a:p>
                <a:endParaRPr lang="ru-RU"/>
              </a:p>
            </p:txBody>
          </p:sp>
          <p:sp>
            <p:nvSpPr>
              <p:cNvPr id="30" name="Freeform 52"/>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rot="10800000" vert="eaVert"/>
              <a:lstStyle/>
              <a:p>
                <a:endParaRPr lang="ru-RU"/>
              </a:p>
            </p:txBody>
          </p:sp>
          <p:sp>
            <p:nvSpPr>
              <p:cNvPr id="31" name="Freeform 53"/>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32" name="Freeform 54"/>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rot="10800000" vert="eaVert"/>
              <a:lstStyle/>
              <a:p>
                <a:endParaRPr lang="ru-RU"/>
              </a:p>
            </p:txBody>
          </p:sp>
          <p:sp>
            <p:nvSpPr>
              <p:cNvPr id="33" name="Freeform 55"/>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rot="10800000" vert="eaVert"/>
              <a:lstStyle/>
              <a:p>
                <a:endParaRPr lang="ru-RU"/>
              </a:p>
            </p:txBody>
          </p:sp>
          <p:sp>
            <p:nvSpPr>
              <p:cNvPr id="34" name="Freeform 56"/>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35" name="Freeform 57"/>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rot="10800000" vert="eaVert"/>
              <a:lstStyle/>
              <a:p>
                <a:endParaRPr lang="ru-RU"/>
              </a:p>
            </p:txBody>
          </p:sp>
          <p:sp>
            <p:nvSpPr>
              <p:cNvPr id="36" name="Freeform 58"/>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37" name="Freeform 59"/>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rot="10800000" vert="eaVert"/>
              <a:lstStyle/>
              <a:p>
                <a:endParaRPr lang="ru-RU"/>
              </a:p>
            </p:txBody>
          </p:sp>
          <p:sp>
            <p:nvSpPr>
              <p:cNvPr id="38" name="Freeform 60"/>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rot="10800000" vert="eaVert"/>
              <a:lstStyle/>
              <a:p>
                <a:endParaRPr lang="ru-RU"/>
              </a:p>
            </p:txBody>
          </p:sp>
        </p:grpSp>
        <p:grpSp>
          <p:nvGrpSpPr>
            <p:cNvPr id="6" name="Group 61"/>
            <p:cNvGrpSpPr>
              <a:grpSpLocks/>
            </p:cNvGrpSpPr>
            <p:nvPr/>
          </p:nvGrpSpPr>
          <p:grpSpPr bwMode="auto">
            <a:xfrm flipV="1">
              <a:off x="870" y="9371"/>
              <a:ext cx="1650" cy="1686"/>
              <a:chOff x="265" y="10"/>
              <a:chExt cx="2116" cy="1312"/>
            </a:xfrm>
          </p:grpSpPr>
          <p:sp>
            <p:nvSpPr>
              <p:cNvPr id="7" name="Freeform 62"/>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8" name="Freeform 63"/>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rot="10800000" vert="eaVert"/>
              <a:lstStyle/>
              <a:p>
                <a:endParaRPr lang="ru-RU"/>
              </a:p>
            </p:txBody>
          </p:sp>
          <p:sp>
            <p:nvSpPr>
              <p:cNvPr id="9" name="Freeform 64"/>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10" name="Freeform 65"/>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rot="10800000" vert="eaVert"/>
              <a:lstStyle/>
              <a:p>
                <a:endParaRPr lang="ru-RU"/>
              </a:p>
            </p:txBody>
          </p:sp>
          <p:sp>
            <p:nvSpPr>
              <p:cNvPr id="11" name="Freeform 66"/>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rot="10800000" vert="eaVert"/>
              <a:lstStyle/>
              <a:p>
                <a:endParaRPr lang="ru-RU"/>
              </a:p>
            </p:txBody>
          </p:sp>
          <p:sp>
            <p:nvSpPr>
              <p:cNvPr id="12" name="Freeform 67"/>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13" name="Freeform 68"/>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rot="10800000" vert="eaVert"/>
              <a:lstStyle/>
              <a:p>
                <a:endParaRPr lang="ru-RU"/>
              </a:p>
            </p:txBody>
          </p:sp>
          <p:sp>
            <p:nvSpPr>
              <p:cNvPr id="14" name="Freeform 69"/>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15" name="Freeform 70"/>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rot="10800000" vert="eaVert"/>
              <a:lstStyle/>
              <a:p>
                <a:endParaRPr lang="ru-RU"/>
              </a:p>
            </p:txBody>
          </p:sp>
          <p:sp>
            <p:nvSpPr>
              <p:cNvPr id="16" name="Freeform 71"/>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rot="10800000" vert="eaVert"/>
              <a:lstStyle/>
              <a:p>
                <a:endParaRPr lang="ru-RU"/>
              </a:p>
            </p:txBody>
          </p:sp>
          <p:sp>
            <p:nvSpPr>
              <p:cNvPr id="17" name="Freeform 72"/>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rot="10800000" vert="eaVert"/>
              <a:lstStyle/>
              <a:p>
                <a:endParaRPr lang="ru-RU"/>
              </a:p>
            </p:txBody>
          </p:sp>
          <p:sp>
            <p:nvSpPr>
              <p:cNvPr id="18" name="Freeform 73"/>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19" name="Freeform 74"/>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rot="10800000" vert="eaVert"/>
              <a:lstStyle/>
              <a:p>
                <a:endParaRPr lang="ru-RU"/>
              </a:p>
            </p:txBody>
          </p:sp>
          <p:sp>
            <p:nvSpPr>
              <p:cNvPr id="20" name="Freeform 75"/>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21" name="Freeform 76"/>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rot="10800000" vert="eaVert"/>
              <a:lstStyle/>
              <a:p>
                <a:endParaRPr lang="ru-RU"/>
              </a:p>
            </p:txBody>
          </p:sp>
          <p:sp>
            <p:nvSpPr>
              <p:cNvPr id="22" name="Freeform 77"/>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rot="10800000" vert="eaVert"/>
              <a:lstStyle/>
              <a:p>
                <a:endParaRPr lang="ru-RU"/>
              </a:p>
            </p:txBody>
          </p:sp>
        </p:grpSp>
      </p:grpSp>
      <p:sp>
        <p:nvSpPr>
          <p:cNvPr id="71" name="AutoShape 2" descr="Картинки по запросу харбин на карте"/>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2" name="Рисунок 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02" y="396063"/>
            <a:ext cx="10190528" cy="5970808"/>
          </a:xfrm>
          <a:prstGeom prst="rect">
            <a:avLst/>
          </a:prstGeom>
          <a:ln>
            <a:noFill/>
          </a:ln>
          <a:effectLst>
            <a:softEdge rad="112500"/>
          </a:effectLst>
        </p:spPr>
      </p:pic>
    </p:spTree>
    <p:extLst>
      <p:ext uri="{BB962C8B-B14F-4D97-AF65-F5344CB8AC3E}">
        <p14:creationId xmlns:p14="http://schemas.microsoft.com/office/powerpoint/2010/main" val="685708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rot="-5400000">
            <a:off x="2656098" y="-2676067"/>
            <a:ext cx="6887551" cy="12184256"/>
            <a:chOff x="870" y="853"/>
            <a:chExt cx="6831" cy="10204"/>
          </a:xfrm>
        </p:grpSpPr>
        <p:grpSp>
          <p:nvGrpSpPr>
            <p:cNvPr id="3" name="Group 10"/>
            <p:cNvGrpSpPr>
              <a:grpSpLocks/>
            </p:cNvGrpSpPr>
            <p:nvPr/>
          </p:nvGrpSpPr>
          <p:grpSpPr bwMode="auto">
            <a:xfrm>
              <a:off x="6084" y="853"/>
              <a:ext cx="1617" cy="1686"/>
              <a:chOff x="3424" y="10"/>
              <a:chExt cx="2116" cy="1312"/>
            </a:xfrm>
          </p:grpSpPr>
          <p:sp>
            <p:nvSpPr>
              <p:cNvPr id="55" name="Freeform 11"/>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vert="eaVert"/>
              <a:lstStyle/>
              <a:p>
                <a:endParaRPr lang="ru-RU"/>
              </a:p>
            </p:txBody>
          </p:sp>
          <p:sp>
            <p:nvSpPr>
              <p:cNvPr id="56" name="Freeform 12"/>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vert="eaVert"/>
              <a:lstStyle/>
              <a:p>
                <a:endParaRPr lang="ru-RU"/>
              </a:p>
            </p:txBody>
          </p:sp>
          <p:sp>
            <p:nvSpPr>
              <p:cNvPr id="57" name="Freeform 13"/>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vert="eaVert"/>
              <a:lstStyle/>
              <a:p>
                <a:endParaRPr lang="ru-RU"/>
              </a:p>
            </p:txBody>
          </p:sp>
          <p:sp>
            <p:nvSpPr>
              <p:cNvPr id="58" name="Freeform 14"/>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vert="eaVert"/>
              <a:lstStyle/>
              <a:p>
                <a:endParaRPr lang="ru-RU"/>
              </a:p>
            </p:txBody>
          </p:sp>
          <p:sp>
            <p:nvSpPr>
              <p:cNvPr id="59" name="Freeform 15"/>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vert="eaVert"/>
              <a:lstStyle/>
              <a:p>
                <a:endParaRPr lang="ru-RU"/>
              </a:p>
            </p:txBody>
          </p:sp>
          <p:sp>
            <p:nvSpPr>
              <p:cNvPr id="60" name="Freeform 16"/>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vert="eaVert"/>
              <a:lstStyle/>
              <a:p>
                <a:endParaRPr lang="ru-RU"/>
              </a:p>
            </p:txBody>
          </p:sp>
          <p:sp>
            <p:nvSpPr>
              <p:cNvPr id="61" name="Freeform 17"/>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vert="eaVert"/>
              <a:lstStyle/>
              <a:p>
                <a:endParaRPr lang="ru-RU"/>
              </a:p>
            </p:txBody>
          </p:sp>
          <p:sp>
            <p:nvSpPr>
              <p:cNvPr id="62" name="Freeform 18"/>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vert="eaVert"/>
              <a:lstStyle/>
              <a:p>
                <a:endParaRPr lang="ru-RU"/>
              </a:p>
            </p:txBody>
          </p:sp>
          <p:sp>
            <p:nvSpPr>
              <p:cNvPr id="63" name="Freeform 19"/>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vert="eaVert"/>
              <a:lstStyle/>
              <a:p>
                <a:endParaRPr lang="ru-RU"/>
              </a:p>
            </p:txBody>
          </p:sp>
          <p:sp>
            <p:nvSpPr>
              <p:cNvPr id="64" name="Freeform 20"/>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vert="eaVert"/>
              <a:lstStyle/>
              <a:p>
                <a:endParaRPr lang="ru-RU"/>
              </a:p>
            </p:txBody>
          </p:sp>
          <p:sp>
            <p:nvSpPr>
              <p:cNvPr id="65" name="Freeform 21"/>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vert="eaVert"/>
              <a:lstStyle/>
              <a:p>
                <a:endParaRPr lang="ru-RU"/>
              </a:p>
            </p:txBody>
          </p:sp>
          <p:sp>
            <p:nvSpPr>
              <p:cNvPr id="66" name="Freeform 22"/>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vert="eaVert"/>
              <a:lstStyle/>
              <a:p>
                <a:endParaRPr lang="ru-RU"/>
              </a:p>
            </p:txBody>
          </p:sp>
          <p:sp>
            <p:nvSpPr>
              <p:cNvPr id="67" name="Freeform 23"/>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vert="eaVert"/>
              <a:lstStyle/>
              <a:p>
                <a:endParaRPr lang="ru-RU"/>
              </a:p>
            </p:txBody>
          </p:sp>
          <p:sp>
            <p:nvSpPr>
              <p:cNvPr id="68" name="Freeform 24"/>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vert="eaVert"/>
              <a:lstStyle/>
              <a:p>
                <a:endParaRPr lang="ru-RU"/>
              </a:p>
            </p:txBody>
          </p:sp>
          <p:sp>
            <p:nvSpPr>
              <p:cNvPr id="69" name="Freeform 25"/>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vert="eaVert"/>
              <a:lstStyle/>
              <a:p>
                <a:endParaRPr lang="ru-RU"/>
              </a:p>
            </p:txBody>
          </p:sp>
          <p:sp>
            <p:nvSpPr>
              <p:cNvPr id="70" name="Freeform 26"/>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4" name="Group 27"/>
            <p:cNvGrpSpPr>
              <a:grpSpLocks/>
            </p:cNvGrpSpPr>
            <p:nvPr/>
          </p:nvGrpSpPr>
          <p:grpSpPr bwMode="auto">
            <a:xfrm>
              <a:off x="870" y="887"/>
              <a:ext cx="1650" cy="1701"/>
              <a:chOff x="265" y="10"/>
              <a:chExt cx="2116" cy="1312"/>
            </a:xfrm>
          </p:grpSpPr>
          <p:sp>
            <p:nvSpPr>
              <p:cNvPr id="39" name="Freeform 28"/>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vert="eaVert"/>
              <a:lstStyle/>
              <a:p>
                <a:endParaRPr lang="ru-RU"/>
              </a:p>
            </p:txBody>
          </p:sp>
          <p:sp>
            <p:nvSpPr>
              <p:cNvPr id="40" name="Freeform 29"/>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vert="eaVert"/>
              <a:lstStyle/>
              <a:p>
                <a:endParaRPr lang="ru-RU"/>
              </a:p>
            </p:txBody>
          </p:sp>
          <p:sp>
            <p:nvSpPr>
              <p:cNvPr id="41" name="Freeform 30"/>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vert="eaVert"/>
              <a:lstStyle/>
              <a:p>
                <a:endParaRPr lang="ru-RU"/>
              </a:p>
            </p:txBody>
          </p:sp>
          <p:sp>
            <p:nvSpPr>
              <p:cNvPr id="42" name="Freeform 31"/>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vert="eaVert"/>
              <a:lstStyle/>
              <a:p>
                <a:endParaRPr lang="ru-RU"/>
              </a:p>
            </p:txBody>
          </p:sp>
          <p:sp>
            <p:nvSpPr>
              <p:cNvPr id="43" name="Freeform 32"/>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vert="eaVert"/>
              <a:lstStyle/>
              <a:p>
                <a:endParaRPr lang="ru-RU"/>
              </a:p>
            </p:txBody>
          </p:sp>
          <p:sp>
            <p:nvSpPr>
              <p:cNvPr id="44" name="Freeform 33"/>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vert="eaVert"/>
              <a:lstStyle/>
              <a:p>
                <a:endParaRPr lang="ru-RU"/>
              </a:p>
            </p:txBody>
          </p:sp>
          <p:sp>
            <p:nvSpPr>
              <p:cNvPr id="45" name="Freeform 34"/>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vert="eaVert"/>
              <a:lstStyle/>
              <a:p>
                <a:endParaRPr lang="ru-RU"/>
              </a:p>
            </p:txBody>
          </p:sp>
          <p:sp>
            <p:nvSpPr>
              <p:cNvPr id="46" name="Freeform 35"/>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vert="eaVert"/>
              <a:lstStyle/>
              <a:p>
                <a:endParaRPr lang="ru-RU"/>
              </a:p>
            </p:txBody>
          </p:sp>
          <p:sp>
            <p:nvSpPr>
              <p:cNvPr id="47" name="Freeform 36"/>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vert="eaVert"/>
              <a:lstStyle/>
              <a:p>
                <a:endParaRPr lang="ru-RU"/>
              </a:p>
            </p:txBody>
          </p:sp>
          <p:sp>
            <p:nvSpPr>
              <p:cNvPr id="48" name="Freeform 37"/>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vert="eaVert"/>
              <a:lstStyle/>
              <a:p>
                <a:endParaRPr lang="ru-RU"/>
              </a:p>
            </p:txBody>
          </p:sp>
          <p:sp>
            <p:nvSpPr>
              <p:cNvPr id="49" name="Freeform 38"/>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vert="eaVert"/>
              <a:lstStyle/>
              <a:p>
                <a:endParaRPr lang="ru-RU"/>
              </a:p>
            </p:txBody>
          </p:sp>
          <p:sp>
            <p:nvSpPr>
              <p:cNvPr id="50" name="Freeform 39"/>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vert="eaVert"/>
              <a:lstStyle/>
              <a:p>
                <a:endParaRPr lang="ru-RU"/>
              </a:p>
            </p:txBody>
          </p:sp>
          <p:sp>
            <p:nvSpPr>
              <p:cNvPr id="51" name="Freeform 40"/>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vert="eaVert"/>
              <a:lstStyle/>
              <a:p>
                <a:endParaRPr lang="ru-RU"/>
              </a:p>
            </p:txBody>
          </p:sp>
          <p:sp>
            <p:nvSpPr>
              <p:cNvPr id="52" name="Freeform 41"/>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vert="eaVert"/>
              <a:lstStyle/>
              <a:p>
                <a:endParaRPr lang="ru-RU"/>
              </a:p>
            </p:txBody>
          </p:sp>
          <p:sp>
            <p:nvSpPr>
              <p:cNvPr id="53" name="Freeform 42"/>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vert="eaVert"/>
              <a:lstStyle/>
              <a:p>
                <a:endParaRPr lang="ru-RU"/>
              </a:p>
            </p:txBody>
          </p:sp>
          <p:sp>
            <p:nvSpPr>
              <p:cNvPr id="54" name="Freeform 43"/>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5" name="Group 44"/>
            <p:cNvGrpSpPr>
              <a:grpSpLocks/>
            </p:cNvGrpSpPr>
            <p:nvPr/>
          </p:nvGrpSpPr>
          <p:grpSpPr bwMode="auto">
            <a:xfrm flipV="1">
              <a:off x="6084" y="9335"/>
              <a:ext cx="1617" cy="1686"/>
              <a:chOff x="3424" y="10"/>
              <a:chExt cx="2116" cy="1312"/>
            </a:xfrm>
          </p:grpSpPr>
          <p:sp>
            <p:nvSpPr>
              <p:cNvPr id="23" name="Freeform 45"/>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24" name="Freeform 46"/>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5" name="Freeform 47"/>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26" name="Freeform 48"/>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rot="10800000" vert="eaVert"/>
              <a:lstStyle/>
              <a:p>
                <a:endParaRPr lang="ru-RU"/>
              </a:p>
            </p:txBody>
          </p:sp>
          <p:sp>
            <p:nvSpPr>
              <p:cNvPr id="27" name="Freeform 49"/>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8" name="Freeform 50"/>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29" name="Freeform 51"/>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rot="10800000" vert="eaVert"/>
              <a:lstStyle/>
              <a:p>
                <a:endParaRPr lang="ru-RU"/>
              </a:p>
            </p:txBody>
          </p:sp>
          <p:sp>
            <p:nvSpPr>
              <p:cNvPr id="30" name="Freeform 52"/>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rot="10800000" vert="eaVert"/>
              <a:lstStyle/>
              <a:p>
                <a:endParaRPr lang="ru-RU"/>
              </a:p>
            </p:txBody>
          </p:sp>
          <p:sp>
            <p:nvSpPr>
              <p:cNvPr id="31" name="Freeform 53"/>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32" name="Freeform 54"/>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rot="10800000" vert="eaVert"/>
              <a:lstStyle/>
              <a:p>
                <a:endParaRPr lang="ru-RU"/>
              </a:p>
            </p:txBody>
          </p:sp>
          <p:sp>
            <p:nvSpPr>
              <p:cNvPr id="33" name="Freeform 55"/>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rot="10800000" vert="eaVert"/>
              <a:lstStyle/>
              <a:p>
                <a:endParaRPr lang="ru-RU"/>
              </a:p>
            </p:txBody>
          </p:sp>
          <p:sp>
            <p:nvSpPr>
              <p:cNvPr id="34" name="Freeform 56"/>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35" name="Freeform 57"/>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rot="10800000" vert="eaVert"/>
              <a:lstStyle/>
              <a:p>
                <a:endParaRPr lang="ru-RU"/>
              </a:p>
            </p:txBody>
          </p:sp>
          <p:sp>
            <p:nvSpPr>
              <p:cNvPr id="36" name="Freeform 58"/>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37" name="Freeform 59"/>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rot="10800000" vert="eaVert"/>
              <a:lstStyle/>
              <a:p>
                <a:endParaRPr lang="ru-RU"/>
              </a:p>
            </p:txBody>
          </p:sp>
          <p:sp>
            <p:nvSpPr>
              <p:cNvPr id="38" name="Freeform 60"/>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rot="10800000" vert="eaVert"/>
              <a:lstStyle/>
              <a:p>
                <a:endParaRPr lang="ru-RU"/>
              </a:p>
            </p:txBody>
          </p:sp>
        </p:grpSp>
        <p:grpSp>
          <p:nvGrpSpPr>
            <p:cNvPr id="6" name="Group 61"/>
            <p:cNvGrpSpPr>
              <a:grpSpLocks/>
            </p:cNvGrpSpPr>
            <p:nvPr/>
          </p:nvGrpSpPr>
          <p:grpSpPr bwMode="auto">
            <a:xfrm flipV="1">
              <a:off x="870" y="9371"/>
              <a:ext cx="1650" cy="1686"/>
              <a:chOff x="265" y="10"/>
              <a:chExt cx="2116" cy="1312"/>
            </a:xfrm>
          </p:grpSpPr>
          <p:sp>
            <p:nvSpPr>
              <p:cNvPr id="7" name="Freeform 62"/>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8" name="Freeform 63"/>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rot="10800000" vert="eaVert"/>
              <a:lstStyle/>
              <a:p>
                <a:endParaRPr lang="ru-RU"/>
              </a:p>
            </p:txBody>
          </p:sp>
          <p:sp>
            <p:nvSpPr>
              <p:cNvPr id="9" name="Freeform 64"/>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10" name="Freeform 65"/>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rot="10800000" vert="eaVert"/>
              <a:lstStyle/>
              <a:p>
                <a:endParaRPr lang="ru-RU"/>
              </a:p>
            </p:txBody>
          </p:sp>
          <p:sp>
            <p:nvSpPr>
              <p:cNvPr id="11" name="Freeform 66"/>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rot="10800000" vert="eaVert"/>
              <a:lstStyle/>
              <a:p>
                <a:endParaRPr lang="ru-RU"/>
              </a:p>
            </p:txBody>
          </p:sp>
          <p:sp>
            <p:nvSpPr>
              <p:cNvPr id="12" name="Freeform 67"/>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13" name="Freeform 68"/>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rot="10800000" vert="eaVert"/>
              <a:lstStyle/>
              <a:p>
                <a:endParaRPr lang="ru-RU"/>
              </a:p>
            </p:txBody>
          </p:sp>
          <p:sp>
            <p:nvSpPr>
              <p:cNvPr id="14" name="Freeform 69"/>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15" name="Freeform 70"/>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rot="10800000" vert="eaVert"/>
              <a:lstStyle/>
              <a:p>
                <a:endParaRPr lang="ru-RU"/>
              </a:p>
            </p:txBody>
          </p:sp>
          <p:sp>
            <p:nvSpPr>
              <p:cNvPr id="16" name="Freeform 71"/>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rot="10800000" vert="eaVert"/>
              <a:lstStyle/>
              <a:p>
                <a:endParaRPr lang="ru-RU"/>
              </a:p>
            </p:txBody>
          </p:sp>
          <p:sp>
            <p:nvSpPr>
              <p:cNvPr id="17" name="Freeform 72"/>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rot="10800000" vert="eaVert"/>
              <a:lstStyle/>
              <a:p>
                <a:endParaRPr lang="ru-RU"/>
              </a:p>
            </p:txBody>
          </p:sp>
          <p:sp>
            <p:nvSpPr>
              <p:cNvPr id="18" name="Freeform 73"/>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19" name="Freeform 74"/>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rot="10800000" vert="eaVert"/>
              <a:lstStyle/>
              <a:p>
                <a:endParaRPr lang="ru-RU"/>
              </a:p>
            </p:txBody>
          </p:sp>
          <p:sp>
            <p:nvSpPr>
              <p:cNvPr id="20" name="Freeform 75"/>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21" name="Freeform 76"/>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rot="10800000" vert="eaVert"/>
              <a:lstStyle/>
              <a:p>
                <a:endParaRPr lang="ru-RU"/>
              </a:p>
            </p:txBody>
          </p:sp>
          <p:sp>
            <p:nvSpPr>
              <p:cNvPr id="22" name="Freeform 77"/>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rot="10800000" vert="eaVert"/>
              <a:lstStyle/>
              <a:p>
                <a:endParaRPr lang="ru-RU"/>
              </a:p>
            </p:txBody>
          </p:sp>
        </p:grpSp>
      </p:grpSp>
      <p:sp>
        <p:nvSpPr>
          <p:cNvPr id="71" name="Блок-схема: альтернативный процесс 70"/>
          <p:cNvSpPr/>
          <p:nvPr/>
        </p:nvSpPr>
        <p:spPr>
          <a:xfrm>
            <a:off x="1343662" y="1602672"/>
            <a:ext cx="9882382" cy="2708071"/>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3200" b="1" i="1" dirty="0" smtClean="0">
                <a:solidFill>
                  <a:srgbClr val="FF0000"/>
                </a:solidFill>
                <a:latin typeface="Times New Roman" panose="02020603050405020304" pitchFamily="18" charset="0"/>
                <a:cs typeface="Times New Roman" panose="02020603050405020304" pitchFamily="18" charset="0"/>
              </a:rPr>
              <a:t>Жиб – жица күресі </a:t>
            </a:r>
            <a:r>
              <a:rPr lang="kk-KZ" sz="3200" b="1" i="1" dirty="0" smtClean="0">
                <a:latin typeface="Times New Roman" panose="02020603050405020304" pitchFamily="18" charset="0"/>
                <a:cs typeface="Times New Roman" panose="02020603050405020304" pitchFamily="18" charset="0"/>
              </a:rPr>
              <a:t>– ережесіз күрес. Бұл күреске шыққандар аяқ – қолын қатар жұмсап күреседі. Бір – бірінің денесіне зақым келтірсе де жазаланбайды.</a:t>
            </a:r>
            <a:endParaRPr lang="ru-RU"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119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rot="-5400000">
            <a:off x="2656098" y="-2676067"/>
            <a:ext cx="6887551" cy="12184256"/>
            <a:chOff x="870" y="853"/>
            <a:chExt cx="6831" cy="10204"/>
          </a:xfrm>
        </p:grpSpPr>
        <p:grpSp>
          <p:nvGrpSpPr>
            <p:cNvPr id="3" name="Group 10"/>
            <p:cNvGrpSpPr>
              <a:grpSpLocks/>
            </p:cNvGrpSpPr>
            <p:nvPr/>
          </p:nvGrpSpPr>
          <p:grpSpPr bwMode="auto">
            <a:xfrm>
              <a:off x="6084" y="853"/>
              <a:ext cx="1617" cy="1686"/>
              <a:chOff x="3424" y="10"/>
              <a:chExt cx="2116" cy="1312"/>
            </a:xfrm>
          </p:grpSpPr>
          <p:sp>
            <p:nvSpPr>
              <p:cNvPr id="55" name="Freeform 11"/>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vert="eaVert"/>
              <a:lstStyle/>
              <a:p>
                <a:endParaRPr lang="ru-RU"/>
              </a:p>
            </p:txBody>
          </p:sp>
          <p:sp>
            <p:nvSpPr>
              <p:cNvPr id="56" name="Freeform 12"/>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vert="eaVert"/>
              <a:lstStyle/>
              <a:p>
                <a:endParaRPr lang="ru-RU"/>
              </a:p>
            </p:txBody>
          </p:sp>
          <p:sp>
            <p:nvSpPr>
              <p:cNvPr id="57" name="Freeform 13"/>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vert="eaVert"/>
              <a:lstStyle/>
              <a:p>
                <a:endParaRPr lang="ru-RU"/>
              </a:p>
            </p:txBody>
          </p:sp>
          <p:sp>
            <p:nvSpPr>
              <p:cNvPr id="58" name="Freeform 14"/>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vert="eaVert"/>
              <a:lstStyle/>
              <a:p>
                <a:endParaRPr lang="ru-RU"/>
              </a:p>
            </p:txBody>
          </p:sp>
          <p:sp>
            <p:nvSpPr>
              <p:cNvPr id="59" name="Freeform 15"/>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vert="eaVert"/>
              <a:lstStyle/>
              <a:p>
                <a:endParaRPr lang="ru-RU"/>
              </a:p>
            </p:txBody>
          </p:sp>
          <p:sp>
            <p:nvSpPr>
              <p:cNvPr id="60" name="Freeform 16"/>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vert="eaVert"/>
              <a:lstStyle/>
              <a:p>
                <a:endParaRPr lang="ru-RU"/>
              </a:p>
            </p:txBody>
          </p:sp>
          <p:sp>
            <p:nvSpPr>
              <p:cNvPr id="61" name="Freeform 17"/>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vert="eaVert"/>
              <a:lstStyle/>
              <a:p>
                <a:endParaRPr lang="ru-RU"/>
              </a:p>
            </p:txBody>
          </p:sp>
          <p:sp>
            <p:nvSpPr>
              <p:cNvPr id="62" name="Freeform 18"/>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vert="eaVert"/>
              <a:lstStyle/>
              <a:p>
                <a:endParaRPr lang="ru-RU"/>
              </a:p>
            </p:txBody>
          </p:sp>
          <p:sp>
            <p:nvSpPr>
              <p:cNvPr id="63" name="Freeform 19"/>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vert="eaVert"/>
              <a:lstStyle/>
              <a:p>
                <a:endParaRPr lang="ru-RU"/>
              </a:p>
            </p:txBody>
          </p:sp>
          <p:sp>
            <p:nvSpPr>
              <p:cNvPr id="64" name="Freeform 20"/>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vert="eaVert"/>
              <a:lstStyle/>
              <a:p>
                <a:endParaRPr lang="ru-RU"/>
              </a:p>
            </p:txBody>
          </p:sp>
          <p:sp>
            <p:nvSpPr>
              <p:cNvPr id="65" name="Freeform 21"/>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vert="eaVert"/>
              <a:lstStyle/>
              <a:p>
                <a:endParaRPr lang="ru-RU"/>
              </a:p>
            </p:txBody>
          </p:sp>
          <p:sp>
            <p:nvSpPr>
              <p:cNvPr id="66" name="Freeform 22"/>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vert="eaVert"/>
              <a:lstStyle/>
              <a:p>
                <a:endParaRPr lang="ru-RU"/>
              </a:p>
            </p:txBody>
          </p:sp>
          <p:sp>
            <p:nvSpPr>
              <p:cNvPr id="67" name="Freeform 23"/>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vert="eaVert"/>
              <a:lstStyle/>
              <a:p>
                <a:endParaRPr lang="ru-RU"/>
              </a:p>
            </p:txBody>
          </p:sp>
          <p:sp>
            <p:nvSpPr>
              <p:cNvPr id="68" name="Freeform 24"/>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vert="eaVert"/>
              <a:lstStyle/>
              <a:p>
                <a:endParaRPr lang="ru-RU"/>
              </a:p>
            </p:txBody>
          </p:sp>
          <p:sp>
            <p:nvSpPr>
              <p:cNvPr id="69" name="Freeform 25"/>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vert="eaVert"/>
              <a:lstStyle/>
              <a:p>
                <a:endParaRPr lang="ru-RU"/>
              </a:p>
            </p:txBody>
          </p:sp>
          <p:sp>
            <p:nvSpPr>
              <p:cNvPr id="70" name="Freeform 26"/>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4" name="Group 27"/>
            <p:cNvGrpSpPr>
              <a:grpSpLocks/>
            </p:cNvGrpSpPr>
            <p:nvPr/>
          </p:nvGrpSpPr>
          <p:grpSpPr bwMode="auto">
            <a:xfrm>
              <a:off x="870" y="887"/>
              <a:ext cx="1650" cy="1701"/>
              <a:chOff x="265" y="10"/>
              <a:chExt cx="2116" cy="1312"/>
            </a:xfrm>
          </p:grpSpPr>
          <p:sp>
            <p:nvSpPr>
              <p:cNvPr id="39" name="Freeform 28"/>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vert="eaVert"/>
              <a:lstStyle/>
              <a:p>
                <a:endParaRPr lang="ru-RU"/>
              </a:p>
            </p:txBody>
          </p:sp>
          <p:sp>
            <p:nvSpPr>
              <p:cNvPr id="40" name="Freeform 29"/>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vert="eaVert"/>
              <a:lstStyle/>
              <a:p>
                <a:endParaRPr lang="ru-RU"/>
              </a:p>
            </p:txBody>
          </p:sp>
          <p:sp>
            <p:nvSpPr>
              <p:cNvPr id="41" name="Freeform 30"/>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vert="eaVert"/>
              <a:lstStyle/>
              <a:p>
                <a:endParaRPr lang="ru-RU"/>
              </a:p>
            </p:txBody>
          </p:sp>
          <p:sp>
            <p:nvSpPr>
              <p:cNvPr id="42" name="Freeform 31"/>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vert="eaVert"/>
              <a:lstStyle/>
              <a:p>
                <a:endParaRPr lang="ru-RU"/>
              </a:p>
            </p:txBody>
          </p:sp>
          <p:sp>
            <p:nvSpPr>
              <p:cNvPr id="43" name="Freeform 32"/>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vert="eaVert"/>
              <a:lstStyle/>
              <a:p>
                <a:endParaRPr lang="ru-RU"/>
              </a:p>
            </p:txBody>
          </p:sp>
          <p:sp>
            <p:nvSpPr>
              <p:cNvPr id="44" name="Freeform 33"/>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vert="eaVert"/>
              <a:lstStyle/>
              <a:p>
                <a:endParaRPr lang="ru-RU"/>
              </a:p>
            </p:txBody>
          </p:sp>
          <p:sp>
            <p:nvSpPr>
              <p:cNvPr id="45" name="Freeform 34"/>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vert="eaVert"/>
              <a:lstStyle/>
              <a:p>
                <a:endParaRPr lang="ru-RU"/>
              </a:p>
            </p:txBody>
          </p:sp>
          <p:sp>
            <p:nvSpPr>
              <p:cNvPr id="46" name="Freeform 35"/>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vert="eaVert"/>
              <a:lstStyle/>
              <a:p>
                <a:endParaRPr lang="ru-RU"/>
              </a:p>
            </p:txBody>
          </p:sp>
          <p:sp>
            <p:nvSpPr>
              <p:cNvPr id="47" name="Freeform 36"/>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vert="eaVert"/>
              <a:lstStyle/>
              <a:p>
                <a:endParaRPr lang="ru-RU"/>
              </a:p>
            </p:txBody>
          </p:sp>
          <p:sp>
            <p:nvSpPr>
              <p:cNvPr id="48" name="Freeform 37"/>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vert="eaVert"/>
              <a:lstStyle/>
              <a:p>
                <a:endParaRPr lang="ru-RU"/>
              </a:p>
            </p:txBody>
          </p:sp>
          <p:sp>
            <p:nvSpPr>
              <p:cNvPr id="49" name="Freeform 38"/>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vert="eaVert"/>
              <a:lstStyle/>
              <a:p>
                <a:endParaRPr lang="ru-RU"/>
              </a:p>
            </p:txBody>
          </p:sp>
          <p:sp>
            <p:nvSpPr>
              <p:cNvPr id="50" name="Freeform 39"/>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vert="eaVert"/>
              <a:lstStyle/>
              <a:p>
                <a:endParaRPr lang="ru-RU"/>
              </a:p>
            </p:txBody>
          </p:sp>
          <p:sp>
            <p:nvSpPr>
              <p:cNvPr id="51" name="Freeform 40"/>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vert="eaVert"/>
              <a:lstStyle/>
              <a:p>
                <a:endParaRPr lang="ru-RU"/>
              </a:p>
            </p:txBody>
          </p:sp>
          <p:sp>
            <p:nvSpPr>
              <p:cNvPr id="52" name="Freeform 41"/>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vert="eaVert"/>
              <a:lstStyle/>
              <a:p>
                <a:endParaRPr lang="ru-RU"/>
              </a:p>
            </p:txBody>
          </p:sp>
          <p:sp>
            <p:nvSpPr>
              <p:cNvPr id="53" name="Freeform 42"/>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vert="eaVert"/>
              <a:lstStyle/>
              <a:p>
                <a:endParaRPr lang="ru-RU"/>
              </a:p>
            </p:txBody>
          </p:sp>
          <p:sp>
            <p:nvSpPr>
              <p:cNvPr id="54" name="Freeform 43"/>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5" name="Group 44"/>
            <p:cNvGrpSpPr>
              <a:grpSpLocks/>
            </p:cNvGrpSpPr>
            <p:nvPr/>
          </p:nvGrpSpPr>
          <p:grpSpPr bwMode="auto">
            <a:xfrm flipV="1">
              <a:off x="6084" y="9335"/>
              <a:ext cx="1617" cy="1686"/>
              <a:chOff x="3424" y="10"/>
              <a:chExt cx="2116" cy="1312"/>
            </a:xfrm>
          </p:grpSpPr>
          <p:sp>
            <p:nvSpPr>
              <p:cNvPr id="23" name="Freeform 45"/>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24" name="Freeform 46"/>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5" name="Freeform 47"/>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26" name="Freeform 48"/>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rot="10800000" vert="eaVert"/>
              <a:lstStyle/>
              <a:p>
                <a:endParaRPr lang="ru-RU"/>
              </a:p>
            </p:txBody>
          </p:sp>
          <p:sp>
            <p:nvSpPr>
              <p:cNvPr id="27" name="Freeform 49"/>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8" name="Freeform 50"/>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29" name="Freeform 51"/>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rot="10800000" vert="eaVert"/>
              <a:lstStyle/>
              <a:p>
                <a:endParaRPr lang="ru-RU"/>
              </a:p>
            </p:txBody>
          </p:sp>
          <p:sp>
            <p:nvSpPr>
              <p:cNvPr id="30" name="Freeform 52"/>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rot="10800000" vert="eaVert"/>
              <a:lstStyle/>
              <a:p>
                <a:endParaRPr lang="ru-RU"/>
              </a:p>
            </p:txBody>
          </p:sp>
          <p:sp>
            <p:nvSpPr>
              <p:cNvPr id="31" name="Freeform 53"/>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32" name="Freeform 54"/>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rot="10800000" vert="eaVert"/>
              <a:lstStyle/>
              <a:p>
                <a:endParaRPr lang="ru-RU"/>
              </a:p>
            </p:txBody>
          </p:sp>
          <p:sp>
            <p:nvSpPr>
              <p:cNvPr id="33" name="Freeform 55"/>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rot="10800000" vert="eaVert"/>
              <a:lstStyle/>
              <a:p>
                <a:endParaRPr lang="ru-RU"/>
              </a:p>
            </p:txBody>
          </p:sp>
          <p:sp>
            <p:nvSpPr>
              <p:cNvPr id="34" name="Freeform 56"/>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35" name="Freeform 57"/>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rot="10800000" vert="eaVert"/>
              <a:lstStyle/>
              <a:p>
                <a:endParaRPr lang="ru-RU"/>
              </a:p>
            </p:txBody>
          </p:sp>
          <p:sp>
            <p:nvSpPr>
              <p:cNvPr id="36" name="Freeform 58"/>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37" name="Freeform 59"/>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rot="10800000" vert="eaVert"/>
              <a:lstStyle/>
              <a:p>
                <a:endParaRPr lang="ru-RU"/>
              </a:p>
            </p:txBody>
          </p:sp>
          <p:sp>
            <p:nvSpPr>
              <p:cNvPr id="38" name="Freeform 60"/>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rot="10800000" vert="eaVert"/>
              <a:lstStyle/>
              <a:p>
                <a:endParaRPr lang="ru-RU"/>
              </a:p>
            </p:txBody>
          </p:sp>
        </p:grpSp>
        <p:grpSp>
          <p:nvGrpSpPr>
            <p:cNvPr id="6" name="Group 61"/>
            <p:cNvGrpSpPr>
              <a:grpSpLocks/>
            </p:cNvGrpSpPr>
            <p:nvPr/>
          </p:nvGrpSpPr>
          <p:grpSpPr bwMode="auto">
            <a:xfrm flipV="1">
              <a:off x="870" y="9371"/>
              <a:ext cx="1650" cy="1686"/>
              <a:chOff x="265" y="10"/>
              <a:chExt cx="2116" cy="1312"/>
            </a:xfrm>
          </p:grpSpPr>
          <p:sp>
            <p:nvSpPr>
              <p:cNvPr id="7" name="Freeform 62"/>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8" name="Freeform 63"/>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rot="10800000" vert="eaVert"/>
              <a:lstStyle/>
              <a:p>
                <a:endParaRPr lang="ru-RU"/>
              </a:p>
            </p:txBody>
          </p:sp>
          <p:sp>
            <p:nvSpPr>
              <p:cNvPr id="9" name="Freeform 64"/>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10" name="Freeform 65"/>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rot="10800000" vert="eaVert"/>
              <a:lstStyle/>
              <a:p>
                <a:endParaRPr lang="ru-RU"/>
              </a:p>
            </p:txBody>
          </p:sp>
          <p:sp>
            <p:nvSpPr>
              <p:cNvPr id="11" name="Freeform 66"/>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rot="10800000" vert="eaVert"/>
              <a:lstStyle/>
              <a:p>
                <a:endParaRPr lang="ru-RU"/>
              </a:p>
            </p:txBody>
          </p:sp>
          <p:sp>
            <p:nvSpPr>
              <p:cNvPr id="12" name="Freeform 67"/>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13" name="Freeform 68"/>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rot="10800000" vert="eaVert"/>
              <a:lstStyle/>
              <a:p>
                <a:endParaRPr lang="ru-RU"/>
              </a:p>
            </p:txBody>
          </p:sp>
          <p:sp>
            <p:nvSpPr>
              <p:cNvPr id="14" name="Freeform 69"/>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15" name="Freeform 70"/>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rot="10800000" vert="eaVert"/>
              <a:lstStyle/>
              <a:p>
                <a:endParaRPr lang="ru-RU"/>
              </a:p>
            </p:txBody>
          </p:sp>
          <p:sp>
            <p:nvSpPr>
              <p:cNvPr id="16" name="Freeform 71"/>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rot="10800000" vert="eaVert"/>
              <a:lstStyle/>
              <a:p>
                <a:endParaRPr lang="ru-RU"/>
              </a:p>
            </p:txBody>
          </p:sp>
          <p:sp>
            <p:nvSpPr>
              <p:cNvPr id="17" name="Freeform 72"/>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rot="10800000" vert="eaVert"/>
              <a:lstStyle/>
              <a:p>
                <a:endParaRPr lang="ru-RU"/>
              </a:p>
            </p:txBody>
          </p:sp>
          <p:sp>
            <p:nvSpPr>
              <p:cNvPr id="18" name="Freeform 73"/>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19" name="Freeform 74"/>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rot="10800000" vert="eaVert"/>
              <a:lstStyle/>
              <a:p>
                <a:endParaRPr lang="ru-RU"/>
              </a:p>
            </p:txBody>
          </p:sp>
          <p:sp>
            <p:nvSpPr>
              <p:cNvPr id="20" name="Freeform 75"/>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21" name="Freeform 76"/>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rot="10800000" vert="eaVert"/>
              <a:lstStyle/>
              <a:p>
                <a:endParaRPr lang="ru-RU"/>
              </a:p>
            </p:txBody>
          </p:sp>
          <p:sp>
            <p:nvSpPr>
              <p:cNvPr id="22" name="Freeform 77"/>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rot="10800000" vert="eaVert"/>
              <a:lstStyle/>
              <a:p>
                <a:endParaRPr lang="ru-RU"/>
              </a:p>
            </p:txBody>
          </p:sp>
        </p:grpSp>
      </p:grpSp>
      <p:pic>
        <p:nvPicPr>
          <p:cNvPr id="72" name="Рисунок 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632" y="1717765"/>
            <a:ext cx="3495125" cy="3478411"/>
          </a:xfrm>
          <a:prstGeom prst="rect">
            <a:avLst/>
          </a:prstGeom>
          <a:ln>
            <a:noFill/>
          </a:ln>
          <a:effectLst>
            <a:softEdge rad="112500"/>
          </a:effectLst>
        </p:spPr>
      </p:pic>
      <p:pic>
        <p:nvPicPr>
          <p:cNvPr id="73" name="Рисунок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929" y="1717764"/>
            <a:ext cx="2979887" cy="3478411"/>
          </a:xfrm>
          <a:prstGeom prst="rect">
            <a:avLst/>
          </a:prstGeom>
          <a:ln>
            <a:noFill/>
          </a:ln>
          <a:effectLst>
            <a:softEdge rad="112500"/>
          </a:effectLst>
        </p:spPr>
      </p:pic>
      <p:pic>
        <p:nvPicPr>
          <p:cNvPr id="74" name="Рисунок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80" y="1715101"/>
            <a:ext cx="2951519" cy="3475571"/>
          </a:xfrm>
          <a:prstGeom prst="rect">
            <a:avLst/>
          </a:prstGeom>
          <a:ln>
            <a:noFill/>
          </a:ln>
          <a:effectLst>
            <a:softEdge rad="112500"/>
          </a:effectLst>
        </p:spPr>
      </p:pic>
    </p:spTree>
    <p:extLst>
      <p:ext uri="{BB962C8B-B14F-4D97-AF65-F5344CB8AC3E}">
        <p14:creationId xmlns:p14="http://schemas.microsoft.com/office/powerpoint/2010/main" val="862080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rot="-5400000">
            <a:off x="2656098" y="-2676067"/>
            <a:ext cx="6887551" cy="12184256"/>
            <a:chOff x="870" y="853"/>
            <a:chExt cx="6831" cy="10204"/>
          </a:xfrm>
        </p:grpSpPr>
        <p:grpSp>
          <p:nvGrpSpPr>
            <p:cNvPr id="3" name="Group 10"/>
            <p:cNvGrpSpPr>
              <a:grpSpLocks/>
            </p:cNvGrpSpPr>
            <p:nvPr/>
          </p:nvGrpSpPr>
          <p:grpSpPr bwMode="auto">
            <a:xfrm>
              <a:off x="6084" y="853"/>
              <a:ext cx="1617" cy="1686"/>
              <a:chOff x="3424" y="10"/>
              <a:chExt cx="2116" cy="1312"/>
            </a:xfrm>
          </p:grpSpPr>
          <p:sp>
            <p:nvSpPr>
              <p:cNvPr id="55" name="Freeform 11"/>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vert="eaVert"/>
              <a:lstStyle/>
              <a:p>
                <a:endParaRPr lang="ru-RU"/>
              </a:p>
            </p:txBody>
          </p:sp>
          <p:sp>
            <p:nvSpPr>
              <p:cNvPr id="56" name="Freeform 12"/>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vert="eaVert"/>
              <a:lstStyle/>
              <a:p>
                <a:endParaRPr lang="ru-RU"/>
              </a:p>
            </p:txBody>
          </p:sp>
          <p:sp>
            <p:nvSpPr>
              <p:cNvPr id="57" name="Freeform 13"/>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vert="eaVert"/>
              <a:lstStyle/>
              <a:p>
                <a:endParaRPr lang="ru-RU"/>
              </a:p>
            </p:txBody>
          </p:sp>
          <p:sp>
            <p:nvSpPr>
              <p:cNvPr id="58" name="Freeform 14"/>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vert="eaVert"/>
              <a:lstStyle/>
              <a:p>
                <a:endParaRPr lang="ru-RU"/>
              </a:p>
            </p:txBody>
          </p:sp>
          <p:sp>
            <p:nvSpPr>
              <p:cNvPr id="59" name="Freeform 15"/>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vert="eaVert"/>
              <a:lstStyle/>
              <a:p>
                <a:endParaRPr lang="ru-RU"/>
              </a:p>
            </p:txBody>
          </p:sp>
          <p:sp>
            <p:nvSpPr>
              <p:cNvPr id="60" name="Freeform 16"/>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vert="eaVert"/>
              <a:lstStyle/>
              <a:p>
                <a:endParaRPr lang="ru-RU"/>
              </a:p>
            </p:txBody>
          </p:sp>
          <p:sp>
            <p:nvSpPr>
              <p:cNvPr id="61" name="Freeform 17"/>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vert="eaVert"/>
              <a:lstStyle/>
              <a:p>
                <a:endParaRPr lang="ru-RU"/>
              </a:p>
            </p:txBody>
          </p:sp>
          <p:sp>
            <p:nvSpPr>
              <p:cNvPr id="62" name="Freeform 18"/>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vert="eaVert"/>
              <a:lstStyle/>
              <a:p>
                <a:endParaRPr lang="ru-RU"/>
              </a:p>
            </p:txBody>
          </p:sp>
          <p:sp>
            <p:nvSpPr>
              <p:cNvPr id="63" name="Freeform 19"/>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vert="eaVert"/>
              <a:lstStyle/>
              <a:p>
                <a:endParaRPr lang="ru-RU"/>
              </a:p>
            </p:txBody>
          </p:sp>
          <p:sp>
            <p:nvSpPr>
              <p:cNvPr id="64" name="Freeform 20"/>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vert="eaVert"/>
              <a:lstStyle/>
              <a:p>
                <a:endParaRPr lang="ru-RU"/>
              </a:p>
            </p:txBody>
          </p:sp>
          <p:sp>
            <p:nvSpPr>
              <p:cNvPr id="65" name="Freeform 21"/>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vert="eaVert"/>
              <a:lstStyle/>
              <a:p>
                <a:endParaRPr lang="ru-RU"/>
              </a:p>
            </p:txBody>
          </p:sp>
          <p:sp>
            <p:nvSpPr>
              <p:cNvPr id="66" name="Freeform 22"/>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vert="eaVert"/>
              <a:lstStyle/>
              <a:p>
                <a:endParaRPr lang="ru-RU"/>
              </a:p>
            </p:txBody>
          </p:sp>
          <p:sp>
            <p:nvSpPr>
              <p:cNvPr id="67" name="Freeform 23"/>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vert="eaVert"/>
              <a:lstStyle/>
              <a:p>
                <a:endParaRPr lang="ru-RU"/>
              </a:p>
            </p:txBody>
          </p:sp>
          <p:sp>
            <p:nvSpPr>
              <p:cNvPr id="68" name="Freeform 24"/>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vert="eaVert"/>
              <a:lstStyle/>
              <a:p>
                <a:endParaRPr lang="ru-RU"/>
              </a:p>
            </p:txBody>
          </p:sp>
          <p:sp>
            <p:nvSpPr>
              <p:cNvPr id="69" name="Freeform 25"/>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vert="eaVert"/>
              <a:lstStyle/>
              <a:p>
                <a:endParaRPr lang="ru-RU"/>
              </a:p>
            </p:txBody>
          </p:sp>
          <p:sp>
            <p:nvSpPr>
              <p:cNvPr id="70" name="Freeform 26"/>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4" name="Group 27"/>
            <p:cNvGrpSpPr>
              <a:grpSpLocks/>
            </p:cNvGrpSpPr>
            <p:nvPr/>
          </p:nvGrpSpPr>
          <p:grpSpPr bwMode="auto">
            <a:xfrm>
              <a:off x="870" y="887"/>
              <a:ext cx="1650" cy="1701"/>
              <a:chOff x="265" y="10"/>
              <a:chExt cx="2116" cy="1312"/>
            </a:xfrm>
          </p:grpSpPr>
          <p:sp>
            <p:nvSpPr>
              <p:cNvPr id="39" name="Freeform 28"/>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vert="eaVert"/>
              <a:lstStyle/>
              <a:p>
                <a:endParaRPr lang="ru-RU"/>
              </a:p>
            </p:txBody>
          </p:sp>
          <p:sp>
            <p:nvSpPr>
              <p:cNvPr id="40" name="Freeform 29"/>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vert="eaVert"/>
              <a:lstStyle/>
              <a:p>
                <a:endParaRPr lang="ru-RU"/>
              </a:p>
            </p:txBody>
          </p:sp>
          <p:sp>
            <p:nvSpPr>
              <p:cNvPr id="41" name="Freeform 30"/>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vert="eaVert"/>
              <a:lstStyle/>
              <a:p>
                <a:endParaRPr lang="ru-RU"/>
              </a:p>
            </p:txBody>
          </p:sp>
          <p:sp>
            <p:nvSpPr>
              <p:cNvPr id="42" name="Freeform 31"/>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vert="eaVert"/>
              <a:lstStyle/>
              <a:p>
                <a:endParaRPr lang="ru-RU"/>
              </a:p>
            </p:txBody>
          </p:sp>
          <p:sp>
            <p:nvSpPr>
              <p:cNvPr id="43" name="Freeform 32"/>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vert="eaVert"/>
              <a:lstStyle/>
              <a:p>
                <a:endParaRPr lang="ru-RU"/>
              </a:p>
            </p:txBody>
          </p:sp>
          <p:sp>
            <p:nvSpPr>
              <p:cNvPr id="44" name="Freeform 33"/>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vert="eaVert"/>
              <a:lstStyle/>
              <a:p>
                <a:endParaRPr lang="ru-RU"/>
              </a:p>
            </p:txBody>
          </p:sp>
          <p:sp>
            <p:nvSpPr>
              <p:cNvPr id="45" name="Freeform 34"/>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vert="eaVert"/>
              <a:lstStyle/>
              <a:p>
                <a:endParaRPr lang="ru-RU"/>
              </a:p>
            </p:txBody>
          </p:sp>
          <p:sp>
            <p:nvSpPr>
              <p:cNvPr id="46" name="Freeform 35"/>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vert="eaVert"/>
              <a:lstStyle/>
              <a:p>
                <a:endParaRPr lang="ru-RU"/>
              </a:p>
            </p:txBody>
          </p:sp>
          <p:sp>
            <p:nvSpPr>
              <p:cNvPr id="47" name="Freeform 36"/>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vert="eaVert"/>
              <a:lstStyle/>
              <a:p>
                <a:endParaRPr lang="ru-RU"/>
              </a:p>
            </p:txBody>
          </p:sp>
          <p:sp>
            <p:nvSpPr>
              <p:cNvPr id="48" name="Freeform 37"/>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vert="eaVert"/>
              <a:lstStyle/>
              <a:p>
                <a:endParaRPr lang="ru-RU"/>
              </a:p>
            </p:txBody>
          </p:sp>
          <p:sp>
            <p:nvSpPr>
              <p:cNvPr id="49" name="Freeform 38"/>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vert="eaVert"/>
              <a:lstStyle/>
              <a:p>
                <a:endParaRPr lang="ru-RU"/>
              </a:p>
            </p:txBody>
          </p:sp>
          <p:sp>
            <p:nvSpPr>
              <p:cNvPr id="50" name="Freeform 39"/>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vert="eaVert"/>
              <a:lstStyle/>
              <a:p>
                <a:endParaRPr lang="ru-RU"/>
              </a:p>
            </p:txBody>
          </p:sp>
          <p:sp>
            <p:nvSpPr>
              <p:cNvPr id="51" name="Freeform 40"/>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vert="eaVert"/>
              <a:lstStyle/>
              <a:p>
                <a:endParaRPr lang="ru-RU"/>
              </a:p>
            </p:txBody>
          </p:sp>
          <p:sp>
            <p:nvSpPr>
              <p:cNvPr id="52" name="Freeform 41"/>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vert="eaVert"/>
              <a:lstStyle/>
              <a:p>
                <a:endParaRPr lang="ru-RU"/>
              </a:p>
            </p:txBody>
          </p:sp>
          <p:sp>
            <p:nvSpPr>
              <p:cNvPr id="53" name="Freeform 42"/>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vert="eaVert"/>
              <a:lstStyle/>
              <a:p>
                <a:endParaRPr lang="ru-RU"/>
              </a:p>
            </p:txBody>
          </p:sp>
          <p:sp>
            <p:nvSpPr>
              <p:cNvPr id="54" name="Freeform 43"/>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vert="eaVert"/>
              <a:lstStyle/>
              <a:p>
                <a:endParaRPr lang="ru-RU"/>
              </a:p>
            </p:txBody>
          </p:sp>
        </p:grpSp>
        <p:grpSp>
          <p:nvGrpSpPr>
            <p:cNvPr id="5" name="Group 44"/>
            <p:cNvGrpSpPr>
              <a:grpSpLocks/>
            </p:cNvGrpSpPr>
            <p:nvPr/>
          </p:nvGrpSpPr>
          <p:grpSpPr bwMode="auto">
            <a:xfrm flipV="1">
              <a:off x="6084" y="9335"/>
              <a:ext cx="1617" cy="1686"/>
              <a:chOff x="3424" y="10"/>
              <a:chExt cx="2116" cy="1312"/>
            </a:xfrm>
          </p:grpSpPr>
          <p:sp>
            <p:nvSpPr>
              <p:cNvPr id="23" name="Freeform 45"/>
              <p:cNvSpPr>
                <a:spLocks/>
              </p:cNvSpPr>
              <p:nvPr/>
            </p:nvSpPr>
            <p:spPr bwMode="auto">
              <a:xfrm>
                <a:off x="4778" y="333"/>
                <a:ext cx="136" cy="81"/>
              </a:xfrm>
              <a:custGeom>
                <a:avLst/>
                <a:gdLst>
                  <a:gd name="T0" fmla="*/ 136 w 136"/>
                  <a:gd name="T1" fmla="*/ 1 h 161"/>
                  <a:gd name="T2" fmla="*/ 120 w 136"/>
                  <a:gd name="T3" fmla="*/ 1 h 161"/>
                  <a:gd name="T4" fmla="*/ 105 w 136"/>
                  <a:gd name="T5" fmla="*/ 1 h 161"/>
                  <a:gd name="T6" fmla="*/ 89 w 136"/>
                  <a:gd name="T7" fmla="*/ 1 h 161"/>
                  <a:gd name="T8" fmla="*/ 74 w 136"/>
                  <a:gd name="T9" fmla="*/ 1 h 161"/>
                  <a:gd name="T10" fmla="*/ 60 w 136"/>
                  <a:gd name="T11" fmla="*/ 1 h 161"/>
                  <a:gd name="T12" fmla="*/ 50 w 136"/>
                  <a:gd name="T13" fmla="*/ 1 h 161"/>
                  <a:gd name="T14" fmla="*/ 40 w 136"/>
                  <a:gd name="T15" fmla="*/ 1 h 161"/>
                  <a:gd name="T16" fmla="*/ 35 w 136"/>
                  <a:gd name="T17" fmla="*/ 1 h 161"/>
                  <a:gd name="T18" fmla="*/ 29 w 136"/>
                  <a:gd name="T19" fmla="*/ 0 h 161"/>
                  <a:gd name="T20" fmla="*/ 23 w 136"/>
                  <a:gd name="T21" fmla="*/ 0 h 161"/>
                  <a:gd name="T22" fmla="*/ 14 w 136"/>
                  <a:gd name="T23" fmla="*/ 1 h 161"/>
                  <a:gd name="T24" fmla="*/ 8 w 136"/>
                  <a:gd name="T25" fmla="*/ 1 h 161"/>
                  <a:gd name="T26" fmla="*/ 2 w 136"/>
                  <a:gd name="T27" fmla="*/ 1 h 161"/>
                  <a:gd name="T28" fmla="*/ 0 w 136"/>
                  <a:gd name="T29" fmla="*/ 1 h 161"/>
                  <a:gd name="T30" fmla="*/ 0 w 136"/>
                  <a:gd name="T31" fmla="*/ 1 h 161"/>
                  <a:gd name="T32" fmla="*/ 6 w 136"/>
                  <a:gd name="T33" fmla="*/ 1 h 161"/>
                  <a:gd name="T34" fmla="*/ 19 w 136"/>
                  <a:gd name="T35" fmla="*/ 1 h 161"/>
                  <a:gd name="T36" fmla="*/ 33 w 136"/>
                  <a:gd name="T37" fmla="*/ 1 h 161"/>
                  <a:gd name="T38" fmla="*/ 50 w 136"/>
                  <a:gd name="T39" fmla="*/ 1 h 161"/>
                  <a:gd name="T40" fmla="*/ 67 w 136"/>
                  <a:gd name="T41" fmla="*/ 1 h 161"/>
                  <a:gd name="T42" fmla="*/ 83 w 136"/>
                  <a:gd name="T43" fmla="*/ 1 h 161"/>
                  <a:gd name="T44" fmla="*/ 97 w 136"/>
                  <a:gd name="T45" fmla="*/ 1 h 161"/>
                  <a:gd name="T46" fmla="*/ 107 w 136"/>
                  <a:gd name="T47" fmla="*/ 1 h 161"/>
                  <a:gd name="T48" fmla="*/ 109 w 136"/>
                  <a:gd name="T49" fmla="*/ 1 h 161"/>
                  <a:gd name="T50" fmla="*/ 136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136" y="129"/>
                    </a:moveTo>
                    <a:lnTo>
                      <a:pt x="120" y="109"/>
                    </a:lnTo>
                    <a:lnTo>
                      <a:pt x="105" y="91"/>
                    </a:lnTo>
                    <a:lnTo>
                      <a:pt x="89" y="71"/>
                    </a:lnTo>
                    <a:lnTo>
                      <a:pt x="74" y="52"/>
                    </a:lnTo>
                    <a:lnTo>
                      <a:pt x="60" y="36"/>
                    </a:lnTo>
                    <a:lnTo>
                      <a:pt x="50" y="22"/>
                    </a:lnTo>
                    <a:lnTo>
                      <a:pt x="40" y="10"/>
                    </a:lnTo>
                    <a:lnTo>
                      <a:pt x="35" y="4"/>
                    </a:lnTo>
                    <a:lnTo>
                      <a:pt x="29" y="0"/>
                    </a:lnTo>
                    <a:lnTo>
                      <a:pt x="23" y="0"/>
                    </a:lnTo>
                    <a:lnTo>
                      <a:pt x="14" y="2"/>
                    </a:lnTo>
                    <a:lnTo>
                      <a:pt x="8" y="7"/>
                    </a:lnTo>
                    <a:lnTo>
                      <a:pt x="2" y="14"/>
                    </a:lnTo>
                    <a:lnTo>
                      <a:pt x="0" y="22"/>
                    </a:lnTo>
                    <a:lnTo>
                      <a:pt x="0" y="32"/>
                    </a:lnTo>
                    <a:lnTo>
                      <a:pt x="6" y="42"/>
                    </a:lnTo>
                    <a:lnTo>
                      <a:pt x="19" y="57"/>
                    </a:lnTo>
                    <a:lnTo>
                      <a:pt x="33" y="74"/>
                    </a:lnTo>
                    <a:lnTo>
                      <a:pt x="50" y="94"/>
                    </a:lnTo>
                    <a:lnTo>
                      <a:pt x="67" y="114"/>
                    </a:lnTo>
                    <a:lnTo>
                      <a:pt x="83" y="133"/>
                    </a:lnTo>
                    <a:lnTo>
                      <a:pt x="97" y="148"/>
                    </a:lnTo>
                    <a:lnTo>
                      <a:pt x="107" y="158"/>
                    </a:lnTo>
                    <a:lnTo>
                      <a:pt x="109" y="161"/>
                    </a:lnTo>
                    <a:lnTo>
                      <a:pt x="136"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24" name="Freeform 46"/>
              <p:cNvSpPr>
                <a:spLocks/>
              </p:cNvSpPr>
              <p:nvPr/>
            </p:nvSpPr>
            <p:spPr bwMode="auto">
              <a:xfrm>
                <a:off x="4186" y="10"/>
                <a:ext cx="763" cy="394"/>
              </a:xfrm>
              <a:custGeom>
                <a:avLst/>
                <a:gdLst>
                  <a:gd name="T0" fmla="*/ 338 w 763"/>
                  <a:gd name="T1" fmla="*/ 0 h 789"/>
                  <a:gd name="T2" fmla="*/ 317 w 763"/>
                  <a:gd name="T3" fmla="*/ 0 h 789"/>
                  <a:gd name="T4" fmla="*/ 456 w 763"/>
                  <a:gd name="T5" fmla="*/ 0 h 789"/>
                  <a:gd name="T6" fmla="*/ 590 w 763"/>
                  <a:gd name="T7" fmla="*/ 0 h 789"/>
                  <a:gd name="T8" fmla="*/ 642 w 763"/>
                  <a:gd name="T9" fmla="*/ 0 h 789"/>
                  <a:gd name="T10" fmla="*/ 608 w 763"/>
                  <a:gd name="T11" fmla="*/ 0 h 789"/>
                  <a:gd name="T12" fmla="*/ 560 w 763"/>
                  <a:gd name="T13" fmla="*/ 0 h 789"/>
                  <a:gd name="T14" fmla="*/ 476 w 763"/>
                  <a:gd name="T15" fmla="*/ 0 h 789"/>
                  <a:gd name="T16" fmla="*/ 413 w 763"/>
                  <a:gd name="T17" fmla="*/ 0 h 789"/>
                  <a:gd name="T18" fmla="*/ 282 w 763"/>
                  <a:gd name="T19" fmla="*/ 0 h 789"/>
                  <a:gd name="T20" fmla="*/ 164 w 763"/>
                  <a:gd name="T21" fmla="*/ 0 h 789"/>
                  <a:gd name="T22" fmla="*/ 89 w 763"/>
                  <a:gd name="T23" fmla="*/ 0 h 789"/>
                  <a:gd name="T24" fmla="*/ 24 w 763"/>
                  <a:gd name="T25" fmla="*/ 0 h 789"/>
                  <a:gd name="T26" fmla="*/ 101 w 763"/>
                  <a:gd name="T27" fmla="*/ 0 h 789"/>
                  <a:gd name="T28" fmla="*/ 124 w 763"/>
                  <a:gd name="T29" fmla="*/ 0 h 789"/>
                  <a:gd name="T30" fmla="*/ 89 w 763"/>
                  <a:gd name="T31" fmla="*/ 0 h 789"/>
                  <a:gd name="T32" fmla="*/ 111 w 763"/>
                  <a:gd name="T33" fmla="*/ 0 h 789"/>
                  <a:gd name="T34" fmla="*/ 156 w 763"/>
                  <a:gd name="T35" fmla="*/ 0 h 789"/>
                  <a:gd name="T36" fmla="*/ 119 w 763"/>
                  <a:gd name="T37" fmla="*/ 0 h 789"/>
                  <a:gd name="T38" fmla="*/ 13 w 763"/>
                  <a:gd name="T39" fmla="*/ 0 h 789"/>
                  <a:gd name="T40" fmla="*/ 32 w 763"/>
                  <a:gd name="T41" fmla="*/ 0 h 789"/>
                  <a:gd name="T42" fmla="*/ 202 w 763"/>
                  <a:gd name="T43" fmla="*/ 0 h 789"/>
                  <a:gd name="T44" fmla="*/ 323 w 763"/>
                  <a:gd name="T45" fmla="*/ 0 h 789"/>
                  <a:gd name="T46" fmla="*/ 298 w 763"/>
                  <a:gd name="T47" fmla="*/ 0 h 789"/>
                  <a:gd name="T48" fmla="*/ 254 w 763"/>
                  <a:gd name="T49" fmla="*/ 0 h 789"/>
                  <a:gd name="T50" fmla="*/ 288 w 763"/>
                  <a:gd name="T51" fmla="*/ 0 h 789"/>
                  <a:gd name="T52" fmla="*/ 309 w 763"/>
                  <a:gd name="T53" fmla="*/ 0 h 789"/>
                  <a:gd name="T54" fmla="*/ 222 w 763"/>
                  <a:gd name="T55" fmla="*/ 0 h 789"/>
                  <a:gd name="T56" fmla="*/ 185 w 763"/>
                  <a:gd name="T57" fmla="*/ 0 h 789"/>
                  <a:gd name="T58" fmla="*/ 244 w 763"/>
                  <a:gd name="T59" fmla="*/ 0 h 789"/>
                  <a:gd name="T60" fmla="*/ 272 w 763"/>
                  <a:gd name="T61" fmla="*/ 0 h 789"/>
                  <a:gd name="T62" fmla="*/ 376 w 763"/>
                  <a:gd name="T63" fmla="*/ 0 h 789"/>
                  <a:gd name="T64" fmla="*/ 462 w 763"/>
                  <a:gd name="T65" fmla="*/ 0 h 789"/>
                  <a:gd name="T66" fmla="*/ 631 w 763"/>
                  <a:gd name="T67" fmla="*/ 0 h 789"/>
                  <a:gd name="T68" fmla="*/ 701 w 763"/>
                  <a:gd name="T69" fmla="*/ 0 h 789"/>
                  <a:gd name="T70" fmla="*/ 646 w 763"/>
                  <a:gd name="T71" fmla="*/ 0 h 789"/>
                  <a:gd name="T72" fmla="*/ 590 w 763"/>
                  <a:gd name="T73" fmla="*/ 0 h 789"/>
                  <a:gd name="T74" fmla="*/ 597 w 763"/>
                  <a:gd name="T75" fmla="*/ 0 h 789"/>
                  <a:gd name="T76" fmla="*/ 699 w 763"/>
                  <a:gd name="T77" fmla="*/ 0 h 789"/>
                  <a:gd name="T78" fmla="*/ 763 w 763"/>
                  <a:gd name="T79" fmla="*/ 0 h 789"/>
                  <a:gd name="T80" fmla="*/ 700 w 763"/>
                  <a:gd name="T81" fmla="*/ 0 h 789"/>
                  <a:gd name="T82" fmla="*/ 736 w 763"/>
                  <a:gd name="T83" fmla="*/ 0 h 789"/>
                  <a:gd name="T84" fmla="*/ 749 w 763"/>
                  <a:gd name="T85" fmla="*/ 0 h 789"/>
                  <a:gd name="T86" fmla="*/ 669 w 763"/>
                  <a:gd name="T87" fmla="*/ 0 h 789"/>
                  <a:gd name="T88" fmla="*/ 632 w 763"/>
                  <a:gd name="T89" fmla="*/ 0 h 789"/>
                  <a:gd name="T90" fmla="*/ 596 w 763"/>
                  <a:gd name="T91" fmla="*/ 0 h 789"/>
                  <a:gd name="T92" fmla="*/ 540 w 763"/>
                  <a:gd name="T93" fmla="*/ 0 h 789"/>
                  <a:gd name="T94" fmla="*/ 516 w 763"/>
                  <a:gd name="T95" fmla="*/ 0 h 789"/>
                  <a:gd name="T96" fmla="*/ 467 w 763"/>
                  <a:gd name="T97" fmla="*/ 0 h 789"/>
                  <a:gd name="T98" fmla="*/ 417 w 763"/>
                  <a:gd name="T99" fmla="*/ 0 h 789"/>
                  <a:gd name="T100" fmla="*/ 445 w 763"/>
                  <a:gd name="T101" fmla="*/ 0 h 789"/>
                  <a:gd name="T102" fmla="*/ 508 w 763"/>
                  <a:gd name="T103" fmla="*/ 0 h 789"/>
                  <a:gd name="T104" fmla="*/ 474 w 763"/>
                  <a:gd name="T105" fmla="*/ 0 h 789"/>
                  <a:gd name="T106" fmla="*/ 414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414" y="99"/>
                    </a:moveTo>
                    <a:lnTo>
                      <a:pt x="395" y="91"/>
                    </a:lnTo>
                    <a:lnTo>
                      <a:pt x="378" y="87"/>
                    </a:lnTo>
                    <a:lnTo>
                      <a:pt x="364" y="89"/>
                    </a:lnTo>
                    <a:lnTo>
                      <a:pt x="351" y="92"/>
                    </a:lnTo>
                    <a:lnTo>
                      <a:pt x="338" y="97"/>
                    </a:lnTo>
                    <a:lnTo>
                      <a:pt x="326" y="103"/>
                    </a:lnTo>
                    <a:lnTo>
                      <a:pt x="314" y="104"/>
                    </a:lnTo>
                    <a:lnTo>
                      <a:pt x="299" y="101"/>
                    </a:lnTo>
                    <a:lnTo>
                      <a:pt x="300" y="114"/>
                    </a:lnTo>
                    <a:lnTo>
                      <a:pt x="307" y="136"/>
                    </a:lnTo>
                    <a:lnTo>
                      <a:pt x="317" y="161"/>
                    </a:lnTo>
                    <a:lnTo>
                      <a:pt x="332" y="186"/>
                    </a:lnTo>
                    <a:lnTo>
                      <a:pt x="349" y="213"/>
                    </a:lnTo>
                    <a:lnTo>
                      <a:pt x="372" y="235"/>
                    </a:lnTo>
                    <a:lnTo>
                      <a:pt x="398" y="254"/>
                    </a:lnTo>
                    <a:lnTo>
                      <a:pt x="428" y="262"/>
                    </a:lnTo>
                    <a:lnTo>
                      <a:pt x="456" y="269"/>
                    </a:lnTo>
                    <a:lnTo>
                      <a:pt x="483" y="280"/>
                    </a:lnTo>
                    <a:lnTo>
                      <a:pt x="509" y="296"/>
                    </a:lnTo>
                    <a:lnTo>
                      <a:pt x="532" y="316"/>
                    </a:lnTo>
                    <a:lnTo>
                      <a:pt x="554" y="341"/>
                    </a:lnTo>
                    <a:lnTo>
                      <a:pt x="573" y="366"/>
                    </a:lnTo>
                    <a:lnTo>
                      <a:pt x="590" y="396"/>
                    </a:lnTo>
                    <a:lnTo>
                      <a:pt x="605" y="428"/>
                    </a:lnTo>
                    <a:lnTo>
                      <a:pt x="617" y="460"/>
                    </a:lnTo>
                    <a:lnTo>
                      <a:pt x="627" y="494"/>
                    </a:lnTo>
                    <a:lnTo>
                      <a:pt x="635" y="529"/>
                    </a:lnTo>
                    <a:lnTo>
                      <a:pt x="639" y="562"/>
                    </a:lnTo>
                    <a:lnTo>
                      <a:pt x="642" y="596"/>
                    </a:lnTo>
                    <a:lnTo>
                      <a:pt x="640" y="629"/>
                    </a:lnTo>
                    <a:lnTo>
                      <a:pt x="638" y="661"/>
                    </a:lnTo>
                    <a:lnTo>
                      <a:pt x="631" y="690"/>
                    </a:lnTo>
                    <a:lnTo>
                      <a:pt x="624" y="707"/>
                    </a:lnTo>
                    <a:lnTo>
                      <a:pt x="616" y="722"/>
                    </a:lnTo>
                    <a:lnTo>
                      <a:pt x="608" y="735"/>
                    </a:lnTo>
                    <a:lnTo>
                      <a:pt x="600" y="745"/>
                    </a:lnTo>
                    <a:lnTo>
                      <a:pt x="590" y="752"/>
                    </a:lnTo>
                    <a:lnTo>
                      <a:pt x="582" y="757"/>
                    </a:lnTo>
                    <a:lnTo>
                      <a:pt x="575" y="760"/>
                    </a:lnTo>
                    <a:lnTo>
                      <a:pt x="571" y="762"/>
                    </a:lnTo>
                    <a:lnTo>
                      <a:pt x="560" y="762"/>
                    </a:lnTo>
                    <a:lnTo>
                      <a:pt x="547" y="762"/>
                    </a:lnTo>
                    <a:lnTo>
                      <a:pt x="532" y="757"/>
                    </a:lnTo>
                    <a:lnTo>
                      <a:pt x="516" y="750"/>
                    </a:lnTo>
                    <a:lnTo>
                      <a:pt x="501" y="737"/>
                    </a:lnTo>
                    <a:lnTo>
                      <a:pt x="487" y="720"/>
                    </a:lnTo>
                    <a:lnTo>
                      <a:pt x="476" y="695"/>
                    </a:lnTo>
                    <a:lnTo>
                      <a:pt x="471" y="661"/>
                    </a:lnTo>
                    <a:lnTo>
                      <a:pt x="466" y="624"/>
                    </a:lnTo>
                    <a:lnTo>
                      <a:pt x="456" y="589"/>
                    </a:lnTo>
                    <a:lnTo>
                      <a:pt x="444" y="557"/>
                    </a:lnTo>
                    <a:lnTo>
                      <a:pt x="429" y="527"/>
                    </a:lnTo>
                    <a:lnTo>
                      <a:pt x="413" y="502"/>
                    </a:lnTo>
                    <a:lnTo>
                      <a:pt x="394" y="478"/>
                    </a:lnTo>
                    <a:lnTo>
                      <a:pt x="374" y="460"/>
                    </a:lnTo>
                    <a:lnTo>
                      <a:pt x="352" y="445"/>
                    </a:lnTo>
                    <a:lnTo>
                      <a:pt x="329" y="433"/>
                    </a:lnTo>
                    <a:lnTo>
                      <a:pt x="306" y="426"/>
                    </a:lnTo>
                    <a:lnTo>
                      <a:pt x="282" y="425"/>
                    </a:lnTo>
                    <a:lnTo>
                      <a:pt x="259" y="428"/>
                    </a:lnTo>
                    <a:lnTo>
                      <a:pt x="235" y="435"/>
                    </a:lnTo>
                    <a:lnTo>
                      <a:pt x="214" y="448"/>
                    </a:lnTo>
                    <a:lnTo>
                      <a:pt x="194" y="467"/>
                    </a:lnTo>
                    <a:lnTo>
                      <a:pt x="175" y="492"/>
                    </a:lnTo>
                    <a:lnTo>
                      <a:pt x="164" y="515"/>
                    </a:lnTo>
                    <a:lnTo>
                      <a:pt x="160" y="537"/>
                    </a:lnTo>
                    <a:lnTo>
                      <a:pt x="158" y="557"/>
                    </a:lnTo>
                    <a:lnTo>
                      <a:pt x="160" y="574"/>
                    </a:lnTo>
                    <a:lnTo>
                      <a:pt x="138" y="581"/>
                    </a:lnTo>
                    <a:lnTo>
                      <a:pt x="114" y="581"/>
                    </a:lnTo>
                    <a:lnTo>
                      <a:pt x="89" y="574"/>
                    </a:lnTo>
                    <a:lnTo>
                      <a:pt x="65" y="562"/>
                    </a:lnTo>
                    <a:lnTo>
                      <a:pt x="45" y="544"/>
                    </a:lnTo>
                    <a:lnTo>
                      <a:pt x="30" y="519"/>
                    </a:lnTo>
                    <a:lnTo>
                      <a:pt x="20" y="487"/>
                    </a:lnTo>
                    <a:lnTo>
                      <a:pt x="19" y="448"/>
                    </a:lnTo>
                    <a:lnTo>
                      <a:pt x="24" y="423"/>
                    </a:lnTo>
                    <a:lnTo>
                      <a:pt x="32" y="406"/>
                    </a:lnTo>
                    <a:lnTo>
                      <a:pt x="43" y="393"/>
                    </a:lnTo>
                    <a:lnTo>
                      <a:pt x="57" y="386"/>
                    </a:lnTo>
                    <a:lnTo>
                      <a:pt x="72" y="383"/>
                    </a:lnTo>
                    <a:lnTo>
                      <a:pt x="87" y="383"/>
                    </a:lnTo>
                    <a:lnTo>
                      <a:pt x="101" y="386"/>
                    </a:lnTo>
                    <a:lnTo>
                      <a:pt x="114" y="389"/>
                    </a:lnTo>
                    <a:lnTo>
                      <a:pt x="131" y="405"/>
                    </a:lnTo>
                    <a:lnTo>
                      <a:pt x="138" y="425"/>
                    </a:lnTo>
                    <a:lnTo>
                      <a:pt x="139" y="448"/>
                    </a:lnTo>
                    <a:lnTo>
                      <a:pt x="134" y="465"/>
                    </a:lnTo>
                    <a:lnTo>
                      <a:pt x="124" y="473"/>
                    </a:lnTo>
                    <a:lnTo>
                      <a:pt x="114" y="473"/>
                    </a:lnTo>
                    <a:lnTo>
                      <a:pt x="108" y="465"/>
                    </a:lnTo>
                    <a:lnTo>
                      <a:pt x="114" y="448"/>
                    </a:lnTo>
                    <a:lnTo>
                      <a:pt x="111" y="430"/>
                    </a:lnTo>
                    <a:lnTo>
                      <a:pt x="99" y="440"/>
                    </a:lnTo>
                    <a:lnTo>
                      <a:pt x="89" y="452"/>
                    </a:lnTo>
                    <a:lnTo>
                      <a:pt x="84" y="465"/>
                    </a:lnTo>
                    <a:lnTo>
                      <a:pt x="85" y="480"/>
                    </a:lnTo>
                    <a:lnTo>
                      <a:pt x="89" y="487"/>
                    </a:lnTo>
                    <a:lnTo>
                      <a:pt x="95" y="495"/>
                    </a:lnTo>
                    <a:lnTo>
                      <a:pt x="103" y="500"/>
                    </a:lnTo>
                    <a:lnTo>
                      <a:pt x="111" y="505"/>
                    </a:lnTo>
                    <a:lnTo>
                      <a:pt x="119" y="507"/>
                    </a:lnTo>
                    <a:lnTo>
                      <a:pt x="129" y="507"/>
                    </a:lnTo>
                    <a:lnTo>
                      <a:pt x="137" y="502"/>
                    </a:lnTo>
                    <a:lnTo>
                      <a:pt x="143" y="494"/>
                    </a:lnTo>
                    <a:lnTo>
                      <a:pt x="150" y="482"/>
                    </a:lnTo>
                    <a:lnTo>
                      <a:pt x="156" y="465"/>
                    </a:lnTo>
                    <a:lnTo>
                      <a:pt x="160" y="448"/>
                    </a:lnTo>
                    <a:lnTo>
                      <a:pt x="160" y="430"/>
                    </a:lnTo>
                    <a:lnTo>
                      <a:pt x="157" y="411"/>
                    </a:lnTo>
                    <a:lnTo>
                      <a:pt x="150" y="393"/>
                    </a:lnTo>
                    <a:lnTo>
                      <a:pt x="138" y="378"/>
                    </a:lnTo>
                    <a:lnTo>
                      <a:pt x="119" y="364"/>
                    </a:lnTo>
                    <a:lnTo>
                      <a:pt x="97" y="354"/>
                    </a:lnTo>
                    <a:lnTo>
                      <a:pt x="77" y="351"/>
                    </a:lnTo>
                    <a:lnTo>
                      <a:pt x="57" y="353"/>
                    </a:lnTo>
                    <a:lnTo>
                      <a:pt x="41" y="358"/>
                    </a:lnTo>
                    <a:lnTo>
                      <a:pt x="26" y="371"/>
                    </a:lnTo>
                    <a:lnTo>
                      <a:pt x="13" y="389"/>
                    </a:lnTo>
                    <a:lnTo>
                      <a:pt x="5" y="413"/>
                    </a:lnTo>
                    <a:lnTo>
                      <a:pt x="0" y="443"/>
                    </a:lnTo>
                    <a:lnTo>
                      <a:pt x="0" y="477"/>
                    </a:lnTo>
                    <a:lnTo>
                      <a:pt x="4" y="509"/>
                    </a:lnTo>
                    <a:lnTo>
                      <a:pt x="15" y="539"/>
                    </a:lnTo>
                    <a:lnTo>
                      <a:pt x="32" y="566"/>
                    </a:lnTo>
                    <a:lnTo>
                      <a:pt x="55" y="586"/>
                    </a:lnTo>
                    <a:lnTo>
                      <a:pt x="87" y="601"/>
                    </a:lnTo>
                    <a:lnTo>
                      <a:pt x="124" y="604"/>
                    </a:lnTo>
                    <a:lnTo>
                      <a:pt x="171" y="599"/>
                    </a:lnTo>
                    <a:lnTo>
                      <a:pt x="184" y="619"/>
                    </a:lnTo>
                    <a:lnTo>
                      <a:pt x="202" y="640"/>
                    </a:lnTo>
                    <a:lnTo>
                      <a:pt x="225" y="656"/>
                    </a:lnTo>
                    <a:lnTo>
                      <a:pt x="248" y="668"/>
                    </a:lnTo>
                    <a:lnTo>
                      <a:pt x="271" y="675"/>
                    </a:lnTo>
                    <a:lnTo>
                      <a:pt x="292" y="676"/>
                    </a:lnTo>
                    <a:lnTo>
                      <a:pt x="311" y="668"/>
                    </a:lnTo>
                    <a:lnTo>
                      <a:pt x="323" y="650"/>
                    </a:lnTo>
                    <a:lnTo>
                      <a:pt x="332" y="623"/>
                    </a:lnTo>
                    <a:lnTo>
                      <a:pt x="332" y="598"/>
                    </a:lnTo>
                    <a:lnTo>
                      <a:pt x="326" y="576"/>
                    </a:lnTo>
                    <a:lnTo>
                      <a:pt x="314" y="562"/>
                    </a:lnTo>
                    <a:lnTo>
                      <a:pt x="306" y="559"/>
                    </a:lnTo>
                    <a:lnTo>
                      <a:pt x="298" y="559"/>
                    </a:lnTo>
                    <a:lnTo>
                      <a:pt x="288" y="559"/>
                    </a:lnTo>
                    <a:lnTo>
                      <a:pt x="279" y="562"/>
                    </a:lnTo>
                    <a:lnTo>
                      <a:pt x="269" y="567"/>
                    </a:lnTo>
                    <a:lnTo>
                      <a:pt x="263" y="572"/>
                    </a:lnTo>
                    <a:lnTo>
                      <a:pt x="257" y="579"/>
                    </a:lnTo>
                    <a:lnTo>
                      <a:pt x="254" y="586"/>
                    </a:lnTo>
                    <a:lnTo>
                      <a:pt x="256" y="596"/>
                    </a:lnTo>
                    <a:lnTo>
                      <a:pt x="259" y="601"/>
                    </a:lnTo>
                    <a:lnTo>
                      <a:pt x="264" y="599"/>
                    </a:lnTo>
                    <a:lnTo>
                      <a:pt x="271" y="593"/>
                    </a:lnTo>
                    <a:lnTo>
                      <a:pt x="279" y="584"/>
                    </a:lnTo>
                    <a:lnTo>
                      <a:pt x="288" y="582"/>
                    </a:lnTo>
                    <a:lnTo>
                      <a:pt x="299" y="584"/>
                    </a:lnTo>
                    <a:lnTo>
                      <a:pt x="307" y="589"/>
                    </a:lnTo>
                    <a:lnTo>
                      <a:pt x="313" y="598"/>
                    </a:lnTo>
                    <a:lnTo>
                      <a:pt x="313" y="609"/>
                    </a:lnTo>
                    <a:lnTo>
                      <a:pt x="311" y="623"/>
                    </a:lnTo>
                    <a:lnTo>
                      <a:pt x="309" y="636"/>
                    </a:lnTo>
                    <a:lnTo>
                      <a:pt x="302" y="646"/>
                    </a:lnTo>
                    <a:lnTo>
                      <a:pt x="291" y="651"/>
                    </a:lnTo>
                    <a:lnTo>
                      <a:pt x="276" y="653"/>
                    </a:lnTo>
                    <a:lnTo>
                      <a:pt x="259" y="651"/>
                    </a:lnTo>
                    <a:lnTo>
                      <a:pt x="240" y="645"/>
                    </a:lnTo>
                    <a:lnTo>
                      <a:pt x="222" y="631"/>
                    </a:lnTo>
                    <a:lnTo>
                      <a:pt x="206" y="613"/>
                    </a:lnTo>
                    <a:lnTo>
                      <a:pt x="192" y="589"/>
                    </a:lnTo>
                    <a:lnTo>
                      <a:pt x="188" y="576"/>
                    </a:lnTo>
                    <a:lnTo>
                      <a:pt x="184" y="559"/>
                    </a:lnTo>
                    <a:lnTo>
                      <a:pt x="183" y="542"/>
                    </a:lnTo>
                    <a:lnTo>
                      <a:pt x="185" y="524"/>
                    </a:lnTo>
                    <a:lnTo>
                      <a:pt x="191" y="505"/>
                    </a:lnTo>
                    <a:lnTo>
                      <a:pt x="203" y="489"/>
                    </a:lnTo>
                    <a:lnTo>
                      <a:pt x="223" y="472"/>
                    </a:lnTo>
                    <a:lnTo>
                      <a:pt x="250" y="460"/>
                    </a:lnTo>
                    <a:lnTo>
                      <a:pt x="246" y="480"/>
                    </a:lnTo>
                    <a:lnTo>
                      <a:pt x="244" y="494"/>
                    </a:lnTo>
                    <a:lnTo>
                      <a:pt x="242" y="502"/>
                    </a:lnTo>
                    <a:lnTo>
                      <a:pt x="244" y="507"/>
                    </a:lnTo>
                    <a:lnTo>
                      <a:pt x="246" y="507"/>
                    </a:lnTo>
                    <a:lnTo>
                      <a:pt x="250" y="502"/>
                    </a:lnTo>
                    <a:lnTo>
                      <a:pt x="259" y="492"/>
                    </a:lnTo>
                    <a:lnTo>
                      <a:pt x="272" y="482"/>
                    </a:lnTo>
                    <a:lnTo>
                      <a:pt x="288" y="477"/>
                    </a:lnTo>
                    <a:lnTo>
                      <a:pt x="306" y="472"/>
                    </a:lnTo>
                    <a:lnTo>
                      <a:pt x="323" y="472"/>
                    </a:lnTo>
                    <a:lnTo>
                      <a:pt x="341" y="473"/>
                    </a:lnTo>
                    <a:lnTo>
                      <a:pt x="359" y="480"/>
                    </a:lnTo>
                    <a:lnTo>
                      <a:pt x="376" y="490"/>
                    </a:lnTo>
                    <a:lnTo>
                      <a:pt x="393" y="504"/>
                    </a:lnTo>
                    <a:lnTo>
                      <a:pt x="407" y="522"/>
                    </a:lnTo>
                    <a:lnTo>
                      <a:pt x="429" y="564"/>
                    </a:lnTo>
                    <a:lnTo>
                      <a:pt x="443" y="608"/>
                    </a:lnTo>
                    <a:lnTo>
                      <a:pt x="452" y="653"/>
                    </a:lnTo>
                    <a:lnTo>
                      <a:pt x="462" y="695"/>
                    </a:lnTo>
                    <a:lnTo>
                      <a:pt x="475" y="734"/>
                    </a:lnTo>
                    <a:lnTo>
                      <a:pt x="495" y="764"/>
                    </a:lnTo>
                    <a:lnTo>
                      <a:pt x="525" y="782"/>
                    </a:lnTo>
                    <a:lnTo>
                      <a:pt x="569" y="789"/>
                    </a:lnTo>
                    <a:lnTo>
                      <a:pt x="602" y="782"/>
                    </a:lnTo>
                    <a:lnTo>
                      <a:pt x="631" y="767"/>
                    </a:lnTo>
                    <a:lnTo>
                      <a:pt x="654" y="740"/>
                    </a:lnTo>
                    <a:lnTo>
                      <a:pt x="673" y="707"/>
                    </a:lnTo>
                    <a:lnTo>
                      <a:pt x="688" y="663"/>
                    </a:lnTo>
                    <a:lnTo>
                      <a:pt x="697" y="613"/>
                    </a:lnTo>
                    <a:lnTo>
                      <a:pt x="701" y="554"/>
                    </a:lnTo>
                    <a:lnTo>
                      <a:pt x="701" y="489"/>
                    </a:lnTo>
                    <a:lnTo>
                      <a:pt x="699" y="463"/>
                    </a:lnTo>
                    <a:lnTo>
                      <a:pt x="692" y="435"/>
                    </a:lnTo>
                    <a:lnTo>
                      <a:pt x="682" y="406"/>
                    </a:lnTo>
                    <a:lnTo>
                      <a:pt x="671" y="378"/>
                    </a:lnTo>
                    <a:lnTo>
                      <a:pt x="659" y="349"/>
                    </a:lnTo>
                    <a:lnTo>
                      <a:pt x="646" y="324"/>
                    </a:lnTo>
                    <a:lnTo>
                      <a:pt x="634" y="302"/>
                    </a:lnTo>
                    <a:lnTo>
                      <a:pt x="621" y="287"/>
                    </a:lnTo>
                    <a:lnTo>
                      <a:pt x="611" y="274"/>
                    </a:lnTo>
                    <a:lnTo>
                      <a:pt x="602" y="257"/>
                    </a:lnTo>
                    <a:lnTo>
                      <a:pt x="596" y="238"/>
                    </a:lnTo>
                    <a:lnTo>
                      <a:pt x="590" y="220"/>
                    </a:lnTo>
                    <a:lnTo>
                      <a:pt x="586" y="202"/>
                    </a:lnTo>
                    <a:lnTo>
                      <a:pt x="583" y="185"/>
                    </a:lnTo>
                    <a:lnTo>
                      <a:pt x="581" y="168"/>
                    </a:lnTo>
                    <a:lnTo>
                      <a:pt x="581" y="156"/>
                    </a:lnTo>
                    <a:lnTo>
                      <a:pt x="589" y="143"/>
                    </a:lnTo>
                    <a:lnTo>
                      <a:pt x="597" y="185"/>
                    </a:lnTo>
                    <a:lnTo>
                      <a:pt x="611" y="225"/>
                    </a:lnTo>
                    <a:lnTo>
                      <a:pt x="628" y="262"/>
                    </a:lnTo>
                    <a:lnTo>
                      <a:pt x="648" y="299"/>
                    </a:lnTo>
                    <a:lnTo>
                      <a:pt x="667" y="332"/>
                    </a:lnTo>
                    <a:lnTo>
                      <a:pt x="685" y="366"/>
                    </a:lnTo>
                    <a:lnTo>
                      <a:pt x="699" y="398"/>
                    </a:lnTo>
                    <a:lnTo>
                      <a:pt x="705" y="428"/>
                    </a:lnTo>
                    <a:lnTo>
                      <a:pt x="713" y="410"/>
                    </a:lnTo>
                    <a:lnTo>
                      <a:pt x="736" y="395"/>
                    </a:lnTo>
                    <a:lnTo>
                      <a:pt x="751" y="378"/>
                    </a:lnTo>
                    <a:lnTo>
                      <a:pt x="761" y="359"/>
                    </a:lnTo>
                    <a:lnTo>
                      <a:pt x="763" y="341"/>
                    </a:lnTo>
                    <a:lnTo>
                      <a:pt x="759" y="324"/>
                    </a:lnTo>
                    <a:lnTo>
                      <a:pt x="751" y="306"/>
                    </a:lnTo>
                    <a:lnTo>
                      <a:pt x="738" y="289"/>
                    </a:lnTo>
                    <a:lnTo>
                      <a:pt x="720" y="274"/>
                    </a:lnTo>
                    <a:lnTo>
                      <a:pt x="707" y="262"/>
                    </a:lnTo>
                    <a:lnTo>
                      <a:pt x="700" y="250"/>
                    </a:lnTo>
                    <a:lnTo>
                      <a:pt x="699" y="240"/>
                    </a:lnTo>
                    <a:lnTo>
                      <a:pt x="701" y="230"/>
                    </a:lnTo>
                    <a:lnTo>
                      <a:pt x="708" y="222"/>
                    </a:lnTo>
                    <a:lnTo>
                      <a:pt x="716" y="215"/>
                    </a:lnTo>
                    <a:lnTo>
                      <a:pt x="726" y="208"/>
                    </a:lnTo>
                    <a:lnTo>
                      <a:pt x="736" y="203"/>
                    </a:lnTo>
                    <a:lnTo>
                      <a:pt x="746" y="196"/>
                    </a:lnTo>
                    <a:lnTo>
                      <a:pt x="753" y="183"/>
                    </a:lnTo>
                    <a:lnTo>
                      <a:pt x="757" y="168"/>
                    </a:lnTo>
                    <a:lnTo>
                      <a:pt x="758" y="150"/>
                    </a:lnTo>
                    <a:lnTo>
                      <a:pt x="755" y="129"/>
                    </a:lnTo>
                    <a:lnTo>
                      <a:pt x="749" y="111"/>
                    </a:lnTo>
                    <a:lnTo>
                      <a:pt x="739" y="92"/>
                    </a:lnTo>
                    <a:lnTo>
                      <a:pt x="724" y="77"/>
                    </a:lnTo>
                    <a:lnTo>
                      <a:pt x="708" y="69"/>
                    </a:lnTo>
                    <a:lnTo>
                      <a:pt x="693" y="67"/>
                    </a:lnTo>
                    <a:lnTo>
                      <a:pt x="681" y="69"/>
                    </a:lnTo>
                    <a:lnTo>
                      <a:pt x="669" y="77"/>
                    </a:lnTo>
                    <a:lnTo>
                      <a:pt x="659" y="87"/>
                    </a:lnTo>
                    <a:lnTo>
                      <a:pt x="651" y="99"/>
                    </a:lnTo>
                    <a:lnTo>
                      <a:pt x="643" y="111"/>
                    </a:lnTo>
                    <a:lnTo>
                      <a:pt x="638" y="121"/>
                    </a:lnTo>
                    <a:lnTo>
                      <a:pt x="635" y="104"/>
                    </a:lnTo>
                    <a:lnTo>
                      <a:pt x="632" y="91"/>
                    </a:lnTo>
                    <a:lnTo>
                      <a:pt x="628" y="77"/>
                    </a:lnTo>
                    <a:lnTo>
                      <a:pt x="624" y="66"/>
                    </a:lnTo>
                    <a:lnTo>
                      <a:pt x="619" y="57"/>
                    </a:lnTo>
                    <a:lnTo>
                      <a:pt x="612" y="50"/>
                    </a:lnTo>
                    <a:lnTo>
                      <a:pt x="605" y="47"/>
                    </a:lnTo>
                    <a:lnTo>
                      <a:pt x="596" y="45"/>
                    </a:lnTo>
                    <a:lnTo>
                      <a:pt x="585" y="47"/>
                    </a:lnTo>
                    <a:lnTo>
                      <a:pt x="575" y="52"/>
                    </a:lnTo>
                    <a:lnTo>
                      <a:pt x="564" y="59"/>
                    </a:lnTo>
                    <a:lnTo>
                      <a:pt x="555" y="69"/>
                    </a:lnTo>
                    <a:lnTo>
                      <a:pt x="547" y="82"/>
                    </a:lnTo>
                    <a:lnTo>
                      <a:pt x="540" y="97"/>
                    </a:lnTo>
                    <a:lnTo>
                      <a:pt x="535" y="116"/>
                    </a:lnTo>
                    <a:lnTo>
                      <a:pt x="532" y="136"/>
                    </a:lnTo>
                    <a:lnTo>
                      <a:pt x="529" y="109"/>
                    </a:lnTo>
                    <a:lnTo>
                      <a:pt x="525" y="86"/>
                    </a:lnTo>
                    <a:lnTo>
                      <a:pt x="520" y="67"/>
                    </a:lnTo>
                    <a:lnTo>
                      <a:pt x="516" y="54"/>
                    </a:lnTo>
                    <a:lnTo>
                      <a:pt x="509" y="45"/>
                    </a:lnTo>
                    <a:lnTo>
                      <a:pt x="502" y="40"/>
                    </a:lnTo>
                    <a:lnTo>
                      <a:pt x="495" y="39"/>
                    </a:lnTo>
                    <a:lnTo>
                      <a:pt x="487" y="40"/>
                    </a:lnTo>
                    <a:lnTo>
                      <a:pt x="478" y="39"/>
                    </a:lnTo>
                    <a:lnTo>
                      <a:pt x="467" y="39"/>
                    </a:lnTo>
                    <a:lnTo>
                      <a:pt x="458" y="37"/>
                    </a:lnTo>
                    <a:lnTo>
                      <a:pt x="447" y="35"/>
                    </a:lnTo>
                    <a:lnTo>
                      <a:pt x="437" y="30"/>
                    </a:lnTo>
                    <a:lnTo>
                      <a:pt x="429" y="24"/>
                    </a:lnTo>
                    <a:lnTo>
                      <a:pt x="422" y="14"/>
                    </a:lnTo>
                    <a:lnTo>
                      <a:pt x="417" y="0"/>
                    </a:lnTo>
                    <a:lnTo>
                      <a:pt x="407" y="22"/>
                    </a:lnTo>
                    <a:lnTo>
                      <a:pt x="409" y="45"/>
                    </a:lnTo>
                    <a:lnTo>
                      <a:pt x="414" y="69"/>
                    </a:lnTo>
                    <a:lnTo>
                      <a:pt x="425" y="92"/>
                    </a:lnTo>
                    <a:lnTo>
                      <a:pt x="435" y="104"/>
                    </a:lnTo>
                    <a:lnTo>
                      <a:pt x="445" y="116"/>
                    </a:lnTo>
                    <a:lnTo>
                      <a:pt x="458" y="131"/>
                    </a:lnTo>
                    <a:lnTo>
                      <a:pt x="471" y="144"/>
                    </a:lnTo>
                    <a:lnTo>
                      <a:pt x="482" y="158"/>
                    </a:lnTo>
                    <a:lnTo>
                      <a:pt x="493" y="171"/>
                    </a:lnTo>
                    <a:lnTo>
                      <a:pt x="502" y="183"/>
                    </a:lnTo>
                    <a:lnTo>
                      <a:pt x="508" y="191"/>
                    </a:lnTo>
                    <a:lnTo>
                      <a:pt x="512" y="205"/>
                    </a:lnTo>
                    <a:lnTo>
                      <a:pt x="509" y="212"/>
                    </a:lnTo>
                    <a:lnTo>
                      <a:pt x="499" y="210"/>
                    </a:lnTo>
                    <a:lnTo>
                      <a:pt x="489" y="200"/>
                    </a:lnTo>
                    <a:lnTo>
                      <a:pt x="482" y="190"/>
                    </a:lnTo>
                    <a:lnTo>
                      <a:pt x="474" y="176"/>
                    </a:lnTo>
                    <a:lnTo>
                      <a:pt x="464" y="161"/>
                    </a:lnTo>
                    <a:lnTo>
                      <a:pt x="453" y="146"/>
                    </a:lnTo>
                    <a:lnTo>
                      <a:pt x="443" y="129"/>
                    </a:lnTo>
                    <a:lnTo>
                      <a:pt x="433" y="116"/>
                    </a:lnTo>
                    <a:lnTo>
                      <a:pt x="422" y="106"/>
                    </a:lnTo>
                    <a:lnTo>
                      <a:pt x="414"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5" name="Freeform 47"/>
              <p:cNvSpPr>
                <a:spLocks/>
              </p:cNvSpPr>
              <p:nvPr/>
            </p:nvSpPr>
            <p:spPr bwMode="auto">
              <a:xfrm>
                <a:off x="4607" y="230"/>
                <a:ext cx="72" cy="84"/>
              </a:xfrm>
              <a:custGeom>
                <a:avLst/>
                <a:gdLst>
                  <a:gd name="T0" fmla="*/ 32 w 72"/>
                  <a:gd name="T1" fmla="*/ 1 h 168"/>
                  <a:gd name="T2" fmla="*/ 45 w 72"/>
                  <a:gd name="T3" fmla="*/ 1 h 168"/>
                  <a:gd name="T4" fmla="*/ 54 w 72"/>
                  <a:gd name="T5" fmla="*/ 1 h 168"/>
                  <a:gd name="T6" fmla="*/ 62 w 72"/>
                  <a:gd name="T7" fmla="*/ 1 h 168"/>
                  <a:gd name="T8" fmla="*/ 68 w 72"/>
                  <a:gd name="T9" fmla="*/ 1 h 168"/>
                  <a:gd name="T10" fmla="*/ 70 w 72"/>
                  <a:gd name="T11" fmla="*/ 1 h 168"/>
                  <a:gd name="T12" fmla="*/ 72 w 72"/>
                  <a:gd name="T13" fmla="*/ 1 h 168"/>
                  <a:gd name="T14" fmla="*/ 70 w 72"/>
                  <a:gd name="T15" fmla="*/ 1 h 168"/>
                  <a:gd name="T16" fmla="*/ 66 w 72"/>
                  <a:gd name="T17" fmla="*/ 0 h 168"/>
                  <a:gd name="T18" fmla="*/ 61 w 72"/>
                  <a:gd name="T19" fmla="*/ 1 h 168"/>
                  <a:gd name="T20" fmla="*/ 55 w 72"/>
                  <a:gd name="T21" fmla="*/ 1 h 168"/>
                  <a:gd name="T22" fmla="*/ 51 w 72"/>
                  <a:gd name="T23" fmla="*/ 1 h 168"/>
                  <a:gd name="T24" fmla="*/ 46 w 72"/>
                  <a:gd name="T25" fmla="*/ 1 h 168"/>
                  <a:gd name="T26" fmla="*/ 39 w 72"/>
                  <a:gd name="T27" fmla="*/ 1 h 168"/>
                  <a:gd name="T28" fmla="*/ 30 w 72"/>
                  <a:gd name="T29" fmla="*/ 1 h 168"/>
                  <a:gd name="T30" fmla="*/ 16 w 72"/>
                  <a:gd name="T31" fmla="*/ 1 h 168"/>
                  <a:gd name="T32" fmla="*/ 0 w 72"/>
                  <a:gd name="T33" fmla="*/ 1 h 168"/>
                  <a:gd name="T34" fmla="*/ 32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2" y="168"/>
                    </a:moveTo>
                    <a:lnTo>
                      <a:pt x="45" y="156"/>
                    </a:lnTo>
                    <a:lnTo>
                      <a:pt x="54" y="141"/>
                    </a:lnTo>
                    <a:lnTo>
                      <a:pt x="62" y="121"/>
                    </a:lnTo>
                    <a:lnTo>
                      <a:pt x="68" y="97"/>
                    </a:lnTo>
                    <a:lnTo>
                      <a:pt x="70" y="72"/>
                    </a:lnTo>
                    <a:lnTo>
                      <a:pt x="72" y="47"/>
                    </a:lnTo>
                    <a:lnTo>
                      <a:pt x="70" y="23"/>
                    </a:lnTo>
                    <a:lnTo>
                      <a:pt x="66" y="0"/>
                    </a:lnTo>
                    <a:lnTo>
                      <a:pt x="61" y="17"/>
                    </a:lnTo>
                    <a:lnTo>
                      <a:pt x="55" y="35"/>
                    </a:lnTo>
                    <a:lnTo>
                      <a:pt x="51" y="52"/>
                    </a:lnTo>
                    <a:lnTo>
                      <a:pt x="46" y="67"/>
                    </a:lnTo>
                    <a:lnTo>
                      <a:pt x="39" y="79"/>
                    </a:lnTo>
                    <a:lnTo>
                      <a:pt x="30" y="85"/>
                    </a:lnTo>
                    <a:lnTo>
                      <a:pt x="16" y="87"/>
                    </a:lnTo>
                    <a:lnTo>
                      <a:pt x="0" y="84"/>
                    </a:lnTo>
                    <a:lnTo>
                      <a:pt x="32"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26" name="Freeform 48"/>
              <p:cNvSpPr>
                <a:spLocks/>
              </p:cNvSpPr>
              <p:nvPr/>
            </p:nvSpPr>
            <p:spPr bwMode="auto">
              <a:xfrm>
                <a:off x="4677" y="311"/>
                <a:ext cx="57" cy="40"/>
              </a:xfrm>
              <a:custGeom>
                <a:avLst/>
                <a:gdLst>
                  <a:gd name="T0" fmla="*/ 48 w 57"/>
                  <a:gd name="T1" fmla="*/ 1 h 79"/>
                  <a:gd name="T2" fmla="*/ 55 w 57"/>
                  <a:gd name="T3" fmla="*/ 1 h 79"/>
                  <a:gd name="T4" fmla="*/ 57 w 57"/>
                  <a:gd name="T5" fmla="*/ 1 h 79"/>
                  <a:gd name="T6" fmla="*/ 55 w 57"/>
                  <a:gd name="T7" fmla="*/ 1 h 79"/>
                  <a:gd name="T8" fmla="*/ 48 w 57"/>
                  <a:gd name="T9" fmla="*/ 1 h 79"/>
                  <a:gd name="T10" fmla="*/ 42 w 57"/>
                  <a:gd name="T11" fmla="*/ 1 h 79"/>
                  <a:gd name="T12" fmla="*/ 37 w 57"/>
                  <a:gd name="T13" fmla="*/ 0 h 79"/>
                  <a:gd name="T14" fmla="*/ 33 w 57"/>
                  <a:gd name="T15" fmla="*/ 0 h 79"/>
                  <a:gd name="T16" fmla="*/ 27 w 57"/>
                  <a:gd name="T17" fmla="*/ 1 h 79"/>
                  <a:gd name="T18" fmla="*/ 22 w 57"/>
                  <a:gd name="T19" fmla="*/ 1 h 79"/>
                  <a:gd name="T20" fmla="*/ 18 w 57"/>
                  <a:gd name="T21" fmla="*/ 1 h 79"/>
                  <a:gd name="T22" fmla="*/ 13 w 57"/>
                  <a:gd name="T23" fmla="*/ 1 h 79"/>
                  <a:gd name="T24" fmla="*/ 7 w 57"/>
                  <a:gd name="T25" fmla="*/ 1 h 79"/>
                  <a:gd name="T26" fmla="*/ 0 w 57"/>
                  <a:gd name="T27" fmla="*/ 1 h 79"/>
                  <a:gd name="T28" fmla="*/ 0 w 57"/>
                  <a:gd name="T29" fmla="*/ 1 h 79"/>
                  <a:gd name="T30" fmla="*/ 4 w 57"/>
                  <a:gd name="T31" fmla="*/ 1 h 79"/>
                  <a:gd name="T32" fmla="*/ 10 w 57"/>
                  <a:gd name="T33" fmla="*/ 1 h 79"/>
                  <a:gd name="T34" fmla="*/ 18 w 57"/>
                  <a:gd name="T35" fmla="*/ 1 h 79"/>
                  <a:gd name="T36" fmla="*/ 29 w 57"/>
                  <a:gd name="T37" fmla="*/ 1 h 79"/>
                  <a:gd name="T38" fmla="*/ 40 w 57"/>
                  <a:gd name="T39" fmla="*/ 1 h 79"/>
                  <a:gd name="T40" fmla="*/ 48 w 57"/>
                  <a:gd name="T41" fmla="*/ 1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79"/>
                  <a:gd name="T65" fmla="*/ 57 w 57"/>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79">
                    <a:moveTo>
                      <a:pt x="48" y="70"/>
                    </a:moveTo>
                    <a:lnTo>
                      <a:pt x="55" y="50"/>
                    </a:lnTo>
                    <a:lnTo>
                      <a:pt x="57" y="33"/>
                    </a:lnTo>
                    <a:lnTo>
                      <a:pt x="55" y="18"/>
                    </a:lnTo>
                    <a:lnTo>
                      <a:pt x="48" y="5"/>
                    </a:lnTo>
                    <a:lnTo>
                      <a:pt x="42" y="1"/>
                    </a:lnTo>
                    <a:lnTo>
                      <a:pt x="37" y="0"/>
                    </a:lnTo>
                    <a:lnTo>
                      <a:pt x="33" y="0"/>
                    </a:lnTo>
                    <a:lnTo>
                      <a:pt x="27" y="1"/>
                    </a:lnTo>
                    <a:lnTo>
                      <a:pt x="22" y="5"/>
                    </a:lnTo>
                    <a:lnTo>
                      <a:pt x="18" y="8"/>
                    </a:lnTo>
                    <a:lnTo>
                      <a:pt x="13" y="11"/>
                    </a:lnTo>
                    <a:lnTo>
                      <a:pt x="7" y="16"/>
                    </a:lnTo>
                    <a:lnTo>
                      <a:pt x="0" y="28"/>
                    </a:lnTo>
                    <a:lnTo>
                      <a:pt x="0" y="43"/>
                    </a:lnTo>
                    <a:lnTo>
                      <a:pt x="4" y="58"/>
                    </a:lnTo>
                    <a:lnTo>
                      <a:pt x="10" y="70"/>
                    </a:lnTo>
                    <a:lnTo>
                      <a:pt x="18" y="75"/>
                    </a:lnTo>
                    <a:lnTo>
                      <a:pt x="29" y="79"/>
                    </a:lnTo>
                    <a:lnTo>
                      <a:pt x="40" y="77"/>
                    </a:lnTo>
                    <a:lnTo>
                      <a:pt x="48" y="70"/>
                    </a:lnTo>
                    <a:close/>
                  </a:path>
                </a:pathLst>
              </a:custGeom>
              <a:solidFill>
                <a:srgbClr val="FF3300"/>
              </a:solidFill>
              <a:ln w="9525">
                <a:solidFill>
                  <a:srgbClr val="FFFF00"/>
                </a:solidFill>
                <a:round/>
                <a:headEnd/>
                <a:tailEnd/>
              </a:ln>
            </p:spPr>
            <p:txBody>
              <a:bodyPr rot="10800000" vert="eaVert"/>
              <a:lstStyle/>
              <a:p>
                <a:endParaRPr lang="ru-RU"/>
              </a:p>
            </p:txBody>
          </p:sp>
          <p:sp>
            <p:nvSpPr>
              <p:cNvPr id="27" name="Freeform 49"/>
              <p:cNvSpPr>
                <a:spLocks/>
              </p:cNvSpPr>
              <p:nvPr/>
            </p:nvSpPr>
            <p:spPr bwMode="auto">
              <a:xfrm>
                <a:off x="3424" y="29"/>
                <a:ext cx="1110" cy="283"/>
              </a:xfrm>
              <a:custGeom>
                <a:avLst/>
                <a:gdLst>
                  <a:gd name="T0" fmla="*/ 968 w 1110"/>
                  <a:gd name="T1" fmla="*/ 0 h 567"/>
                  <a:gd name="T2" fmla="*/ 835 w 1110"/>
                  <a:gd name="T3" fmla="*/ 0 h 567"/>
                  <a:gd name="T4" fmla="*/ 708 w 1110"/>
                  <a:gd name="T5" fmla="*/ 0 h 567"/>
                  <a:gd name="T6" fmla="*/ 624 w 1110"/>
                  <a:gd name="T7" fmla="*/ 0 h 567"/>
                  <a:gd name="T8" fmla="*/ 613 w 1110"/>
                  <a:gd name="T9" fmla="*/ 0 h 567"/>
                  <a:gd name="T10" fmla="*/ 601 w 1110"/>
                  <a:gd name="T11" fmla="*/ 0 h 567"/>
                  <a:gd name="T12" fmla="*/ 551 w 1110"/>
                  <a:gd name="T13" fmla="*/ 0 h 567"/>
                  <a:gd name="T14" fmla="*/ 529 w 1110"/>
                  <a:gd name="T15" fmla="*/ 0 h 567"/>
                  <a:gd name="T16" fmla="*/ 475 w 1110"/>
                  <a:gd name="T17" fmla="*/ 0 h 567"/>
                  <a:gd name="T18" fmla="*/ 433 w 1110"/>
                  <a:gd name="T19" fmla="*/ 0 h 567"/>
                  <a:gd name="T20" fmla="*/ 403 w 1110"/>
                  <a:gd name="T21" fmla="*/ 0 h 567"/>
                  <a:gd name="T22" fmla="*/ 451 w 1110"/>
                  <a:gd name="T23" fmla="*/ 0 h 567"/>
                  <a:gd name="T24" fmla="*/ 350 w 1110"/>
                  <a:gd name="T25" fmla="*/ 0 h 567"/>
                  <a:gd name="T26" fmla="*/ 253 w 1110"/>
                  <a:gd name="T27" fmla="*/ 0 h 567"/>
                  <a:gd name="T28" fmla="*/ 254 w 1110"/>
                  <a:gd name="T29" fmla="*/ 0 h 567"/>
                  <a:gd name="T30" fmla="*/ 323 w 1110"/>
                  <a:gd name="T31" fmla="*/ 0 h 567"/>
                  <a:gd name="T32" fmla="*/ 368 w 1110"/>
                  <a:gd name="T33" fmla="*/ 0 h 567"/>
                  <a:gd name="T34" fmla="*/ 300 w 1110"/>
                  <a:gd name="T35" fmla="*/ 0 h 567"/>
                  <a:gd name="T36" fmla="*/ 237 w 1110"/>
                  <a:gd name="T37" fmla="*/ 0 h 567"/>
                  <a:gd name="T38" fmla="*/ 176 w 1110"/>
                  <a:gd name="T39" fmla="*/ 0 h 567"/>
                  <a:gd name="T40" fmla="*/ 119 w 1110"/>
                  <a:gd name="T41" fmla="*/ 0 h 567"/>
                  <a:gd name="T42" fmla="*/ 84 w 1110"/>
                  <a:gd name="T43" fmla="*/ 0 h 567"/>
                  <a:gd name="T44" fmla="*/ 69 w 1110"/>
                  <a:gd name="T45" fmla="*/ 0 h 567"/>
                  <a:gd name="T46" fmla="*/ 100 w 1110"/>
                  <a:gd name="T47" fmla="*/ 0 h 567"/>
                  <a:gd name="T48" fmla="*/ 134 w 1110"/>
                  <a:gd name="T49" fmla="*/ 0 h 567"/>
                  <a:gd name="T50" fmla="*/ 132 w 1110"/>
                  <a:gd name="T51" fmla="*/ 0 h 567"/>
                  <a:gd name="T52" fmla="*/ 89 w 1110"/>
                  <a:gd name="T53" fmla="*/ 0 h 567"/>
                  <a:gd name="T54" fmla="*/ 28 w 1110"/>
                  <a:gd name="T55" fmla="*/ 0 h 567"/>
                  <a:gd name="T56" fmla="*/ 0 w 1110"/>
                  <a:gd name="T57" fmla="*/ 0 h 567"/>
                  <a:gd name="T58" fmla="*/ 70 w 1110"/>
                  <a:gd name="T59" fmla="*/ 0 h 567"/>
                  <a:gd name="T60" fmla="*/ 168 w 1110"/>
                  <a:gd name="T61" fmla="*/ 0 h 567"/>
                  <a:gd name="T62" fmla="*/ 281 w 1110"/>
                  <a:gd name="T63" fmla="*/ 0 h 567"/>
                  <a:gd name="T64" fmla="*/ 390 w 1110"/>
                  <a:gd name="T65" fmla="*/ 0 h 567"/>
                  <a:gd name="T66" fmla="*/ 475 w 1110"/>
                  <a:gd name="T67" fmla="*/ 0 h 567"/>
                  <a:gd name="T68" fmla="*/ 525 w 1110"/>
                  <a:gd name="T69" fmla="*/ 0 h 567"/>
                  <a:gd name="T70" fmla="*/ 517 w 1110"/>
                  <a:gd name="T71" fmla="*/ 0 h 567"/>
                  <a:gd name="T72" fmla="*/ 452 w 1110"/>
                  <a:gd name="T73" fmla="*/ 0 h 567"/>
                  <a:gd name="T74" fmla="*/ 442 w 1110"/>
                  <a:gd name="T75" fmla="*/ 0 h 567"/>
                  <a:gd name="T76" fmla="*/ 459 w 1110"/>
                  <a:gd name="T77" fmla="*/ 0 h 567"/>
                  <a:gd name="T78" fmla="*/ 425 w 1110"/>
                  <a:gd name="T79" fmla="*/ 0 h 567"/>
                  <a:gd name="T80" fmla="*/ 409 w 1110"/>
                  <a:gd name="T81" fmla="*/ 0 h 567"/>
                  <a:gd name="T82" fmla="*/ 386 w 1110"/>
                  <a:gd name="T83" fmla="*/ 0 h 567"/>
                  <a:gd name="T84" fmla="*/ 357 w 1110"/>
                  <a:gd name="T85" fmla="*/ 0 h 567"/>
                  <a:gd name="T86" fmla="*/ 380 w 1110"/>
                  <a:gd name="T87" fmla="*/ 0 h 567"/>
                  <a:gd name="T88" fmla="*/ 429 w 1110"/>
                  <a:gd name="T89" fmla="*/ 0 h 567"/>
                  <a:gd name="T90" fmla="*/ 505 w 1110"/>
                  <a:gd name="T91" fmla="*/ 0 h 567"/>
                  <a:gd name="T92" fmla="*/ 595 w 1110"/>
                  <a:gd name="T93" fmla="*/ 0 h 567"/>
                  <a:gd name="T94" fmla="*/ 669 w 1110"/>
                  <a:gd name="T95" fmla="*/ 0 h 567"/>
                  <a:gd name="T96" fmla="*/ 731 w 1110"/>
                  <a:gd name="T97" fmla="*/ 0 h 567"/>
                  <a:gd name="T98" fmla="*/ 801 w 1110"/>
                  <a:gd name="T99" fmla="*/ 0 h 567"/>
                  <a:gd name="T100" fmla="*/ 882 w 1110"/>
                  <a:gd name="T101" fmla="*/ 0 h 567"/>
                  <a:gd name="T102" fmla="*/ 995 w 1110"/>
                  <a:gd name="T103" fmla="*/ 0 h 567"/>
                  <a:gd name="T104" fmla="*/ 1099 w 1110"/>
                  <a:gd name="T105" fmla="*/ 0 h 567"/>
                  <a:gd name="T106" fmla="*/ 1065 w 1110"/>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0"/>
                  <a:gd name="T163" fmla="*/ 0 h 567"/>
                  <a:gd name="T164" fmla="*/ 1110 w 1110"/>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0" h="567">
                    <a:moveTo>
                      <a:pt x="1050" y="99"/>
                    </a:moveTo>
                    <a:lnTo>
                      <a:pt x="1026" y="92"/>
                    </a:lnTo>
                    <a:lnTo>
                      <a:pt x="999" y="87"/>
                    </a:lnTo>
                    <a:lnTo>
                      <a:pt x="968" y="86"/>
                    </a:lnTo>
                    <a:lnTo>
                      <a:pt x="937" y="86"/>
                    </a:lnTo>
                    <a:lnTo>
                      <a:pt x="903" y="89"/>
                    </a:lnTo>
                    <a:lnTo>
                      <a:pt x="869" y="96"/>
                    </a:lnTo>
                    <a:lnTo>
                      <a:pt x="835" y="104"/>
                    </a:lnTo>
                    <a:lnTo>
                      <a:pt x="801" y="118"/>
                    </a:lnTo>
                    <a:lnTo>
                      <a:pt x="769" y="133"/>
                    </a:lnTo>
                    <a:lnTo>
                      <a:pt x="738" y="153"/>
                    </a:lnTo>
                    <a:lnTo>
                      <a:pt x="708" y="176"/>
                    </a:lnTo>
                    <a:lnTo>
                      <a:pt x="681" y="205"/>
                    </a:lnTo>
                    <a:lnTo>
                      <a:pt x="658" y="237"/>
                    </a:lnTo>
                    <a:lnTo>
                      <a:pt x="639" y="274"/>
                    </a:lnTo>
                    <a:lnTo>
                      <a:pt x="624" y="314"/>
                    </a:lnTo>
                    <a:lnTo>
                      <a:pt x="613" y="361"/>
                    </a:lnTo>
                    <a:lnTo>
                      <a:pt x="608" y="341"/>
                    </a:lnTo>
                    <a:lnTo>
                      <a:pt x="609" y="312"/>
                    </a:lnTo>
                    <a:lnTo>
                      <a:pt x="613" y="279"/>
                    </a:lnTo>
                    <a:lnTo>
                      <a:pt x="616" y="242"/>
                    </a:lnTo>
                    <a:lnTo>
                      <a:pt x="614" y="222"/>
                    </a:lnTo>
                    <a:lnTo>
                      <a:pt x="609" y="200"/>
                    </a:lnTo>
                    <a:lnTo>
                      <a:pt x="601" y="180"/>
                    </a:lnTo>
                    <a:lnTo>
                      <a:pt x="591" y="165"/>
                    </a:lnTo>
                    <a:lnTo>
                      <a:pt x="578" y="154"/>
                    </a:lnTo>
                    <a:lnTo>
                      <a:pt x="564" y="156"/>
                    </a:lnTo>
                    <a:lnTo>
                      <a:pt x="551" y="168"/>
                    </a:lnTo>
                    <a:lnTo>
                      <a:pt x="537" y="195"/>
                    </a:lnTo>
                    <a:lnTo>
                      <a:pt x="532" y="213"/>
                    </a:lnTo>
                    <a:lnTo>
                      <a:pt x="525" y="203"/>
                    </a:lnTo>
                    <a:lnTo>
                      <a:pt x="529" y="148"/>
                    </a:lnTo>
                    <a:lnTo>
                      <a:pt x="522" y="109"/>
                    </a:lnTo>
                    <a:lnTo>
                      <a:pt x="510" y="82"/>
                    </a:lnTo>
                    <a:lnTo>
                      <a:pt x="494" y="64"/>
                    </a:lnTo>
                    <a:lnTo>
                      <a:pt x="475" y="50"/>
                    </a:lnTo>
                    <a:lnTo>
                      <a:pt x="460" y="37"/>
                    </a:lnTo>
                    <a:lnTo>
                      <a:pt x="448" y="22"/>
                    </a:lnTo>
                    <a:lnTo>
                      <a:pt x="445" y="0"/>
                    </a:lnTo>
                    <a:lnTo>
                      <a:pt x="433" y="10"/>
                    </a:lnTo>
                    <a:lnTo>
                      <a:pt x="422" y="27"/>
                    </a:lnTo>
                    <a:lnTo>
                      <a:pt x="413" y="49"/>
                    </a:lnTo>
                    <a:lnTo>
                      <a:pt x="406" y="76"/>
                    </a:lnTo>
                    <a:lnTo>
                      <a:pt x="403" y="106"/>
                    </a:lnTo>
                    <a:lnTo>
                      <a:pt x="406" y="138"/>
                    </a:lnTo>
                    <a:lnTo>
                      <a:pt x="417" y="171"/>
                    </a:lnTo>
                    <a:lnTo>
                      <a:pt x="436" y="206"/>
                    </a:lnTo>
                    <a:lnTo>
                      <a:pt x="451" y="230"/>
                    </a:lnTo>
                    <a:lnTo>
                      <a:pt x="436" y="233"/>
                    </a:lnTo>
                    <a:lnTo>
                      <a:pt x="410" y="176"/>
                    </a:lnTo>
                    <a:lnTo>
                      <a:pt x="382" y="139"/>
                    </a:lnTo>
                    <a:lnTo>
                      <a:pt x="350" y="118"/>
                    </a:lnTo>
                    <a:lnTo>
                      <a:pt x="319" y="106"/>
                    </a:lnTo>
                    <a:lnTo>
                      <a:pt x="291" y="99"/>
                    </a:lnTo>
                    <a:lnTo>
                      <a:pt x="269" y="96"/>
                    </a:lnTo>
                    <a:lnTo>
                      <a:pt x="253" y="87"/>
                    </a:lnTo>
                    <a:lnTo>
                      <a:pt x="247" y="71"/>
                    </a:lnTo>
                    <a:lnTo>
                      <a:pt x="243" y="94"/>
                    </a:lnTo>
                    <a:lnTo>
                      <a:pt x="246" y="121"/>
                    </a:lnTo>
                    <a:lnTo>
                      <a:pt x="254" y="149"/>
                    </a:lnTo>
                    <a:lnTo>
                      <a:pt x="266" y="176"/>
                    </a:lnTo>
                    <a:lnTo>
                      <a:pt x="283" y="203"/>
                    </a:lnTo>
                    <a:lnTo>
                      <a:pt x="302" y="223"/>
                    </a:lnTo>
                    <a:lnTo>
                      <a:pt x="323" y="240"/>
                    </a:lnTo>
                    <a:lnTo>
                      <a:pt x="345" y="248"/>
                    </a:lnTo>
                    <a:lnTo>
                      <a:pt x="395" y="260"/>
                    </a:lnTo>
                    <a:lnTo>
                      <a:pt x="386" y="280"/>
                    </a:lnTo>
                    <a:lnTo>
                      <a:pt x="368" y="274"/>
                    </a:lnTo>
                    <a:lnTo>
                      <a:pt x="350" y="270"/>
                    </a:lnTo>
                    <a:lnTo>
                      <a:pt x="333" y="267"/>
                    </a:lnTo>
                    <a:lnTo>
                      <a:pt x="317" y="265"/>
                    </a:lnTo>
                    <a:lnTo>
                      <a:pt x="300" y="264"/>
                    </a:lnTo>
                    <a:lnTo>
                      <a:pt x="284" y="262"/>
                    </a:lnTo>
                    <a:lnTo>
                      <a:pt x="268" y="260"/>
                    </a:lnTo>
                    <a:lnTo>
                      <a:pt x="253" y="259"/>
                    </a:lnTo>
                    <a:lnTo>
                      <a:pt x="237" y="255"/>
                    </a:lnTo>
                    <a:lnTo>
                      <a:pt x="222" y="250"/>
                    </a:lnTo>
                    <a:lnTo>
                      <a:pt x="206" y="243"/>
                    </a:lnTo>
                    <a:lnTo>
                      <a:pt x="191" y="235"/>
                    </a:lnTo>
                    <a:lnTo>
                      <a:pt x="176" y="225"/>
                    </a:lnTo>
                    <a:lnTo>
                      <a:pt x="159" y="210"/>
                    </a:lnTo>
                    <a:lnTo>
                      <a:pt x="145" y="193"/>
                    </a:lnTo>
                    <a:lnTo>
                      <a:pt x="128" y="171"/>
                    </a:lnTo>
                    <a:lnTo>
                      <a:pt x="119" y="171"/>
                    </a:lnTo>
                    <a:lnTo>
                      <a:pt x="109" y="171"/>
                    </a:lnTo>
                    <a:lnTo>
                      <a:pt x="100" y="171"/>
                    </a:lnTo>
                    <a:lnTo>
                      <a:pt x="92" y="171"/>
                    </a:lnTo>
                    <a:lnTo>
                      <a:pt x="84" y="170"/>
                    </a:lnTo>
                    <a:lnTo>
                      <a:pt x="76" y="166"/>
                    </a:lnTo>
                    <a:lnTo>
                      <a:pt x="69" y="159"/>
                    </a:lnTo>
                    <a:lnTo>
                      <a:pt x="62" y="151"/>
                    </a:lnTo>
                    <a:lnTo>
                      <a:pt x="69" y="151"/>
                    </a:lnTo>
                    <a:lnTo>
                      <a:pt x="77" y="153"/>
                    </a:lnTo>
                    <a:lnTo>
                      <a:pt x="85" y="156"/>
                    </a:lnTo>
                    <a:lnTo>
                      <a:pt x="92" y="156"/>
                    </a:lnTo>
                    <a:lnTo>
                      <a:pt x="100" y="158"/>
                    </a:lnTo>
                    <a:lnTo>
                      <a:pt x="108" y="156"/>
                    </a:lnTo>
                    <a:lnTo>
                      <a:pt x="118" y="154"/>
                    </a:lnTo>
                    <a:lnTo>
                      <a:pt x="126" y="148"/>
                    </a:lnTo>
                    <a:lnTo>
                      <a:pt x="134" y="128"/>
                    </a:lnTo>
                    <a:lnTo>
                      <a:pt x="138" y="111"/>
                    </a:lnTo>
                    <a:lnTo>
                      <a:pt x="138" y="94"/>
                    </a:lnTo>
                    <a:lnTo>
                      <a:pt x="136" y="77"/>
                    </a:lnTo>
                    <a:lnTo>
                      <a:pt x="132" y="64"/>
                    </a:lnTo>
                    <a:lnTo>
                      <a:pt x="124" y="50"/>
                    </a:lnTo>
                    <a:lnTo>
                      <a:pt x="115" y="39"/>
                    </a:lnTo>
                    <a:lnTo>
                      <a:pt x="103" y="27"/>
                    </a:lnTo>
                    <a:lnTo>
                      <a:pt x="89" y="19"/>
                    </a:lnTo>
                    <a:lnTo>
                      <a:pt x="74" y="17"/>
                    </a:lnTo>
                    <a:lnTo>
                      <a:pt x="58" y="19"/>
                    </a:lnTo>
                    <a:lnTo>
                      <a:pt x="43" y="24"/>
                    </a:lnTo>
                    <a:lnTo>
                      <a:pt x="28" y="35"/>
                    </a:lnTo>
                    <a:lnTo>
                      <a:pt x="16" y="50"/>
                    </a:lnTo>
                    <a:lnTo>
                      <a:pt x="6" y="71"/>
                    </a:lnTo>
                    <a:lnTo>
                      <a:pt x="0" y="94"/>
                    </a:lnTo>
                    <a:lnTo>
                      <a:pt x="0" y="123"/>
                    </a:lnTo>
                    <a:lnTo>
                      <a:pt x="9" y="153"/>
                    </a:lnTo>
                    <a:lnTo>
                      <a:pt x="25" y="185"/>
                    </a:lnTo>
                    <a:lnTo>
                      <a:pt x="46" y="215"/>
                    </a:lnTo>
                    <a:lnTo>
                      <a:pt x="70" y="243"/>
                    </a:lnTo>
                    <a:lnTo>
                      <a:pt x="94" y="267"/>
                    </a:lnTo>
                    <a:lnTo>
                      <a:pt x="119" y="285"/>
                    </a:lnTo>
                    <a:lnTo>
                      <a:pt x="141" y="295"/>
                    </a:lnTo>
                    <a:lnTo>
                      <a:pt x="168" y="302"/>
                    </a:lnTo>
                    <a:lnTo>
                      <a:pt x="195" y="309"/>
                    </a:lnTo>
                    <a:lnTo>
                      <a:pt x="223" y="312"/>
                    </a:lnTo>
                    <a:lnTo>
                      <a:pt x="253" y="317"/>
                    </a:lnTo>
                    <a:lnTo>
                      <a:pt x="281" y="319"/>
                    </a:lnTo>
                    <a:lnTo>
                      <a:pt x="310" y="322"/>
                    </a:lnTo>
                    <a:lnTo>
                      <a:pt x="337" y="324"/>
                    </a:lnTo>
                    <a:lnTo>
                      <a:pt x="364" y="327"/>
                    </a:lnTo>
                    <a:lnTo>
                      <a:pt x="390" y="331"/>
                    </a:lnTo>
                    <a:lnTo>
                      <a:pt x="414" y="334"/>
                    </a:lnTo>
                    <a:lnTo>
                      <a:pt x="437" y="339"/>
                    </a:lnTo>
                    <a:lnTo>
                      <a:pt x="457" y="346"/>
                    </a:lnTo>
                    <a:lnTo>
                      <a:pt x="475" y="354"/>
                    </a:lnTo>
                    <a:lnTo>
                      <a:pt x="491" y="364"/>
                    </a:lnTo>
                    <a:lnTo>
                      <a:pt x="503" y="378"/>
                    </a:lnTo>
                    <a:lnTo>
                      <a:pt x="513" y="393"/>
                    </a:lnTo>
                    <a:lnTo>
                      <a:pt x="525" y="425"/>
                    </a:lnTo>
                    <a:lnTo>
                      <a:pt x="530" y="453"/>
                    </a:lnTo>
                    <a:lnTo>
                      <a:pt x="530" y="478"/>
                    </a:lnTo>
                    <a:lnTo>
                      <a:pt x="526" y="500"/>
                    </a:lnTo>
                    <a:lnTo>
                      <a:pt x="517" y="515"/>
                    </a:lnTo>
                    <a:lnTo>
                      <a:pt x="503" y="527"/>
                    </a:lnTo>
                    <a:lnTo>
                      <a:pt x="487" y="530"/>
                    </a:lnTo>
                    <a:lnTo>
                      <a:pt x="468" y="529"/>
                    </a:lnTo>
                    <a:lnTo>
                      <a:pt x="452" y="520"/>
                    </a:lnTo>
                    <a:lnTo>
                      <a:pt x="442" y="509"/>
                    </a:lnTo>
                    <a:lnTo>
                      <a:pt x="438" y="495"/>
                    </a:lnTo>
                    <a:lnTo>
                      <a:pt x="438" y="480"/>
                    </a:lnTo>
                    <a:lnTo>
                      <a:pt x="442" y="465"/>
                    </a:lnTo>
                    <a:lnTo>
                      <a:pt x="449" y="452"/>
                    </a:lnTo>
                    <a:lnTo>
                      <a:pt x="459" y="440"/>
                    </a:lnTo>
                    <a:lnTo>
                      <a:pt x="468" y="431"/>
                    </a:lnTo>
                    <a:lnTo>
                      <a:pt x="459" y="426"/>
                    </a:lnTo>
                    <a:lnTo>
                      <a:pt x="449" y="425"/>
                    </a:lnTo>
                    <a:lnTo>
                      <a:pt x="440" y="425"/>
                    </a:lnTo>
                    <a:lnTo>
                      <a:pt x="432" y="426"/>
                    </a:lnTo>
                    <a:lnTo>
                      <a:pt x="425" y="430"/>
                    </a:lnTo>
                    <a:lnTo>
                      <a:pt x="419" y="435"/>
                    </a:lnTo>
                    <a:lnTo>
                      <a:pt x="415" y="440"/>
                    </a:lnTo>
                    <a:lnTo>
                      <a:pt x="414" y="446"/>
                    </a:lnTo>
                    <a:lnTo>
                      <a:pt x="409" y="435"/>
                    </a:lnTo>
                    <a:lnTo>
                      <a:pt x="403" y="426"/>
                    </a:lnTo>
                    <a:lnTo>
                      <a:pt x="398" y="420"/>
                    </a:lnTo>
                    <a:lnTo>
                      <a:pt x="392" y="415"/>
                    </a:lnTo>
                    <a:lnTo>
                      <a:pt x="386" y="413"/>
                    </a:lnTo>
                    <a:lnTo>
                      <a:pt x="380" y="413"/>
                    </a:lnTo>
                    <a:lnTo>
                      <a:pt x="372" y="415"/>
                    </a:lnTo>
                    <a:lnTo>
                      <a:pt x="364" y="420"/>
                    </a:lnTo>
                    <a:lnTo>
                      <a:pt x="357" y="428"/>
                    </a:lnTo>
                    <a:lnTo>
                      <a:pt x="357" y="440"/>
                    </a:lnTo>
                    <a:lnTo>
                      <a:pt x="361" y="457"/>
                    </a:lnTo>
                    <a:lnTo>
                      <a:pt x="371" y="473"/>
                    </a:lnTo>
                    <a:lnTo>
                      <a:pt x="380" y="492"/>
                    </a:lnTo>
                    <a:lnTo>
                      <a:pt x="392" y="509"/>
                    </a:lnTo>
                    <a:lnTo>
                      <a:pt x="406" y="524"/>
                    </a:lnTo>
                    <a:lnTo>
                      <a:pt x="417" y="537"/>
                    </a:lnTo>
                    <a:lnTo>
                      <a:pt x="429" y="547"/>
                    </a:lnTo>
                    <a:lnTo>
                      <a:pt x="445" y="554"/>
                    </a:lnTo>
                    <a:lnTo>
                      <a:pt x="464" y="561"/>
                    </a:lnTo>
                    <a:lnTo>
                      <a:pt x="484" y="566"/>
                    </a:lnTo>
                    <a:lnTo>
                      <a:pt x="505" y="567"/>
                    </a:lnTo>
                    <a:lnTo>
                      <a:pt x="525" y="567"/>
                    </a:lnTo>
                    <a:lnTo>
                      <a:pt x="545" y="566"/>
                    </a:lnTo>
                    <a:lnTo>
                      <a:pt x="563" y="559"/>
                    </a:lnTo>
                    <a:lnTo>
                      <a:pt x="595" y="539"/>
                    </a:lnTo>
                    <a:lnTo>
                      <a:pt x="621" y="515"/>
                    </a:lnTo>
                    <a:lnTo>
                      <a:pt x="640" y="490"/>
                    </a:lnTo>
                    <a:lnTo>
                      <a:pt x="655" y="462"/>
                    </a:lnTo>
                    <a:lnTo>
                      <a:pt x="669" y="433"/>
                    </a:lnTo>
                    <a:lnTo>
                      <a:pt x="681" y="405"/>
                    </a:lnTo>
                    <a:lnTo>
                      <a:pt x="696" y="379"/>
                    </a:lnTo>
                    <a:lnTo>
                      <a:pt x="713" y="358"/>
                    </a:lnTo>
                    <a:lnTo>
                      <a:pt x="731" y="339"/>
                    </a:lnTo>
                    <a:lnTo>
                      <a:pt x="748" y="321"/>
                    </a:lnTo>
                    <a:lnTo>
                      <a:pt x="766" y="304"/>
                    </a:lnTo>
                    <a:lnTo>
                      <a:pt x="784" y="287"/>
                    </a:lnTo>
                    <a:lnTo>
                      <a:pt x="801" y="270"/>
                    </a:lnTo>
                    <a:lnTo>
                      <a:pt x="820" y="255"/>
                    </a:lnTo>
                    <a:lnTo>
                      <a:pt x="839" y="242"/>
                    </a:lnTo>
                    <a:lnTo>
                      <a:pt x="861" y="228"/>
                    </a:lnTo>
                    <a:lnTo>
                      <a:pt x="882" y="218"/>
                    </a:lnTo>
                    <a:lnTo>
                      <a:pt x="907" y="208"/>
                    </a:lnTo>
                    <a:lnTo>
                      <a:pt x="934" y="201"/>
                    </a:lnTo>
                    <a:lnTo>
                      <a:pt x="962" y="196"/>
                    </a:lnTo>
                    <a:lnTo>
                      <a:pt x="995" y="193"/>
                    </a:lnTo>
                    <a:lnTo>
                      <a:pt x="1030" y="193"/>
                    </a:lnTo>
                    <a:lnTo>
                      <a:pt x="1068" y="196"/>
                    </a:lnTo>
                    <a:lnTo>
                      <a:pt x="1110" y="201"/>
                    </a:lnTo>
                    <a:lnTo>
                      <a:pt x="1099" y="188"/>
                    </a:lnTo>
                    <a:lnTo>
                      <a:pt x="1088" y="176"/>
                    </a:lnTo>
                    <a:lnTo>
                      <a:pt x="1079" y="165"/>
                    </a:lnTo>
                    <a:lnTo>
                      <a:pt x="1072" y="153"/>
                    </a:lnTo>
                    <a:lnTo>
                      <a:pt x="1065" y="141"/>
                    </a:lnTo>
                    <a:lnTo>
                      <a:pt x="1058" y="129"/>
                    </a:lnTo>
                    <a:lnTo>
                      <a:pt x="1054" y="114"/>
                    </a:lnTo>
                    <a:lnTo>
                      <a:pt x="1050" y="99"/>
                    </a:lnTo>
                    <a:close/>
                  </a:path>
                </a:pathLst>
              </a:custGeom>
              <a:solidFill>
                <a:srgbClr val="FF3300"/>
              </a:solidFill>
              <a:ln w="9525">
                <a:solidFill>
                  <a:srgbClr val="FFFF00"/>
                </a:solidFill>
                <a:round/>
                <a:headEnd/>
                <a:tailEnd/>
              </a:ln>
            </p:spPr>
            <p:txBody>
              <a:bodyPr rot="10800000" vert="eaVert"/>
              <a:lstStyle/>
              <a:p>
                <a:endParaRPr lang="ru-RU"/>
              </a:p>
            </p:txBody>
          </p:sp>
          <p:sp>
            <p:nvSpPr>
              <p:cNvPr id="28" name="Freeform 50"/>
              <p:cNvSpPr>
                <a:spLocks/>
              </p:cNvSpPr>
              <p:nvPr/>
            </p:nvSpPr>
            <p:spPr bwMode="auto">
              <a:xfrm>
                <a:off x="4909" y="13"/>
                <a:ext cx="605" cy="147"/>
              </a:xfrm>
              <a:custGeom>
                <a:avLst/>
                <a:gdLst>
                  <a:gd name="T0" fmla="*/ 39 w 605"/>
                  <a:gd name="T1" fmla="*/ 1 h 294"/>
                  <a:gd name="T2" fmla="*/ 62 w 605"/>
                  <a:gd name="T3" fmla="*/ 1 h 294"/>
                  <a:gd name="T4" fmla="*/ 87 w 605"/>
                  <a:gd name="T5" fmla="*/ 1 h 294"/>
                  <a:gd name="T6" fmla="*/ 112 w 605"/>
                  <a:gd name="T7" fmla="*/ 1 h 294"/>
                  <a:gd name="T8" fmla="*/ 141 w 605"/>
                  <a:gd name="T9" fmla="*/ 1 h 294"/>
                  <a:gd name="T10" fmla="*/ 169 w 605"/>
                  <a:gd name="T11" fmla="*/ 1 h 294"/>
                  <a:gd name="T12" fmla="*/ 198 w 605"/>
                  <a:gd name="T13" fmla="*/ 1 h 294"/>
                  <a:gd name="T14" fmla="*/ 229 w 605"/>
                  <a:gd name="T15" fmla="*/ 1 h 294"/>
                  <a:gd name="T16" fmla="*/ 260 w 605"/>
                  <a:gd name="T17" fmla="*/ 1 h 294"/>
                  <a:gd name="T18" fmla="*/ 292 w 605"/>
                  <a:gd name="T19" fmla="*/ 1 h 294"/>
                  <a:gd name="T20" fmla="*/ 325 w 605"/>
                  <a:gd name="T21" fmla="*/ 1 h 294"/>
                  <a:gd name="T22" fmla="*/ 359 w 605"/>
                  <a:gd name="T23" fmla="*/ 1 h 294"/>
                  <a:gd name="T24" fmla="*/ 392 w 605"/>
                  <a:gd name="T25" fmla="*/ 1 h 294"/>
                  <a:gd name="T26" fmla="*/ 428 w 605"/>
                  <a:gd name="T27" fmla="*/ 1 h 294"/>
                  <a:gd name="T28" fmla="*/ 462 w 605"/>
                  <a:gd name="T29" fmla="*/ 1 h 294"/>
                  <a:gd name="T30" fmla="*/ 497 w 605"/>
                  <a:gd name="T31" fmla="*/ 1 h 294"/>
                  <a:gd name="T32" fmla="*/ 532 w 605"/>
                  <a:gd name="T33" fmla="*/ 1 h 294"/>
                  <a:gd name="T34" fmla="*/ 605 w 605"/>
                  <a:gd name="T35" fmla="*/ 1 h 294"/>
                  <a:gd name="T36" fmla="*/ 575 w 605"/>
                  <a:gd name="T37" fmla="*/ 1 h 294"/>
                  <a:gd name="T38" fmla="*/ 544 w 605"/>
                  <a:gd name="T39" fmla="*/ 1 h 294"/>
                  <a:gd name="T40" fmla="*/ 510 w 605"/>
                  <a:gd name="T41" fmla="*/ 1 h 294"/>
                  <a:gd name="T42" fmla="*/ 476 w 605"/>
                  <a:gd name="T43" fmla="*/ 1 h 294"/>
                  <a:gd name="T44" fmla="*/ 441 w 605"/>
                  <a:gd name="T45" fmla="*/ 0 h 294"/>
                  <a:gd name="T46" fmla="*/ 405 w 605"/>
                  <a:gd name="T47" fmla="*/ 1 h 294"/>
                  <a:gd name="T48" fmla="*/ 367 w 605"/>
                  <a:gd name="T49" fmla="*/ 1 h 294"/>
                  <a:gd name="T50" fmla="*/ 330 w 605"/>
                  <a:gd name="T51" fmla="*/ 1 h 294"/>
                  <a:gd name="T52" fmla="*/ 292 w 605"/>
                  <a:gd name="T53" fmla="*/ 1 h 294"/>
                  <a:gd name="T54" fmla="*/ 254 w 605"/>
                  <a:gd name="T55" fmla="*/ 1 h 294"/>
                  <a:gd name="T56" fmla="*/ 218 w 605"/>
                  <a:gd name="T57" fmla="*/ 1 h 294"/>
                  <a:gd name="T58" fmla="*/ 181 w 605"/>
                  <a:gd name="T59" fmla="*/ 1 h 294"/>
                  <a:gd name="T60" fmla="*/ 146 w 605"/>
                  <a:gd name="T61" fmla="*/ 1 h 294"/>
                  <a:gd name="T62" fmla="*/ 112 w 605"/>
                  <a:gd name="T63" fmla="*/ 1 h 294"/>
                  <a:gd name="T64" fmla="*/ 78 w 605"/>
                  <a:gd name="T65" fmla="*/ 1 h 294"/>
                  <a:gd name="T66" fmla="*/ 47 w 605"/>
                  <a:gd name="T67" fmla="*/ 1 h 294"/>
                  <a:gd name="T68" fmla="*/ 47 w 605"/>
                  <a:gd name="T69" fmla="*/ 1 h 294"/>
                  <a:gd name="T70" fmla="*/ 47 w 605"/>
                  <a:gd name="T71" fmla="*/ 1 h 294"/>
                  <a:gd name="T72" fmla="*/ 45 w 605"/>
                  <a:gd name="T73" fmla="*/ 1 h 294"/>
                  <a:gd name="T74" fmla="*/ 42 w 605"/>
                  <a:gd name="T75" fmla="*/ 1 h 294"/>
                  <a:gd name="T76" fmla="*/ 36 w 605"/>
                  <a:gd name="T77" fmla="*/ 1 h 294"/>
                  <a:gd name="T78" fmla="*/ 30 w 605"/>
                  <a:gd name="T79" fmla="*/ 1 h 294"/>
                  <a:gd name="T80" fmla="*/ 19 w 605"/>
                  <a:gd name="T81" fmla="*/ 1 h 294"/>
                  <a:gd name="T82" fmla="*/ 7 w 605"/>
                  <a:gd name="T83" fmla="*/ 1 h 294"/>
                  <a:gd name="T84" fmla="*/ 0 w 605"/>
                  <a:gd name="T85" fmla="*/ 1 h 294"/>
                  <a:gd name="T86" fmla="*/ 0 w 605"/>
                  <a:gd name="T87" fmla="*/ 1 h 294"/>
                  <a:gd name="T88" fmla="*/ 5 w 605"/>
                  <a:gd name="T89" fmla="*/ 1 h 294"/>
                  <a:gd name="T90" fmla="*/ 13 w 605"/>
                  <a:gd name="T91" fmla="*/ 1 h 294"/>
                  <a:gd name="T92" fmla="*/ 22 w 605"/>
                  <a:gd name="T93" fmla="*/ 1 h 294"/>
                  <a:gd name="T94" fmla="*/ 30 w 605"/>
                  <a:gd name="T95" fmla="*/ 1 h 294"/>
                  <a:gd name="T96" fmla="*/ 36 w 605"/>
                  <a:gd name="T97" fmla="*/ 1 h 294"/>
                  <a:gd name="T98" fmla="*/ 39 w 605"/>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5"/>
                  <a:gd name="T151" fmla="*/ 0 h 294"/>
                  <a:gd name="T152" fmla="*/ 605 w 605"/>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5" h="294">
                    <a:moveTo>
                      <a:pt x="39" y="294"/>
                    </a:moveTo>
                    <a:lnTo>
                      <a:pt x="62" y="267"/>
                    </a:lnTo>
                    <a:lnTo>
                      <a:pt x="87" y="243"/>
                    </a:lnTo>
                    <a:lnTo>
                      <a:pt x="112" y="220"/>
                    </a:lnTo>
                    <a:lnTo>
                      <a:pt x="141" y="200"/>
                    </a:lnTo>
                    <a:lnTo>
                      <a:pt x="169" y="179"/>
                    </a:lnTo>
                    <a:lnTo>
                      <a:pt x="198" y="163"/>
                    </a:lnTo>
                    <a:lnTo>
                      <a:pt x="229" y="148"/>
                    </a:lnTo>
                    <a:lnTo>
                      <a:pt x="260" y="134"/>
                    </a:lnTo>
                    <a:lnTo>
                      <a:pt x="292" y="122"/>
                    </a:lnTo>
                    <a:lnTo>
                      <a:pt x="325" y="114"/>
                    </a:lnTo>
                    <a:lnTo>
                      <a:pt x="359" y="107"/>
                    </a:lnTo>
                    <a:lnTo>
                      <a:pt x="392" y="104"/>
                    </a:lnTo>
                    <a:lnTo>
                      <a:pt x="428" y="102"/>
                    </a:lnTo>
                    <a:lnTo>
                      <a:pt x="462" y="104"/>
                    </a:lnTo>
                    <a:lnTo>
                      <a:pt x="497" y="109"/>
                    </a:lnTo>
                    <a:lnTo>
                      <a:pt x="532" y="116"/>
                    </a:lnTo>
                    <a:lnTo>
                      <a:pt x="605" y="25"/>
                    </a:lnTo>
                    <a:lnTo>
                      <a:pt x="575" y="17"/>
                    </a:lnTo>
                    <a:lnTo>
                      <a:pt x="544" y="10"/>
                    </a:lnTo>
                    <a:lnTo>
                      <a:pt x="510" y="5"/>
                    </a:lnTo>
                    <a:lnTo>
                      <a:pt x="476" y="2"/>
                    </a:lnTo>
                    <a:lnTo>
                      <a:pt x="441" y="0"/>
                    </a:lnTo>
                    <a:lnTo>
                      <a:pt x="405" y="2"/>
                    </a:lnTo>
                    <a:lnTo>
                      <a:pt x="367" y="5"/>
                    </a:lnTo>
                    <a:lnTo>
                      <a:pt x="330" y="10"/>
                    </a:lnTo>
                    <a:lnTo>
                      <a:pt x="292" y="17"/>
                    </a:lnTo>
                    <a:lnTo>
                      <a:pt x="254" y="27"/>
                    </a:lnTo>
                    <a:lnTo>
                      <a:pt x="218" y="37"/>
                    </a:lnTo>
                    <a:lnTo>
                      <a:pt x="181" y="50"/>
                    </a:lnTo>
                    <a:lnTo>
                      <a:pt x="146" y="67"/>
                    </a:lnTo>
                    <a:lnTo>
                      <a:pt x="112" y="85"/>
                    </a:lnTo>
                    <a:lnTo>
                      <a:pt x="78" y="106"/>
                    </a:lnTo>
                    <a:lnTo>
                      <a:pt x="47" y="127"/>
                    </a:lnTo>
                    <a:lnTo>
                      <a:pt x="47" y="137"/>
                    </a:lnTo>
                    <a:lnTo>
                      <a:pt x="47" y="148"/>
                    </a:lnTo>
                    <a:lnTo>
                      <a:pt x="45" y="159"/>
                    </a:lnTo>
                    <a:lnTo>
                      <a:pt x="42" y="171"/>
                    </a:lnTo>
                    <a:lnTo>
                      <a:pt x="36" y="184"/>
                    </a:lnTo>
                    <a:lnTo>
                      <a:pt x="30" y="196"/>
                    </a:lnTo>
                    <a:lnTo>
                      <a:pt x="19" y="210"/>
                    </a:lnTo>
                    <a:lnTo>
                      <a:pt x="7" y="223"/>
                    </a:lnTo>
                    <a:lnTo>
                      <a:pt x="0" y="231"/>
                    </a:lnTo>
                    <a:lnTo>
                      <a:pt x="0" y="240"/>
                    </a:lnTo>
                    <a:lnTo>
                      <a:pt x="5" y="248"/>
                    </a:lnTo>
                    <a:lnTo>
                      <a:pt x="13" y="255"/>
                    </a:lnTo>
                    <a:lnTo>
                      <a:pt x="22" y="263"/>
                    </a:lnTo>
                    <a:lnTo>
                      <a:pt x="30" y="273"/>
                    </a:lnTo>
                    <a:lnTo>
                      <a:pt x="36" y="283"/>
                    </a:lnTo>
                    <a:lnTo>
                      <a:pt x="39"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29" name="Freeform 51"/>
              <p:cNvSpPr>
                <a:spLocks/>
              </p:cNvSpPr>
              <p:nvPr/>
            </p:nvSpPr>
            <p:spPr bwMode="auto">
              <a:xfrm>
                <a:off x="4879" y="86"/>
                <a:ext cx="527" cy="303"/>
              </a:xfrm>
              <a:custGeom>
                <a:avLst/>
                <a:gdLst>
                  <a:gd name="T0" fmla="*/ 500 w 527"/>
                  <a:gd name="T1" fmla="*/ 1 h 604"/>
                  <a:gd name="T2" fmla="*/ 454 w 527"/>
                  <a:gd name="T3" fmla="*/ 1 h 604"/>
                  <a:gd name="T4" fmla="*/ 421 w 527"/>
                  <a:gd name="T5" fmla="*/ 1 h 604"/>
                  <a:gd name="T6" fmla="*/ 401 w 527"/>
                  <a:gd name="T7" fmla="*/ 1 h 604"/>
                  <a:gd name="T8" fmla="*/ 390 w 527"/>
                  <a:gd name="T9" fmla="*/ 1 h 604"/>
                  <a:gd name="T10" fmla="*/ 383 w 527"/>
                  <a:gd name="T11" fmla="*/ 1 h 604"/>
                  <a:gd name="T12" fmla="*/ 378 w 527"/>
                  <a:gd name="T13" fmla="*/ 1 h 604"/>
                  <a:gd name="T14" fmla="*/ 344 w 527"/>
                  <a:gd name="T15" fmla="*/ 1 h 604"/>
                  <a:gd name="T16" fmla="*/ 297 w 527"/>
                  <a:gd name="T17" fmla="*/ 1 h 604"/>
                  <a:gd name="T18" fmla="*/ 259 w 527"/>
                  <a:gd name="T19" fmla="*/ 1 h 604"/>
                  <a:gd name="T20" fmla="*/ 245 w 527"/>
                  <a:gd name="T21" fmla="*/ 1 h 604"/>
                  <a:gd name="T22" fmla="*/ 233 w 527"/>
                  <a:gd name="T23" fmla="*/ 1 h 604"/>
                  <a:gd name="T24" fmla="*/ 226 w 527"/>
                  <a:gd name="T25" fmla="*/ 1 h 604"/>
                  <a:gd name="T26" fmla="*/ 214 w 527"/>
                  <a:gd name="T27" fmla="*/ 1 h 604"/>
                  <a:gd name="T28" fmla="*/ 192 w 527"/>
                  <a:gd name="T29" fmla="*/ 1 h 604"/>
                  <a:gd name="T30" fmla="*/ 160 w 527"/>
                  <a:gd name="T31" fmla="*/ 1 h 604"/>
                  <a:gd name="T32" fmla="*/ 131 w 527"/>
                  <a:gd name="T33" fmla="*/ 1 h 604"/>
                  <a:gd name="T34" fmla="*/ 117 w 527"/>
                  <a:gd name="T35" fmla="*/ 1 h 604"/>
                  <a:gd name="T36" fmla="*/ 107 w 527"/>
                  <a:gd name="T37" fmla="*/ 1 h 604"/>
                  <a:gd name="T38" fmla="*/ 111 w 527"/>
                  <a:gd name="T39" fmla="*/ 1 h 604"/>
                  <a:gd name="T40" fmla="*/ 126 w 527"/>
                  <a:gd name="T41" fmla="*/ 1 h 604"/>
                  <a:gd name="T42" fmla="*/ 108 w 527"/>
                  <a:gd name="T43" fmla="*/ 1 h 604"/>
                  <a:gd name="T44" fmla="*/ 98 w 527"/>
                  <a:gd name="T45" fmla="*/ 1 h 604"/>
                  <a:gd name="T46" fmla="*/ 89 w 527"/>
                  <a:gd name="T47" fmla="*/ 1 h 604"/>
                  <a:gd name="T48" fmla="*/ 79 w 527"/>
                  <a:gd name="T49" fmla="*/ 1 h 604"/>
                  <a:gd name="T50" fmla="*/ 68 w 527"/>
                  <a:gd name="T51" fmla="*/ 1 h 604"/>
                  <a:gd name="T52" fmla="*/ 53 w 527"/>
                  <a:gd name="T53" fmla="*/ 1 h 604"/>
                  <a:gd name="T54" fmla="*/ 34 w 527"/>
                  <a:gd name="T55" fmla="*/ 1 h 604"/>
                  <a:gd name="T56" fmla="*/ 16 w 527"/>
                  <a:gd name="T57" fmla="*/ 1 h 604"/>
                  <a:gd name="T58" fmla="*/ 0 w 527"/>
                  <a:gd name="T59" fmla="*/ 1 h 604"/>
                  <a:gd name="T60" fmla="*/ 6 w 527"/>
                  <a:gd name="T61" fmla="*/ 1 h 604"/>
                  <a:gd name="T62" fmla="*/ 49 w 527"/>
                  <a:gd name="T63" fmla="*/ 1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7"/>
                  <a:gd name="T97" fmla="*/ 0 h 604"/>
                  <a:gd name="T98" fmla="*/ 527 w 527"/>
                  <a:gd name="T99" fmla="*/ 604 h 6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7" h="604">
                    <a:moveTo>
                      <a:pt x="527" y="13"/>
                    </a:moveTo>
                    <a:lnTo>
                      <a:pt x="500" y="3"/>
                    </a:lnTo>
                    <a:lnTo>
                      <a:pt x="475" y="0"/>
                    </a:lnTo>
                    <a:lnTo>
                      <a:pt x="454" y="2"/>
                    </a:lnTo>
                    <a:lnTo>
                      <a:pt x="436" y="10"/>
                    </a:lnTo>
                    <a:lnTo>
                      <a:pt x="421" y="20"/>
                    </a:lnTo>
                    <a:lnTo>
                      <a:pt x="409" y="32"/>
                    </a:lnTo>
                    <a:lnTo>
                      <a:pt x="401" y="45"/>
                    </a:lnTo>
                    <a:lnTo>
                      <a:pt x="395" y="57"/>
                    </a:lnTo>
                    <a:lnTo>
                      <a:pt x="390" y="72"/>
                    </a:lnTo>
                    <a:lnTo>
                      <a:pt x="386" y="74"/>
                    </a:lnTo>
                    <a:lnTo>
                      <a:pt x="383" y="64"/>
                    </a:lnTo>
                    <a:lnTo>
                      <a:pt x="383" y="42"/>
                    </a:lnTo>
                    <a:lnTo>
                      <a:pt x="378" y="32"/>
                    </a:lnTo>
                    <a:lnTo>
                      <a:pt x="364" y="32"/>
                    </a:lnTo>
                    <a:lnTo>
                      <a:pt x="344" y="38"/>
                    </a:lnTo>
                    <a:lnTo>
                      <a:pt x="320" y="52"/>
                    </a:lnTo>
                    <a:lnTo>
                      <a:pt x="297" y="72"/>
                    </a:lnTo>
                    <a:lnTo>
                      <a:pt x="275" y="97"/>
                    </a:lnTo>
                    <a:lnTo>
                      <a:pt x="259" y="124"/>
                    </a:lnTo>
                    <a:lnTo>
                      <a:pt x="251" y="156"/>
                    </a:lnTo>
                    <a:lnTo>
                      <a:pt x="245" y="179"/>
                    </a:lnTo>
                    <a:lnTo>
                      <a:pt x="240" y="191"/>
                    </a:lnTo>
                    <a:lnTo>
                      <a:pt x="233" y="190"/>
                    </a:lnTo>
                    <a:lnTo>
                      <a:pt x="229" y="176"/>
                    </a:lnTo>
                    <a:lnTo>
                      <a:pt x="226" y="166"/>
                    </a:lnTo>
                    <a:lnTo>
                      <a:pt x="221" y="154"/>
                    </a:lnTo>
                    <a:lnTo>
                      <a:pt x="214" y="144"/>
                    </a:lnTo>
                    <a:lnTo>
                      <a:pt x="205" y="139"/>
                    </a:lnTo>
                    <a:lnTo>
                      <a:pt x="192" y="139"/>
                    </a:lnTo>
                    <a:lnTo>
                      <a:pt x="177" y="148"/>
                    </a:lnTo>
                    <a:lnTo>
                      <a:pt x="160" y="166"/>
                    </a:lnTo>
                    <a:lnTo>
                      <a:pt x="140" y="196"/>
                    </a:lnTo>
                    <a:lnTo>
                      <a:pt x="131" y="216"/>
                    </a:lnTo>
                    <a:lnTo>
                      <a:pt x="123" y="245"/>
                    </a:lnTo>
                    <a:lnTo>
                      <a:pt x="117" y="278"/>
                    </a:lnTo>
                    <a:lnTo>
                      <a:pt x="111" y="317"/>
                    </a:lnTo>
                    <a:lnTo>
                      <a:pt x="107" y="357"/>
                    </a:lnTo>
                    <a:lnTo>
                      <a:pt x="108" y="396"/>
                    </a:lnTo>
                    <a:lnTo>
                      <a:pt x="111" y="429"/>
                    </a:lnTo>
                    <a:lnTo>
                      <a:pt x="119" y="455"/>
                    </a:lnTo>
                    <a:lnTo>
                      <a:pt x="126" y="475"/>
                    </a:lnTo>
                    <a:lnTo>
                      <a:pt x="114" y="495"/>
                    </a:lnTo>
                    <a:lnTo>
                      <a:pt x="108" y="487"/>
                    </a:lnTo>
                    <a:lnTo>
                      <a:pt x="103" y="478"/>
                    </a:lnTo>
                    <a:lnTo>
                      <a:pt x="98" y="470"/>
                    </a:lnTo>
                    <a:lnTo>
                      <a:pt x="94" y="463"/>
                    </a:lnTo>
                    <a:lnTo>
                      <a:pt x="89" y="456"/>
                    </a:lnTo>
                    <a:lnTo>
                      <a:pt x="84" y="451"/>
                    </a:lnTo>
                    <a:lnTo>
                      <a:pt x="79" y="446"/>
                    </a:lnTo>
                    <a:lnTo>
                      <a:pt x="73" y="443"/>
                    </a:lnTo>
                    <a:lnTo>
                      <a:pt x="68" y="458"/>
                    </a:lnTo>
                    <a:lnTo>
                      <a:pt x="61" y="475"/>
                    </a:lnTo>
                    <a:lnTo>
                      <a:pt x="53" y="492"/>
                    </a:lnTo>
                    <a:lnTo>
                      <a:pt x="43" y="508"/>
                    </a:lnTo>
                    <a:lnTo>
                      <a:pt x="34" y="523"/>
                    </a:lnTo>
                    <a:lnTo>
                      <a:pt x="24" y="535"/>
                    </a:lnTo>
                    <a:lnTo>
                      <a:pt x="16" y="544"/>
                    </a:lnTo>
                    <a:lnTo>
                      <a:pt x="8" y="549"/>
                    </a:lnTo>
                    <a:lnTo>
                      <a:pt x="0" y="552"/>
                    </a:lnTo>
                    <a:lnTo>
                      <a:pt x="1" y="555"/>
                    </a:lnTo>
                    <a:lnTo>
                      <a:pt x="6" y="557"/>
                    </a:lnTo>
                    <a:lnTo>
                      <a:pt x="8" y="557"/>
                    </a:lnTo>
                    <a:lnTo>
                      <a:pt x="49" y="604"/>
                    </a:lnTo>
                    <a:lnTo>
                      <a:pt x="527" y="13"/>
                    </a:lnTo>
                    <a:close/>
                  </a:path>
                </a:pathLst>
              </a:custGeom>
              <a:solidFill>
                <a:srgbClr val="FF3300"/>
              </a:solidFill>
              <a:ln w="9525">
                <a:solidFill>
                  <a:srgbClr val="FFFF00"/>
                </a:solidFill>
                <a:round/>
                <a:headEnd/>
                <a:tailEnd/>
              </a:ln>
            </p:spPr>
            <p:txBody>
              <a:bodyPr rot="10800000" vert="eaVert"/>
              <a:lstStyle/>
              <a:p>
                <a:endParaRPr lang="ru-RU"/>
              </a:p>
            </p:txBody>
          </p:sp>
          <p:sp>
            <p:nvSpPr>
              <p:cNvPr id="30" name="Freeform 52"/>
              <p:cNvSpPr>
                <a:spLocks/>
              </p:cNvSpPr>
              <p:nvPr/>
            </p:nvSpPr>
            <p:spPr bwMode="auto">
              <a:xfrm>
                <a:off x="4928" y="93"/>
                <a:ext cx="489" cy="327"/>
              </a:xfrm>
              <a:custGeom>
                <a:avLst/>
                <a:gdLst>
                  <a:gd name="T0" fmla="*/ 486 w 489"/>
                  <a:gd name="T1" fmla="*/ 1 h 653"/>
                  <a:gd name="T2" fmla="*/ 486 w 489"/>
                  <a:gd name="T3" fmla="*/ 1 h 653"/>
                  <a:gd name="T4" fmla="*/ 471 w 489"/>
                  <a:gd name="T5" fmla="*/ 1 h 653"/>
                  <a:gd name="T6" fmla="*/ 452 w 489"/>
                  <a:gd name="T7" fmla="*/ 1 h 653"/>
                  <a:gd name="T8" fmla="*/ 430 w 489"/>
                  <a:gd name="T9" fmla="*/ 1 h 653"/>
                  <a:gd name="T10" fmla="*/ 437 w 489"/>
                  <a:gd name="T11" fmla="*/ 1 h 653"/>
                  <a:gd name="T12" fmla="*/ 461 w 489"/>
                  <a:gd name="T13" fmla="*/ 1 h 653"/>
                  <a:gd name="T14" fmla="*/ 456 w 489"/>
                  <a:gd name="T15" fmla="*/ 1 h 653"/>
                  <a:gd name="T16" fmla="*/ 429 w 489"/>
                  <a:gd name="T17" fmla="*/ 1 h 653"/>
                  <a:gd name="T18" fmla="*/ 387 w 489"/>
                  <a:gd name="T19" fmla="*/ 1 h 653"/>
                  <a:gd name="T20" fmla="*/ 344 w 489"/>
                  <a:gd name="T21" fmla="*/ 1 h 653"/>
                  <a:gd name="T22" fmla="*/ 336 w 489"/>
                  <a:gd name="T23" fmla="*/ 1 h 653"/>
                  <a:gd name="T24" fmla="*/ 355 w 489"/>
                  <a:gd name="T25" fmla="*/ 1 h 653"/>
                  <a:gd name="T26" fmla="*/ 371 w 489"/>
                  <a:gd name="T27" fmla="*/ 1 h 653"/>
                  <a:gd name="T28" fmla="*/ 376 w 489"/>
                  <a:gd name="T29" fmla="*/ 1 h 653"/>
                  <a:gd name="T30" fmla="*/ 355 w 489"/>
                  <a:gd name="T31" fmla="*/ 1 h 653"/>
                  <a:gd name="T32" fmla="*/ 314 w 489"/>
                  <a:gd name="T33" fmla="*/ 1 h 653"/>
                  <a:gd name="T34" fmla="*/ 262 w 489"/>
                  <a:gd name="T35" fmla="*/ 1 h 653"/>
                  <a:gd name="T36" fmla="*/ 199 w 489"/>
                  <a:gd name="T37" fmla="*/ 1 h 653"/>
                  <a:gd name="T38" fmla="*/ 142 w 489"/>
                  <a:gd name="T39" fmla="*/ 1 h 653"/>
                  <a:gd name="T40" fmla="*/ 105 w 489"/>
                  <a:gd name="T41" fmla="*/ 1 h 653"/>
                  <a:gd name="T42" fmla="*/ 96 w 489"/>
                  <a:gd name="T43" fmla="*/ 1 h 653"/>
                  <a:gd name="T44" fmla="*/ 109 w 489"/>
                  <a:gd name="T45" fmla="*/ 1 h 653"/>
                  <a:gd name="T46" fmla="*/ 119 w 489"/>
                  <a:gd name="T47" fmla="*/ 1 h 653"/>
                  <a:gd name="T48" fmla="*/ 127 w 489"/>
                  <a:gd name="T49" fmla="*/ 1 h 653"/>
                  <a:gd name="T50" fmla="*/ 118 w 489"/>
                  <a:gd name="T51" fmla="*/ 1 h 653"/>
                  <a:gd name="T52" fmla="*/ 91 w 489"/>
                  <a:gd name="T53" fmla="*/ 1 h 653"/>
                  <a:gd name="T54" fmla="*/ 66 w 489"/>
                  <a:gd name="T55" fmla="*/ 1 h 653"/>
                  <a:gd name="T56" fmla="*/ 50 w 489"/>
                  <a:gd name="T57" fmla="*/ 1 h 653"/>
                  <a:gd name="T58" fmla="*/ 42 w 489"/>
                  <a:gd name="T59" fmla="*/ 1 h 653"/>
                  <a:gd name="T60" fmla="*/ 38 w 489"/>
                  <a:gd name="T61" fmla="*/ 1 h 653"/>
                  <a:gd name="T62" fmla="*/ 0 w 489"/>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653"/>
                  <a:gd name="T98" fmla="*/ 489 w 489"/>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653">
                    <a:moveTo>
                      <a:pt x="478" y="0"/>
                    </a:moveTo>
                    <a:lnTo>
                      <a:pt x="486" y="34"/>
                    </a:lnTo>
                    <a:lnTo>
                      <a:pt x="489" y="64"/>
                    </a:lnTo>
                    <a:lnTo>
                      <a:pt x="486" y="91"/>
                    </a:lnTo>
                    <a:lnTo>
                      <a:pt x="480" y="113"/>
                    </a:lnTo>
                    <a:lnTo>
                      <a:pt x="471" y="131"/>
                    </a:lnTo>
                    <a:lnTo>
                      <a:pt x="461" y="145"/>
                    </a:lnTo>
                    <a:lnTo>
                      <a:pt x="452" y="155"/>
                    </a:lnTo>
                    <a:lnTo>
                      <a:pt x="443" y="161"/>
                    </a:lnTo>
                    <a:lnTo>
                      <a:pt x="430" y="168"/>
                    </a:lnTo>
                    <a:lnTo>
                      <a:pt x="429" y="173"/>
                    </a:lnTo>
                    <a:lnTo>
                      <a:pt x="437" y="177"/>
                    </a:lnTo>
                    <a:lnTo>
                      <a:pt x="455" y="177"/>
                    </a:lnTo>
                    <a:lnTo>
                      <a:pt x="461" y="183"/>
                    </a:lnTo>
                    <a:lnTo>
                      <a:pt x="463" y="200"/>
                    </a:lnTo>
                    <a:lnTo>
                      <a:pt x="456" y="225"/>
                    </a:lnTo>
                    <a:lnTo>
                      <a:pt x="445" y="255"/>
                    </a:lnTo>
                    <a:lnTo>
                      <a:pt x="429" y="286"/>
                    </a:lnTo>
                    <a:lnTo>
                      <a:pt x="410" y="312"/>
                    </a:lnTo>
                    <a:lnTo>
                      <a:pt x="387" y="333"/>
                    </a:lnTo>
                    <a:lnTo>
                      <a:pt x="363" y="343"/>
                    </a:lnTo>
                    <a:lnTo>
                      <a:pt x="344" y="348"/>
                    </a:lnTo>
                    <a:lnTo>
                      <a:pt x="334" y="356"/>
                    </a:lnTo>
                    <a:lnTo>
                      <a:pt x="336" y="363"/>
                    </a:lnTo>
                    <a:lnTo>
                      <a:pt x="346" y="370"/>
                    </a:lnTo>
                    <a:lnTo>
                      <a:pt x="355" y="373"/>
                    </a:lnTo>
                    <a:lnTo>
                      <a:pt x="364" y="378"/>
                    </a:lnTo>
                    <a:lnTo>
                      <a:pt x="371" y="388"/>
                    </a:lnTo>
                    <a:lnTo>
                      <a:pt x="376" y="400"/>
                    </a:lnTo>
                    <a:lnTo>
                      <a:pt x="376" y="415"/>
                    </a:lnTo>
                    <a:lnTo>
                      <a:pt x="369" y="433"/>
                    </a:lnTo>
                    <a:lnTo>
                      <a:pt x="355" y="455"/>
                    </a:lnTo>
                    <a:lnTo>
                      <a:pt x="330" y="480"/>
                    </a:lnTo>
                    <a:lnTo>
                      <a:pt x="314" y="490"/>
                    </a:lnTo>
                    <a:lnTo>
                      <a:pt x="291" y="500"/>
                    </a:lnTo>
                    <a:lnTo>
                      <a:pt x="262" y="509"/>
                    </a:lnTo>
                    <a:lnTo>
                      <a:pt x="231" y="516"/>
                    </a:lnTo>
                    <a:lnTo>
                      <a:pt x="199" y="519"/>
                    </a:lnTo>
                    <a:lnTo>
                      <a:pt x="169" y="519"/>
                    </a:lnTo>
                    <a:lnTo>
                      <a:pt x="142" y="514"/>
                    </a:lnTo>
                    <a:lnTo>
                      <a:pt x="120" y="504"/>
                    </a:lnTo>
                    <a:lnTo>
                      <a:pt x="105" y="497"/>
                    </a:lnTo>
                    <a:lnTo>
                      <a:pt x="89" y="512"/>
                    </a:lnTo>
                    <a:lnTo>
                      <a:pt x="96" y="519"/>
                    </a:lnTo>
                    <a:lnTo>
                      <a:pt x="103" y="524"/>
                    </a:lnTo>
                    <a:lnTo>
                      <a:pt x="109" y="531"/>
                    </a:lnTo>
                    <a:lnTo>
                      <a:pt x="115" y="536"/>
                    </a:lnTo>
                    <a:lnTo>
                      <a:pt x="119" y="541"/>
                    </a:lnTo>
                    <a:lnTo>
                      <a:pt x="124" y="547"/>
                    </a:lnTo>
                    <a:lnTo>
                      <a:pt x="127" y="554"/>
                    </a:lnTo>
                    <a:lnTo>
                      <a:pt x="130" y="561"/>
                    </a:lnTo>
                    <a:lnTo>
                      <a:pt x="118" y="568"/>
                    </a:lnTo>
                    <a:lnTo>
                      <a:pt x="104" y="578"/>
                    </a:lnTo>
                    <a:lnTo>
                      <a:pt x="91" y="588"/>
                    </a:lnTo>
                    <a:lnTo>
                      <a:pt x="78" y="599"/>
                    </a:lnTo>
                    <a:lnTo>
                      <a:pt x="66" y="611"/>
                    </a:lnTo>
                    <a:lnTo>
                      <a:pt x="57" y="623"/>
                    </a:lnTo>
                    <a:lnTo>
                      <a:pt x="50" y="633"/>
                    </a:lnTo>
                    <a:lnTo>
                      <a:pt x="46" y="643"/>
                    </a:lnTo>
                    <a:lnTo>
                      <a:pt x="42" y="653"/>
                    </a:lnTo>
                    <a:lnTo>
                      <a:pt x="40" y="651"/>
                    </a:lnTo>
                    <a:lnTo>
                      <a:pt x="38" y="646"/>
                    </a:lnTo>
                    <a:lnTo>
                      <a:pt x="38" y="643"/>
                    </a:lnTo>
                    <a:lnTo>
                      <a:pt x="0" y="591"/>
                    </a:lnTo>
                    <a:lnTo>
                      <a:pt x="478" y="0"/>
                    </a:lnTo>
                    <a:close/>
                  </a:path>
                </a:pathLst>
              </a:custGeom>
              <a:solidFill>
                <a:srgbClr val="FF3300"/>
              </a:solidFill>
              <a:ln w="9525">
                <a:solidFill>
                  <a:srgbClr val="FFFF00"/>
                </a:solidFill>
                <a:round/>
                <a:headEnd/>
                <a:tailEnd/>
              </a:ln>
            </p:spPr>
            <p:txBody>
              <a:bodyPr rot="10800000" vert="eaVert"/>
              <a:lstStyle/>
              <a:p>
                <a:endParaRPr lang="ru-RU"/>
              </a:p>
            </p:txBody>
          </p:sp>
          <p:sp>
            <p:nvSpPr>
              <p:cNvPr id="31" name="Freeform 53"/>
              <p:cNvSpPr>
                <a:spLocks/>
              </p:cNvSpPr>
              <p:nvPr/>
            </p:nvSpPr>
            <p:spPr bwMode="auto">
              <a:xfrm>
                <a:off x="4729" y="399"/>
                <a:ext cx="150" cy="88"/>
              </a:xfrm>
              <a:custGeom>
                <a:avLst/>
                <a:gdLst>
                  <a:gd name="T0" fmla="*/ 111 w 150"/>
                  <a:gd name="T1" fmla="*/ 0 h 176"/>
                  <a:gd name="T2" fmla="*/ 97 w 150"/>
                  <a:gd name="T3" fmla="*/ 1 h 176"/>
                  <a:gd name="T4" fmla="*/ 84 w 150"/>
                  <a:gd name="T5" fmla="*/ 1 h 176"/>
                  <a:gd name="T6" fmla="*/ 69 w 150"/>
                  <a:gd name="T7" fmla="*/ 1 h 176"/>
                  <a:gd name="T8" fmla="*/ 54 w 150"/>
                  <a:gd name="T9" fmla="*/ 1 h 176"/>
                  <a:gd name="T10" fmla="*/ 39 w 150"/>
                  <a:gd name="T11" fmla="*/ 1 h 176"/>
                  <a:gd name="T12" fmla="*/ 24 w 150"/>
                  <a:gd name="T13" fmla="*/ 1 h 176"/>
                  <a:gd name="T14" fmla="*/ 12 w 150"/>
                  <a:gd name="T15" fmla="*/ 1 h 176"/>
                  <a:gd name="T16" fmla="*/ 0 w 150"/>
                  <a:gd name="T17" fmla="*/ 1 h 176"/>
                  <a:gd name="T18" fmla="*/ 8 w 150"/>
                  <a:gd name="T19" fmla="*/ 1 h 176"/>
                  <a:gd name="T20" fmla="*/ 16 w 150"/>
                  <a:gd name="T21" fmla="*/ 1 h 176"/>
                  <a:gd name="T22" fmla="*/ 24 w 150"/>
                  <a:gd name="T23" fmla="*/ 1 h 176"/>
                  <a:gd name="T24" fmla="*/ 32 w 150"/>
                  <a:gd name="T25" fmla="*/ 1 h 176"/>
                  <a:gd name="T26" fmla="*/ 42 w 150"/>
                  <a:gd name="T27" fmla="*/ 1 h 176"/>
                  <a:gd name="T28" fmla="*/ 50 w 150"/>
                  <a:gd name="T29" fmla="*/ 1 h 176"/>
                  <a:gd name="T30" fmla="*/ 57 w 150"/>
                  <a:gd name="T31" fmla="*/ 1 h 176"/>
                  <a:gd name="T32" fmla="*/ 63 w 150"/>
                  <a:gd name="T33" fmla="*/ 1 h 176"/>
                  <a:gd name="T34" fmla="*/ 55 w 150"/>
                  <a:gd name="T35" fmla="*/ 1 h 176"/>
                  <a:gd name="T36" fmla="*/ 49 w 150"/>
                  <a:gd name="T37" fmla="*/ 1 h 176"/>
                  <a:gd name="T38" fmla="*/ 42 w 150"/>
                  <a:gd name="T39" fmla="*/ 1 h 176"/>
                  <a:gd name="T40" fmla="*/ 36 w 150"/>
                  <a:gd name="T41" fmla="*/ 1 h 176"/>
                  <a:gd name="T42" fmla="*/ 32 w 150"/>
                  <a:gd name="T43" fmla="*/ 1 h 176"/>
                  <a:gd name="T44" fmla="*/ 31 w 150"/>
                  <a:gd name="T45" fmla="*/ 1 h 176"/>
                  <a:gd name="T46" fmla="*/ 34 w 150"/>
                  <a:gd name="T47" fmla="*/ 1 h 176"/>
                  <a:gd name="T48" fmla="*/ 40 w 150"/>
                  <a:gd name="T49" fmla="*/ 1 h 176"/>
                  <a:gd name="T50" fmla="*/ 150 w 150"/>
                  <a:gd name="T51" fmla="*/ 1 h 176"/>
                  <a:gd name="T52" fmla="*/ 111 w 150"/>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76"/>
                  <a:gd name="T83" fmla="*/ 150 w 150"/>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76">
                    <a:moveTo>
                      <a:pt x="111" y="0"/>
                    </a:moveTo>
                    <a:lnTo>
                      <a:pt x="97" y="12"/>
                    </a:lnTo>
                    <a:lnTo>
                      <a:pt x="84" y="22"/>
                    </a:lnTo>
                    <a:lnTo>
                      <a:pt x="69" y="30"/>
                    </a:lnTo>
                    <a:lnTo>
                      <a:pt x="54" y="37"/>
                    </a:lnTo>
                    <a:lnTo>
                      <a:pt x="39" y="42"/>
                    </a:lnTo>
                    <a:lnTo>
                      <a:pt x="24" y="44"/>
                    </a:lnTo>
                    <a:lnTo>
                      <a:pt x="12" y="45"/>
                    </a:lnTo>
                    <a:lnTo>
                      <a:pt x="0" y="44"/>
                    </a:lnTo>
                    <a:lnTo>
                      <a:pt x="8" y="54"/>
                    </a:lnTo>
                    <a:lnTo>
                      <a:pt x="16" y="64"/>
                    </a:lnTo>
                    <a:lnTo>
                      <a:pt x="24" y="74"/>
                    </a:lnTo>
                    <a:lnTo>
                      <a:pt x="32" y="84"/>
                    </a:lnTo>
                    <a:lnTo>
                      <a:pt x="42" y="92"/>
                    </a:lnTo>
                    <a:lnTo>
                      <a:pt x="50" y="99"/>
                    </a:lnTo>
                    <a:lnTo>
                      <a:pt x="57" y="104"/>
                    </a:lnTo>
                    <a:lnTo>
                      <a:pt x="63" y="106"/>
                    </a:lnTo>
                    <a:lnTo>
                      <a:pt x="55" y="109"/>
                    </a:lnTo>
                    <a:lnTo>
                      <a:pt x="49" y="116"/>
                    </a:lnTo>
                    <a:lnTo>
                      <a:pt x="42" y="123"/>
                    </a:lnTo>
                    <a:lnTo>
                      <a:pt x="36" y="133"/>
                    </a:lnTo>
                    <a:lnTo>
                      <a:pt x="32" y="143"/>
                    </a:lnTo>
                    <a:lnTo>
                      <a:pt x="31" y="153"/>
                    </a:lnTo>
                    <a:lnTo>
                      <a:pt x="34" y="165"/>
                    </a:lnTo>
                    <a:lnTo>
                      <a:pt x="40" y="176"/>
                    </a:lnTo>
                    <a:lnTo>
                      <a:pt x="150" y="42"/>
                    </a:lnTo>
                    <a:lnTo>
                      <a:pt x="1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32" name="Freeform 54"/>
              <p:cNvSpPr>
                <a:spLocks/>
              </p:cNvSpPr>
              <p:nvPr/>
            </p:nvSpPr>
            <p:spPr bwMode="auto">
              <a:xfrm>
                <a:off x="4769" y="420"/>
                <a:ext cx="144" cy="92"/>
              </a:xfrm>
              <a:custGeom>
                <a:avLst/>
                <a:gdLst>
                  <a:gd name="T0" fmla="*/ 144 w 144"/>
                  <a:gd name="T1" fmla="*/ 0 h 185"/>
                  <a:gd name="T2" fmla="*/ 134 w 144"/>
                  <a:gd name="T3" fmla="*/ 0 h 185"/>
                  <a:gd name="T4" fmla="*/ 126 w 144"/>
                  <a:gd name="T5" fmla="*/ 0 h 185"/>
                  <a:gd name="T6" fmla="*/ 120 w 144"/>
                  <a:gd name="T7" fmla="*/ 0 h 185"/>
                  <a:gd name="T8" fmla="*/ 114 w 144"/>
                  <a:gd name="T9" fmla="*/ 0 h 185"/>
                  <a:gd name="T10" fmla="*/ 110 w 144"/>
                  <a:gd name="T11" fmla="*/ 0 h 185"/>
                  <a:gd name="T12" fmla="*/ 107 w 144"/>
                  <a:gd name="T13" fmla="*/ 0 h 185"/>
                  <a:gd name="T14" fmla="*/ 106 w 144"/>
                  <a:gd name="T15" fmla="*/ 0 h 185"/>
                  <a:gd name="T16" fmla="*/ 107 w 144"/>
                  <a:gd name="T17" fmla="*/ 0 h 185"/>
                  <a:gd name="T18" fmla="*/ 101 w 144"/>
                  <a:gd name="T19" fmla="*/ 0 h 185"/>
                  <a:gd name="T20" fmla="*/ 92 w 144"/>
                  <a:gd name="T21" fmla="*/ 0 h 185"/>
                  <a:gd name="T22" fmla="*/ 84 w 144"/>
                  <a:gd name="T23" fmla="*/ 0 h 185"/>
                  <a:gd name="T24" fmla="*/ 76 w 144"/>
                  <a:gd name="T25" fmla="*/ 0 h 185"/>
                  <a:gd name="T26" fmla="*/ 69 w 144"/>
                  <a:gd name="T27" fmla="*/ 0 h 185"/>
                  <a:gd name="T28" fmla="*/ 64 w 144"/>
                  <a:gd name="T29" fmla="*/ 0 h 185"/>
                  <a:gd name="T30" fmla="*/ 60 w 144"/>
                  <a:gd name="T31" fmla="*/ 0 h 185"/>
                  <a:gd name="T32" fmla="*/ 59 w 144"/>
                  <a:gd name="T33" fmla="*/ 0 h 185"/>
                  <a:gd name="T34" fmla="*/ 55 w 144"/>
                  <a:gd name="T35" fmla="*/ 0 h 185"/>
                  <a:gd name="T36" fmla="*/ 51 w 144"/>
                  <a:gd name="T37" fmla="*/ 0 h 185"/>
                  <a:gd name="T38" fmla="*/ 44 w 144"/>
                  <a:gd name="T39" fmla="*/ 0 h 185"/>
                  <a:gd name="T40" fmla="*/ 37 w 144"/>
                  <a:gd name="T41" fmla="*/ 0 h 185"/>
                  <a:gd name="T42" fmla="*/ 29 w 144"/>
                  <a:gd name="T43" fmla="*/ 0 h 185"/>
                  <a:gd name="T44" fmla="*/ 19 w 144"/>
                  <a:gd name="T45" fmla="*/ 0 h 185"/>
                  <a:gd name="T46" fmla="*/ 10 w 144"/>
                  <a:gd name="T47" fmla="*/ 0 h 185"/>
                  <a:gd name="T48" fmla="*/ 0 w 144"/>
                  <a:gd name="T49" fmla="*/ 0 h 185"/>
                  <a:gd name="T50" fmla="*/ 110 w 144"/>
                  <a:gd name="T51" fmla="*/ 0 h 185"/>
                  <a:gd name="T52" fmla="*/ 144 w 144"/>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85"/>
                  <a:gd name="T83" fmla="*/ 144 w 144"/>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85">
                    <a:moveTo>
                      <a:pt x="144" y="49"/>
                    </a:moveTo>
                    <a:lnTo>
                      <a:pt x="134" y="66"/>
                    </a:lnTo>
                    <a:lnTo>
                      <a:pt x="126" y="82"/>
                    </a:lnTo>
                    <a:lnTo>
                      <a:pt x="120" y="101"/>
                    </a:lnTo>
                    <a:lnTo>
                      <a:pt x="114" y="119"/>
                    </a:lnTo>
                    <a:lnTo>
                      <a:pt x="110" y="136"/>
                    </a:lnTo>
                    <a:lnTo>
                      <a:pt x="107" y="155"/>
                    </a:lnTo>
                    <a:lnTo>
                      <a:pt x="106" y="170"/>
                    </a:lnTo>
                    <a:lnTo>
                      <a:pt x="107" y="185"/>
                    </a:lnTo>
                    <a:lnTo>
                      <a:pt x="101" y="175"/>
                    </a:lnTo>
                    <a:lnTo>
                      <a:pt x="92" y="166"/>
                    </a:lnTo>
                    <a:lnTo>
                      <a:pt x="84" y="155"/>
                    </a:lnTo>
                    <a:lnTo>
                      <a:pt x="76" y="144"/>
                    </a:lnTo>
                    <a:lnTo>
                      <a:pt x="69" y="134"/>
                    </a:lnTo>
                    <a:lnTo>
                      <a:pt x="64" y="124"/>
                    </a:lnTo>
                    <a:lnTo>
                      <a:pt x="60" y="114"/>
                    </a:lnTo>
                    <a:lnTo>
                      <a:pt x="59" y="106"/>
                    </a:lnTo>
                    <a:lnTo>
                      <a:pt x="55" y="116"/>
                    </a:lnTo>
                    <a:lnTo>
                      <a:pt x="51" y="126"/>
                    </a:lnTo>
                    <a:lnTo>
                      <a:pt x="44" y="134"/>
                    </a:lnTo>
                    <a:lnTo>
                      <a:pt x="37" y="141"/>
                    </a:lnTo>
                    <a:lnTo>
                      <a:pt x="29" y="146"/>
                    </a:lnTo>
                    <a:lnTo>
                      <a:pt x="19" y="146"/>
                    </a:lnTo>
                    <a:lnTo>
                      <a:pt x="10" y="143"/>
                    </a:lnTo>
                    <a:lnTo>
                      <a:pt x="0" y="134"/>
                    </a:lnTo>
                    <a:lnTo>
                      <a:pt x="110" y="0"/>
                    </a:lnTo>
                    <a:lnTo>
                      <a:pt x="144" y="49"/>
                    </a:lnTo>
                    <a:close/>
                  </a:path>
                </a:pathLst>
              </a:custGeom>
              <a:solidFill>
                <a:srgbClr val="FF3300"/>
              </a:solidFill>
              <a:ln w="9525">
                <a:solidFill>
                  <a:srgbClr val="FFFF00"/>
                </a:solidFill>
                <a:round/>
                <a:headEnd/>
                <a:tailEnd/>
              </a:ln>
            </p:spPr>
            <p:txBody>
              <a:bodyPr rot="10800000" vert="eaVert"/>
              <a:lstStyle/>
              <a:p>
                <a:endParaRPr lang="ru-RU"/>
              </a:p>
            </p:txBody>
          </p:sp>
          <p:sp>
            <p:nvSpPr>
              <p:cNvPr id="33" name="Freeform 55"/>
              <p:cNvSpPr>
                <a:spLocks/>
              </p:cNvSpPr>
              <p:nvPr/>
            </p:nvSpPr>
            <p:spPr bwMode="auto">
              <a:xfrm>
                <a:off x="4887" y="398"/>
                <a:ext cx="130" cy="84"/>
              </a:xfrm>
              <a:custGeom>
                <a:avLst/>
                <a:gdLst>
                  <a:gd name="T0" fmla="*/ 27 w 130"/>
                  <a:gd name="T1" fmla="*/ 0 h 170"/>
                  <a:gd name="T2" fmla="*/ 42 w 130"/>
                  <a:gd name="T3" fmla="*/ 0 h 170"/>
                  <a:gd name="T4" fmla="*/ 58 w 130"/>
                  <a:gd name="T5" fmla="*/ 0 h 170"/>
                  <a:gd name="T6" fmla="*/ 73 w 130"/>
                  <a:gd name="T7" fmla="*/ 0 h 170"/>
                  <a:gd name="T8" fmla="*/ 88 w 130"/>
                  <a:gd name="T9" fmla="*/ 0 h 170"/>
                  <a:gd name="T10" fmla="*/ 102 w 130"/>
                  <a:gd name="T11" fmla="*/ 0 h 170"/>
                  <a:gd name="T12" fmla="*/ 113 w 130"/>
                  <a:gd name="T13" fmla="*/ 0 h 170"/>
                  <a:gd name="T14" fmla="*/ 122 w 130"/>
                  <a:gd name="T15" fmla="*/ 0 h 170"/>
                  <a:gd name="T16" fmla="*/ 127 w 130"/>
                  <a:gd name="T17" fmla="*/ 0 h 170"/>
                  <a:gd name="T18" fmla="*/ 130 w 130"/>
                  <a:gd name="T19" fmla="*/ 0 h 170"/>
                  <a:gd name="T20" fmla="*/ 130 w 130"/>
                  <a:gd name="T21" fmla="*/ 0 h 170"/>
                  <a:gd name="T22" fmla="*/ 129 w 130"/>
                  <a:gd name="T23" fmla="*/ 0 h 170"/>
                  <a:gd name="T24" fmla="*/ 126 w 130"/>
                  <a:gd name="T25" fmla="*/ 0 h 170"/>
                  <a:gd name="T26" fmla="*/ 121 w 130"/>
                  <a:gd name="T27" fmla="*/ 0 h 170"/>
                  <a:gd name="T28" fmla="*/ 114 w 130"/>
                  <a:gd name="T29" fmla="*/ 0 h 170"/>
                  <a:gd name="T30" fmla="*/ 106 w 130"/>
                  <a:gd name="T31" fmla="*/ 0 h 170"/>
                  <a:gd name="T32" fmla="*/ 96 w 130"/>
                  <a:gd name="T33" fmla="*/ 0 h 170"/>
                  <a:gd name="T34" fmla="*/ 86 w 130"/>
                  <a:gd name="T35" fmla="*/ 0 h 170"/>
                  <a:gd name="T36" fmla="*/ 71 w 130"/>
                  <a:gd name="T37" fmla="*/ 0 h 170"/>
                  <a:gd name="T38" fmla="*/ 56 w 130"/>
                  <a:gd name="T39" fmla="*/ 0 h 170"/>
                  <a:gd name="T40" fmla="*/ 39 w 130"/>
                  <a:gd name="T41" fmla="*/ 0 h 170"/>
                  <a:gd name="T42" fmla="*/ 25 w 130"/>
                  <a:gd name="T43" fmla="*/ 0 h 170"/>
                  <a:gd name="T44" fmla="*/ 12 w 130"/>
                  <a:gd name="T45" fmla="*/ 0 h 170"/>
                  <a:gd name="T46" fmla="*/ 3 w 130"/>
                  <a:gd name="T47" fmla="*/ 0 h 170"/>
                  <a:gd name="T48" fmla="*/ 0 w 130"/>
                  <a:gd name="T49" fmla="*/ 0 h 170"/>
                  <a:gd name="T50" fmla="*/ 27 w 130"/>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170"/>
                  <a:gd name="T80" fmla="*/ 130 w 13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170">
                    <a:moveTo>
                      <a:pt x="27" y="0"/>
                    </a:moveTo>
                    <a:lnTo>
                      <a:pt x="42" y="19"/>
                    </a:lnTo>
                    <a:lnTo>
                      <a:pt x="58" y="39"/>
                    </a:lnTo>
                    <a:lnTo>
                      <a:pt x="73" y="58"/>
                    </a:lnTo>
                    <a:lnTo>
                      <a:pt x="88" y="76"/>
                    </a:lnTo>
                    <a:lnTo>
                      <a:pt x="102" y="93"/>
                    </a:lnTo>
                    <a:lnTo>
                      <a:pt x="113" y="106"/>
                    </a:lnTo>
                    <a:lnTo>
                      <a:pt x="122" y="118"/>
                    </a:lnTo>
                    <a:lnTo>
                      <a:pt x="127" y="125"/>
                    </a:lnTo>
                    <a:lnTo>
                      <a:pt x="130" y="131"/>
                    </a:lnTo>
                    <a:lnTo>
                      <a:pt x="130" y="140"/>
                    </a:lnTo>
                    <a:lnTo>
                      <a:pt x="129" y="150"/>
                    </a:lnTo>
                    <a:lnTo>
                      <a:pt x="126" y="160"/>
                    </a:lnTo>
                    <a:lnTo>
                      <a:pt x="121" y="167"/>
                    </a:lnTo>
                    <a:lnTo>
                      <a:pt x="114" y="170"/>
                    </a:lnTo>
                    <a:lnTo>
                      <a:pt x="106" y="168"/>
                    </a:lnTo>
                    <a:lnTo>
                      <a:pt x="96" y="160"/>
                    </a:lnTo>
                    <a:lnTo>
                      <a:pt x="86" y="146"/>
                    </a:lnTo>
                    <a:lnTo>
                      <a:pt x="71" y="128"/>
                    </a:lnTo>
                    <a:lnTo>
                      <a:pt x="56" y="106"/>
                    </a:lnTo>
                    <a:lnTo>
                      <a:pt x="39" y="84"/>
                    </a:lnTo>
                    <a:lnTo>
                      <a:pt x="25" y="64"/>
                    </a:lnTo>
                    <a:lnTo>
                      <a:pt x="12" y="47"/>
                    </a:lnTo>
                    <a:lnTo>
                      <a:pt x="3" y="37"/>
                    </a:lnTo>
                    <a:lnTo>
                      <a:pt x="0" y="32"/>
                    </a:lnTo>
                    <a:lnTo>
                      <a:pt x="27" y="0"/>
                    </a:lnTo>
                    <a:close/>
                  </a:path>
                </a:pathLst>
              </a:custGeom>
              <a:solidFill>
                <a:srgbClr val="FF3300"/>
              </a:solidFill>
              <a:ln w="9525">
                <a:solidFill>
                  <a:srgbClr val="FFFF00"/>
                </a:solidFill>
                <a:round/>
                <a:headEnd/>
                <a:tailEnd/>
              </a:ln>
            </p:spPr>
            <p:txBody>
              <a:bodyPr rot="10800000" vert="eaVert"/>
              <a:lstStyle/>
              <a:p>
                <a:endParaRPr lang="ru-RU"/>
              </a:p>
            </p:txBody>
          </p:sp>
          <p:sp>
            <p:nvSpPr>
              <p:cNvPr id="34" name="Freeform 56"/>
              <p:cNvSpPr>
                <a:spLocks/>
              </p:cNvSpPr>
              <p:nvPr/>
            </p:nvSpPr>
            <p:spPr bwMode="auto">
              <a:xfrm>
                <a:off x="4902" y="374"/>
                <a:ext cx="638" cy="475"/>
              </a:xfrm>
              <a:custGeom>
                <a:avLst/>
                <a:gdLst>
                  <a:gd name="T0" fmla="*/ 558 w 638"/>
                  <a:gd name="T1" fmla="*/ 1 h 950"/>
                  <a:gd name="T2" fmla="*/ 506 w 638"/>
                  <a:gd name="T3" fmla="*/ 1 h 950"/>
                  <a:gd name="T4" fmla="*/ 421 w 638"/>
                  <a:gd name="T5" fmla="*/ 1 h 950"/>
                  <a:gd name="T6" fmla="*/ 317 w 638"/>
                  <a:gd name="T7" fmla="*/ 1 h 950"/>
                  <a:gd name="T8" fmla="*/ 156 w 638"/>
                  <a:gd name="T9" fmla="*/ 1 h 950"/>
                  <a:gd name="T10" fmla="*/ 45 w 638"/>
                  <a:gd name="T11" fmla="*/ 1 h 950"/>
                  <a:gd name="T12" fmla="*/ 22 w 638"/>
                  <a:gd name="T13" fmla="*/ 1 h 950"/>
                  <a:gd name="T14" fmla="*/ 77 w 638"/>
                  <a:gd name="T15" fmla="*/ 1 h 950"/>
                  <a:gd name="T16" fmla="*/ 233 w 638"/>
                  <a:gd name="T17" fmla="*/ 1 h 950"/>
                  <a:gd name="T18" fmla="*/ 294 w 638"/>
                  <a:gd name="T19" fmla="*/ 1 h 950"/>
                  <a:gd name="T20" fmla="*/ 230 w 638"/>
                  <a:gd name="T21" fmla="*/ 1 h 950"/>
                  <a:gd name="T22" fmla="*/ 182 w 638"/>
                  <a:gd name="T23" fmla="*/ 1 h 950"/>
                  <a:gd name="T24" fmla="*/ 198 w 638"/>
                  <a:gd name="T25" fmla="*/ 1 h 950"/>
                  <a:gd name="T26" fmla="*/ 320 w 638"/>
                  <a:gd name="T27" fmla="*/ 1 h 950"/>
                  <a:gd name="T28" fmla="*/ 317 w 638"/>
                  <a:gd name="T29" fmla="*/ 1 h 950"/>
                  <a:gd name="T30" fmla="*/ 268 w 638"/>
                  <a:gd name="T31" fmla="*/ 1 h 950"/>
                  <a:gd name="T32" fmla="*/ 290 w 638"/>
                  <a:gd name="T33" fmla="*/ 1 h 950"/>
                  <a:gd name="T34" fmla="*/ 261 w 638"/>
                  <a:gd name="T35" fmla="*/ 1 h 950"/>
                  <a:gd name="T36" fmla="*/ 238 w 638"/>
                  <a:gd name="T37" fmla="*/ 1 h 950"/>
                  <a:gd name="T38" fmla="*/ 320 w 638"/>
                  <a:gd name="T39" fmla="*/ 1 h 950"/>
                  <a:gd name="T40" fmla="*/ 348 w 638"/>
                  <a:gd name="T41" fmla="*/ 1 h 950"/>
                  <a:gd name="T42" fmla="*/ 226 w 638"/>
                  <a:gd name="T43" fmla="*/ 1 h 950"/>
                  <a:gd name="T44" fmla="*/ 154 w 638"/>
                  <a:gd name="T45" fmla="*/ 1 h 950"/>
                  <a:gd name="T46" fmla="*/ 92 w 638"/>
                  <a:gd name="T47" fmla="*/ 1 h 950"/>
                  <a:gd name="T48" fmla="*/ 156 w 638"/>
                  <a:gd name="T49" fmla="*/ 1 h 950"/>
                  <a:gd name="T50" fmla="*/ 183 w 638"/>
                  <a:gd name="T51" fmla="*/ 1 h 950"/>
                  <a:gd name="T52" fmla="*/ 158 w 638"/>
                  <a:gd name="T53" fmla="*/ 1 h 950"/>
                  <a:gd name="T54" fmla="*/ 145 w 638"/>
                  <a:gd name="T55" fmla="*/ 1 h 950"/>
                  <a:gd name="T56" fmla="*/ 111 w 638"/>
                  <a:gd name="T57" fmla="*/ 1 h 950"/>
                  <a:gd name="T58" fmla="*/ 186 w 638"/>
                  <a:gd name="T59" fmla="*/ 1 h 950"/>
                  <a:gd name="T60" fmla="*/ 265 w 638"/>
                  <a:gd name="T61" fmla="*/ 1 h 950"/>
                  <a:gd name="T62" fmla="*/ 233 w 638"/>
                  <a:gd name="T63" fmla="*/ 1 h 950"/>
                  <a:gd name="T64" fmla="*/ 255 w 638"/>
                  <a:gd name="T65" fmla="*/ 1 h 950"/>
                  <a:gd name="T66" fmla="*/ 182 w 638"/>
                  <a:gd name="T67" fmla="*/ 1 h 950"/>
                  <a:gd name="T68" fmla="*/ 76 w 638"/>
                  <a:gd name="T69" fmla="*/ 1 h 950"/>
                  <a:gd name="T70" fmla="*/ 6 w 638"/>
                  <a:gd name="T71" fmla="*/ 1 h 950"/>
                  <a:gd name="T72" fmla="*/ 18 w 638"/>
                  <a:gd name="T73" fmla="*/ 1 h 950"/>
                  <a:gd name="T74" fmla="*/ 102 w 638"/>
                  <a:gd name="T75" fmla="*/ 1 h 950"/>
                  <a:gd name="T76" fmla="*/ 242 w 638"/>
                  <a:gd name="T77" fmla="*/ 1 h 950"/>
                  <a:gd name="T78" fmla="*/ 375 w 638"/>
                  <a:gd name="T79" fmla="*/ 1 h 950"/>
                  <a:gd name="T80" fmla="*/ 459 w 638"/>
                  <a:gd name="T81" fmla="*/ 1 h 950"/>
                  <a:gd name="T82" fmla="*/ 505 w 638"/>
                  <a:gd name="T83" fmla="*/ 1 h 950"/>
                  <a:gd name="T84" fmla="*/ 402 w 638"/>
                  <a:gd name="T85" fmla="*/ 1 h 950"/>
                  <a:gd name="T86" fmla="*/ 320 w 638"/>
                  <a:gd name="T87" fmla="*/ 1 h 950"/>
                  <a:gd name="T88" fmla="*/ 328 w 638"/>
                  <a:gd name="T89" fmla="*/ 1 h 950"/>
                  <a:gd name="T90" fmla="*/ 417 w 638"/>
                  <a:gd name="T91" fmla="*/ 1 h 950"/>
                  <a:gd name="T92" fmla="*/ 463 w 638"/>
                  <a:gd name="T93" fmla="*/ 1 h 950"/>
                  <a:gd name="T94" fmla="*/ 516 w 638"/>
                  <a:gd name="T95" fmla="*/ 1 h 950"/>
                  <a:gd name="T96" fmla="*/ 584 w 638"/>
                  <a:gd name="T97" fmla="*/ 1 h 950"/>
                  <a:gd name="T98" fmla="*/ 539 w 638"/>
                  <a:gd name="T99" fmla="*/ 1 h 950"/>
                  <a:gd name="T100" fmla="*/ 596 w 638"/>
                  <a:gd name="T101" fmla="*/ 1 h 950"/>
                  <a:gd name="T102" fmla="*/ 581 w 638"/>
                  <a:gd name="T103" fmla="*/ 1 h 950"/>
                  <a:gd name="T104" fmla="*/ 567 w 638"/>
                  <a:gd name="T105" fmla="*/ 1 h 950"/>
                  <a:gd name="T106" fmla="*/ 604 w 638"/>
                  <a:gd name="T107" fmla="*/ 1 h 950"/>
                  <a:gd name="T108" fmla="*/ 620 w 638"/>
                  <a:gd name="T109" fmla="*/ 1 h 950"/>
                  <a:gd name="T110" fmla="*/ 563 w 638"/>
                  <a:gd name="T111" fmla="*/ 1 h 950"/>
                  <a:gd name="T112" fmla="*/ 498 w 638"/>
                  <a:gd name="T113" fmla="*/ 1 h 950"/>
                  <a:gd name="T114" fmla="*/ 475 w 638"/>
                  <a:gd name="T115" fmla="*/ 1 h 950"/>
                  <a:gd name="T116" fmla="*/ 543 w 638"/>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8"/>
                  <a:gd name="T178" fmla="*/ 0 h 950"/>
                  <a:gd name="T179" fmla="*/ 638 w 638"/>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8" h="950">
                    <a:moveTo>
                      <a:pt x="557" y="437"/>
                    </a:moveTo>
                    <a:lnTo>
                      <a:pt x="565" y="460"/>
                    </a:lnTo>
                    <a:lnTo>
                      <a:pt x="566" y="480"/>
                    </a:lnTo>
                    <a:lnTo>
                      <a:pt x="566" y="497"/>
                    </a:lnTo>
                    <a:lnTo>
                      <a:pt x="562" y="514"/>
                    </a:lnTo>
                    <a:lnTo>
                      <a:pt x="558" y="529"/>
                    </a:lnTo>
                    <a:lnTo>
                      <a:pt x="554" y="544"/>
                    </a:lnTo>
                    <a:lnTo>
                      <a:pt x="552" y="561"/>
                    </a:lnTo>
                    <a:lnTo>
                      <a:pt x="555" y="579"/>
                    </a:lnTo>
                    <a:lnTo>
                      <a:pt x="544" y="576"/>
                    </a:lnTo>
                    <a:lnTo>
                      <a:pt x="527" y="569"/>
                    </a:lnTo>
                    <a:lnTo>
                      <a:pt x="506" y="556"/>
                    </a:lnTo>
                    <a:lnTo>
                      <a:pt x="486" y="539"/>
                    </a:lnTo>
                    <a:lnTo>
                      <a:pt x="464" y="516"/>
                    </a:lnTo>
                    <a:lnTo>
                      <a:pt x="447" y="489"/>
                    </a:lnTo>
                    <a:lnTo>
                      <a:pt x="433" y="455"/>
                    </a:lnTo>
                    <a:lnTo>
                      <a:pt x="427" y="418"/>
                    </a:lnTo>
                    <a:lnTo>
                      <a:pt x="421" y="383"/>
                    </a:lnTo>
                    <a:lnTo>
                      <a:pt x="412" y="350"/>
                    </a:lnTo>
                    <a:lnTo>
                      <a:pt x="398" y="318"/>
                    </a:lnTo>
                    <a:lnTo>
                      <a:pt x="382" y="289"/>
                    </a:lnTo>
                    <a:lnTo>
                      <a:pt x="363" y="264"/>
                    </a:lnTo>
                    <a:lnTo>
                      <a:pt x="341" y="239"/>
                    </a:lnTo>
                    <a:lnTo>
                      <a:pt x="317" y="219"/>
                    </a:lnTo>
                    <a:lnTo>
                      <a:pt x="293" y="200"/>
                    </a:lnTo>
                    <a:lnTo>
                      <a:pt x="265" y="185"/>
                    </a:lnTo>
                    <a:lnTo>
                      <a:pt x="238" y="172"/>
                    </a:lnTo>
                    <a:lnTo>
                      <a:pt x="210" y="163"/>
                    </a:lnTo>
                    <a:lnTo>
                      <a:pt x="183" y="157"/>
                    </a:lnTo>
                    <a:lnTo>
                      <a:pt x="156" y="155"/>
                    </a:lnTo>
                    <a:lnTo>
                      <a:pt x="129" y="155"/>
                    </a:lnTo>
                    <a:lnTo>
                      <a:pt x="103" y="160"/>
                    </a:lnTo>
                    <a:lnTo>
                      <a:pt x="80" y="168"/>
                    </a:lnTo>
                    <a:lnTo>
                      <a:pt x="66" y="175"/>
                    </a:lnTo>
                    <a:lnTo>
                      <a:pt x="54" y="185"/>
                    </a:lnTo>
                    <a:lnTo>
                      <a:pt x="45" y="195"/>
                    </a:lnTo>
                    <a:lnTo>
                      <a:pt x="37" y="207"/>
                    </a:lnTo>
                    <a:lnTo>
                      <a:pt x="30" y="217"/>
                    </a:lnTo>
                    <a:lnTo>
                      <a:pt x="26" y="227"/>
                    </a:lnTo>
                    <a:lnTo>
                      <a:pt x="23" y="235"/>
                    </a:lnTo>
                    <a:lnTo>
                      <a:pt x="22" y="240"/>
                    </a:lnTo>
                    <a:lnTo>
                      <a:pt x="22" y="254"/>
                    </a:lnTo>
                    <a:lnTo>
                      <a:pt x="22" y="272"/>
                    </a:lnTo>
                    <a:lnTo>
                      <a:pt x="26" y="291"/>
                    </a:lnTo>
                    <a:lnTo>
                      <a:pt x="33" y="311"/>
                    </a:lnTo>
                    <a:lnTo>
                      <a:pt x="42" y="329"/>
                    </a:lnTo>
                    <a:lnTo>
                      <a:pt x="57" y="346"/>
                    </a:lnTo>
                    <a:lnTo>
                      <a:pt x="77" y="360"/>
                    </a:lnTo>
                    <a:lnTo>
                      <a:pt x="104" y="366"/>
                    </a:lnTo>
                    <a:lnTo>
                      <a:pt x="134" y="373"/>
                    </a:lnTo>
                    <a:lnTo>
                      <a:pt x="163" y="385"/>
                    </a:lnTo>
                    <a:lnTo>
                      <a:pt x="188" y="398"/>
                    </a:lnTo>
                    <a:lnTo>
                      <a:pt x="213" y="417"/>
                    </a:lnTo>
                    <a:lnTo>
                      <a:pt x="233" y="439"/>
                    </a:lnTo>
                    <a:lnTo>
                      <a:pt x="252" y="462"/>
                    </a:lnTo>
                    <a:lnTo>
                      <a:pt x="267" y="487"/>
                    </a:lnTo>
                    <a:lnTo>
                      <a:pt x="279" y="514"/>
                    </a:lnTo>
                    <a:lnTo>
                      <a:pt x="287" y="543"/>
                    </a:lnTo>
                    <a:lnTo>
                      <a:pt x="293" y="571"/>
                    </a:lnTo>
                    <a:lnTo>
                      <a:pt x="294" y="601"/>
                    </a:lnTo>
                    <a:lnTo>
                      <a:pt x="291" y="630"/>
                    </a:lnTo>
                    <a:lnTo>
                      <a:pt x="286" y="658"/>
                    </a:lnTo>
                    <a:lnTo>
                      <a:pt x="275" y="685"/>
                    </a:lnTo>
                    <a:lnTo>
                      <a:pt x="260" y="710"/>
                    </a:lnTo>
                    <a:lnTo>
                      <a:pt x="240" y="734"/>
                    </a:lnTo>
                    <a:lnTo>
                      <a:pt x="230" y="742"/>
                    </a:lnTo>
                    <a:lnTo>
                      <a:pt x="221" y="747"/>
                    </a:lnTo>
                    <a:lnTo>
                      <a:pt x="213" y="751"/>
                    </a:lnTo>
                    <a:lnTo>
                      <a:pt x="203" y="752"/>
                    </a:lnTo>
                    <a:lnTo>
                      <a:pt x="195" y="752"/>
                    </a:lnTo>
                    <a:lnTo>
                      <a:pt x="188" y="752"/>
                    </a:lnTo>
                    <a:lnTo>
                      <a:pt x="182" y="751"/>
                    </a:lnTo>
                    <a:lnTo>
                      <a:pt x="175" y="751"/>
                    </a:lnTo>
                    <a:lnTo>
                      <a:pt x="169" y="778"/>
                    </a:lnTo>
                    <a:lnTo>
                      <a:pt x="169" y="808"/>
                    </a:lnTo>
                    <a:lnTo>
                      <a:pt x="173" y="840"/>
                    </a:lnTo>
                    <a:lnTo>
                      <a:pt x="183" y="868"/>
                    </a:lnTo>
                    <a:lnTo>
                      <a:pt x="198" y="893"/>
                    </a:lnTo>
                    <a:lnTo>
                      <a:pt x="218" y="913"/>
                    </a:lnTo>
                    <a:lnTo>
                      <a:pt x="244" y="924"/>
                    </a:lnTo>
                    <a:lnTo>
                      <a:pt x="275" y="925"/>
                    </a:lnTo>
                    <a:lnTo>
                      <a:pt x="295" y="920"/>
                    </a:lnTo>
                    <a:lnTo>
                      <a:pt x="310" y="908"/>
                    </a:lnTo>
                    <a:lnTo>
                      <a:pt x="320" y="895"/>
                    </a:lnTo>
                    <a:lnTo>
                      <a:pt x="325" y="878"/>
                    </a:lnTo>
                    <a:lnTo>
                      <a:pt x="328" y="860"/>
                    </a:lnTo>
                    <a:lnTo>
                      <a:pt x="328" y="841"/>
                    </a:lnTo>
                    <a:lnTo>
                      <a:pt x="325" y="825"/>
                    </a:lnTo>
                    <a:lnTo>
                      <a:pt x="322" y="809"/>
                    </a:lnTo>
                    <a:lnTo>
                      <a:pt x="317" y="796"/>
                    </a:lnTo>
                    <a:lnTo>
                      <a:pt x="310" y="788"/>
                    </a:lnTo>
                    <a:lnTo>
                      <a:pt x="302" y="781"/>
                    </a:lnTo>
                    <a:lnTo>
                      <a:pt x="294" y="778"/>
                    </a:lnTo>
                    <a:lnTo>
                      <a:pt x="284" y="776"/>
                    </a:lnTo>
                    <a:lnTo>
                      <a:pt x="275" y="776"/>
                    </a:lnTo>
                    <a:lnTo>
                      <a:pt x="268" y="779"/>
                    </a:lnTo>
                    <a:lnTo>
                      <a:pt x="261" y="783"/>
                    </a:lnTo>
                    <a:lnTo>
                      <a:pt x="255" y="794"/>
                    </a:lnTo>
                    <a:lnTo>
                      <a:pt x="255" y="808"/>
                    </a:lnTo>
                    <a:lnTo>
                      <a:pt x="261" y="816"/>
                    </a:lnTo>
                    <a:lnTo>
                      <a:pt x="275" y="809"/>
                    </a:lnTo>
                    <a:lnTo>
                      <a:pt x="290" y="811"/>
                    </a:lnTo>
                    <a:lnTo>
                      <a:pt x="286" y="819"/>
                    </a:lnTo>
                    <a:lnTo>
                      <a:pt x="282" y="828"/>
                    </a:lnTo>
                    <a:lnTo>
                      <a:pt x="278" y="833"/>
                    </a:lnTo>
                    <a:lnTo>
                      <a:pt x="272" y="840"/>
                    </a:lnTo>
                    <a:lnTo>
                      <a:pt x="267" y="843"/>
                    </a:lnTo>
                    <a:lnTo>
                      <a:pt x="261" y="845"/>
                    </a:lnTo>
                    <a:lnTo>
                      <a:pt x="255" y="845"/>
                    </a:lnTo>
                    <a:lnTo>
                      <a:pt x="249" y="843"/>
                    </a:lnTo>
                    <a:lnTo>
                      <a:pt x="238" y="831"/>
                    </a:lnTo>
                    <a:lnTo>
                      <a:pt x="230" y="811"/>
                    </a:lnTo>
                    <a:lnTo>
                      <a:pt x="229" y="789"/>
                    </a:lnTo>
                    <a:lnTo>
                      <a:pt x="238" y="771"/>
                    </a:lnTo>
                    <a:lnTo>
                      <a:pt x="249" y="762"/>
                    </a:lnTo>
                    <a:lnTo>
                      <a:pt x="261" y="756"/>
                    </a:lnTo>
                    <a:lnTo>
                      <a:pt x="276" y="752"/>
                    </a:lnTo>
                    <a:lnTo>
                      <a:pt x="291" y="751"/>
                    </a:lnTo>
                    <a:lnTo>
                      <a:pt x="306" y="754"/>
                    </a:lnTo>
                    <a:lnTo>
                      <a:pt x="320" y="764"/>
                    </a:lnTo>
                    <a:lnTo>
                      <a:pt x="333" y="779"/>
                    </a:lnTo>
                    <a:lnTo>
                      <a:pt x="344" y="803"/>
                    </a:lnTo>
                    <a:lnTo>
                      <a:pt x="351" y="830"/>
                    </a:lnTo>
                    <a:lnTo>
                      <a:pt x="355" y="855"/>
                    </a:lnTo>
                    <a:lnTo>
                      <a:pt x="353" y="880"/>
                    </a:lnTo>
                    <a:lnTo>
                      <a:pt x="348" y="900"/>
                    </a:lnTo>
                    <a:lnTo>
                      <a:pt x="337" y="919"/>
                    </a:lnTo>
                    <a:lnTo>
                      <a:pt x="322" y="934"/>
                    </a:lnTo>
                    <a:lnTo>
                      <a:pt x="303" y="944"/>
                    </a:lnTo>
                    <a:lnTo>
                      <a:pt x="279" y="950"/>
                    </a:lnTo>
                    <a:lnTo>
                      <a:pt x="252" y="950"/>
                    </a:lnTo>
                    <a:lnTo>
                      <a:pt x="226" y="944"/>
                    </a:lnTo>
                    <a:lnTo>
                      <a:pt x="202" y="930"/>
                    </a:lnTo>
                    <a:lnTo>
                      <a:pt x="180" y="908"/>
                    </a:lnTo>
                    <a:lnTo>
                      <a:pt x="164" y="880"/>
                    </a:lnTo>
                    <a:lnTo>
                      <a:pt x="153" y="841"/>
                    </a:lnTo>
                    <a:lnTo>
                      <a:pt x="149" y="794"/>
                    </a:lnTo>
                    <a:lnTo>
                      <a:pt x="154" y="737"/>
                    </a:lnTo>
                    <a:lnTo>
                      <a:pt x="137" y="722"/>
                    </a:lnTo>
                    <a:lnTo>
                      <a:pt x="122" y="699"/>
                    </a:lnTo>
                    <a:lnTo>
                      <a:pt x="108" y="672"/>
                    </a:lnTo>
                    <a:lnTo>
                      <a:pt x="98" y="643"/>
                    </a:lnTo>
                    <a:lnTo>
                      <a:pt x="92" y="615"/>
                    </a:lnTo>
                    <a:lnTo>
                      <a:pt x="92" y="586"/>
                    </a:lnTo>
                    <a:lnTo>
                      <a:pt x="99" y="564"/>
                    </a:lnTo>
                    <a:lnTo>
                      <a:pt x="114" y="548"/>
                    </a:lnTo>
                    <a:lnTo>
                      <a:pt x="125" y="543"/>
                    </a:lnTo>
                    <a:lnTo>
                      <a:pt x="135" y="538"/>
                    </a:lnTo>
                    <a:lnTo>
                      <a:pt x="145" y="538"/>
                    </a:lnTo>
                    <a:lnTo>
                      <a:pt x="156" y="538"/>
                    </a:lnTo>
                    <a:lnTo>
                      <a:pt x="165" y="541"/>
                    </a:lnTo>
                    <a:lnTo>
                      <a:pt x="173" y="544"/>
                    </a:lnTo>
                    <a:lnTo>
                      <a:pt x="180" y="551"/>
                    </a:lnTo>
                    <a:lnTo>
                      <a:pt x="184" y="559"/>
                    </a:lnTo>
                    <a:lnTo>
                      <a:pt x="187" y="581"/>
                    </a:lnTo>
                    <a:lnTo>
                      <a:pt x="183" y="605"/>
                    </a:lnTo>
                    <a:lnTo>
                      <a:pt x="175" y="625"/>
                    </a:lnTo>
                    <a:lnTo>
                      <a:pt x="165" y="633"/>
                    </a:lnTo>
                    <a:lnTo>
                      <a:pt x="156" y="632"/>
                    </a:lnTo>
                    <a:lnTo>
                      <a:pt x="152" y="628"/>
                    </a:lnTo>
                    <a:lnTo>
                      <a:pt x="153" y="621"/>
                    </a:lnTo>
                    <a:lnTo>
                      <a:pt x="158" y="613"/>
                    </a:lnTo>
                    <a:lnTo>
                      <a:pt x="165" y="605"/>
                    </a:lnTo>
                    <a:lnTo>
                      <a:pt x="167" y="593"/>
                    </a:lnTo>
                    <a:lnTo>
                      <a:pt x="165" y="579"/>
                    </a:lnTo>
                    <a:lnTo>
                      <a:pt x="161" y="569"/>
                    </a:lnTo>
                    <a:lnTo>
                      <a:pt x="154" y="563"/>
                    </a:lnTo>
                    <a:lnTo>
                      <a:pt x="145" y="561"/>
                    </a:lnTo>
                    <a:lnTo>
                      <a:pt x="134" y="563"/>
                    </a:lnTo>
                    <a:lnTo>
                      <a:pt x="125" y="568"/>
                    </a:lnTo>
                    <a:lnTo>
                      <a:pt x="117" y="576"/>
                    </a:lnTo>
                    <a:lnTo>
                      <a:pt x="111" y="590"/>
                    </a:lnTo>
                    <a:lnTo>
                      <a:pt x="110" y="608"/>
                    </a:lnTo>
                    <a:lnTo>
                      <a:pt x="111" y="630"/>
                    </a:lnTo>
                    <a:lnTo>
                      <a:pt x="118" y="652"/>
                    </a:lnTo>
                    <a:lnTo>
                      <a:pt x="127" y="673"/>
                    </a:lnTo>
                    <a:lnTo>
                      <a:pt x="142" y="694"/>
                    </a:lnTo>
                    <a:lnTo>
                      <a:pt x="161" y="710"/>
                    </a:lnTo>
                    <a:lnTo>
                      <a:pt x="172" y="715"/>
                    </a:lnTo>
                    <a:lnTo>
                      <a:pt x="186" y="720"/>
                    </a:lnTo>
                    <a:lnTo>
                      <a:pt x="199" y="722"/>
                    </a:lnTo>
                    <a:lnTo>
                      <a:pt x="215" y="719"/>
                    </a:lnTo>
                    <a:lnTo>
                      <a:pt x="230" y="712"/>
                    </a:lnTo>
                    <a:lnTo>
                      <a:pt x="244" y="697"/>
                    </a:lnTo>
                    <a:lnTo>
                      <a:pt x="256" y="672"/>
                    </a:lnTo>
                    <a:lnTo>
                      <a:pt x="265" y="638"/>
                    </a:lnTo>
                    <a:lnTo>
                      <a:pt x="251" y="643"/>
                    </a:lnTo>
                    <a:lnTo>
                      <a:pt x="240" y="647"/>
                    </a:lnTo>
                    <a:lnTo>
                      <a:pt x="233" y="648"/>
                    </a:lnTo>
                    <a:lnTo>
                      <a:pt x="228" y="647"/>
                    </a:lnTo>
                    <a:lnTo>
                      <a:pt x="228" y="643"/>
                    </a:lnTo>
                    <a:lnTo>
                      <a:pt x="233" y="638"/>
                    </a:lnTo>
                    <a:lnTo>
                      <a:pt x="241" y="630"/>
                    </a:lnTo>
                    <a:lnTo>
                      <a:pt x="248" y="611"/>
                    </a:lnTo>
                    <a:lnTo>
                      <a:pt x="253" y="591"/>
                    </a:lnTo>
                    <a:lnTo>
                      <a:pt x="256" y="569"/>
                    </a:lnTo>
                    <a:lnTo>
                      <a:pt x="256" y="548"/>
                    </a:lnTo>
                    <a:lnTo>
                      <a:pt x="255" y="526"/>
                    </a:lnTo>
                    <a:lnTo>
                      <a:pt x="249" y="504"/>
                    </a:lnTo>
                    <a:lnTo>
                      <a:pt x="241" y="482"/>
                    </a:lnTo>
                    <a:lnTo>
                      <a:pt x="230" y="464"/>
                    </a:lnTo>
                    <a:lnTo>
                      <a:pt x="215" y="445"/>
                    </a:lnTo>
                    <a:lnTo>
                      <a:pt x="199" y="430"/>
                    </a:lnTo>
                    <a:lnTo>
                      <a:pt x="182" y="418"/>
                    </a:lnTo>
                    <a:lnTo>
                      <a:pt x="164" y="410"/>
                    </a:lnTo>
                    <a:lnTo>
                      <a:pt x="146" y="402"/>
                    </a:lnTo>
                    <a:lnTo>
                      <a:pt x="127" y="395"/>
                    </a:lnTo>
                    <a:lnTo>
                      <a:pt x="110" y="390"/>
                    </a:lnTo>
                    <a:lnTo>
                      <a:pt x="92" y="383"/>
                    </a:lnTo>
                    <a:lnTo>
                      <a:pt x="76" y="376"/>
                    </a:lnTo>
                    <a:lnTo>
                      <a:pt x="60" y="370"/>
                    </a:lnTo>
                    <a:lnTo>
                      <a:pt x="45" y="360"/>
                    </a:lnTo>
                    <a:lnTo>
                      <a:pt x="33" y="350"/>
                    </a:lnTo>
                    <a:lnTo>
                      <a:pt x="20" y="336"/>
                    </a:lnTo>
                    <a:lnTo>
                      <a:pt x="12" y="319"/>
                    </a:lnTo>
                    <a:lnTo>
                      <a:pt x="6" y="298"/>
                    </a:lnTo>
                    <a:lnTo>
                      <a:pt x="1" y="274"/>
                    </a:lnTo>
                    <a:lnTo>
                      <a:pt x="0" y="244"/>
                    </a:lnTo>
                    <a:lnTo>
                      <a:pt x="1" y="222"/>
                    </a:lnTo>
                    <a:lnTo>
                      <a:pt x="6" y="202"/>
                    </a:lnTo>
                    <a:lnTo>
                      <a:pt x="11" y="185"/>
                    </a:lnTo>
                    <a:lnTo>
                      <a:pt x="18" y="167"/>
                    </a:lnTo>
                    <a:lnTo>
                      <a:pt x="27" y="152"/>
                    </a:lnTo>
                    <a:lnTo>
                      <a:pt x="39" y="138"/>
                    </a:lnTo>
                    <a:lnTo>
                      <a:pt x="52" y="126"/>
                    </a:lnTo>
                    <a:lnTo>
                      <a:pt x="66" y="115"/>
                    </a:lnTo>
                    <a:lnTo>
                      <a:pt x="84" y="105"/>
                    </a:lnTo>
                    <a:lnTo>
                      <a:pt x="102" y="98"/>
                    </a:lnTo>
                    <a:lnTo>
                      <a:pt x="122" y="91"/>
                    </a:lnTo>
                    <a:lnTo>
                      <a:pt x="142" y="86"/>
                    </a:lnTo>
                    <a:lnTo>
                      <a:pt x="165" y="83"/>
                    </a:lnTo>
                    <a:lnTo>
                      <a:pt x="190" y="81"/>
                    </a:lnTo>
                    <a:lnTo>
                      <a:pt x="215" y="79"/>
                    </a:lnTo>
                    <a:lnTo>
                      <a:pt x="242" y="81"/>
                    </a:lnTo>
                    <a:lnTo>
                      <a:pt x="263" y="84"/>
                    </a:lnTo>
                    <a:lnTo>
                      <a:pt x="286" y="93"/>
                    </a:lnTo>
                    <a:lnTo>
                      <a:pt x="309" y="105"/>
                    </a:lnTo>
                    <a:lnTo>
                      <a:pt x="333" y="118"/>
                    </a:lnTo>
                    <a:lnTo>
                      <a:pt x="355" y="133"/>
                    </a:lnTo>
                    <a:lnTo>
                      <a:pt x="375" y="148"/>
                    </a:lnTo>
                    <a:lnTo>
                      <a:pt x="393" y="163"/>
                    </a:lnTo>
                    <a:lnTo>
                      <a:pt x="405" y="178"/>
                    </a:lnTo>
                    <a:lnTo>
                      <a:pt x="416" y="192"/>
                    </a:lnTo>
                    <a:lnTo>
                      <a:pt x="429" y="202"/>
                    </a:lnTo>
                    <a:lnTo>
                      <a:pt x="444" y="210"/>
                    </a:lnTo>
                    <a:lnTo>
                      <a:pt x="459" y="217"/>
                    </a:lnTo>
                    <a:lnTo>
                      <a:pt x="474" y="222"/>
                    </a:lnTo>
                    <a:lnTo>
                      <a:pt x="489" y="225"/>
                    </a:lnTo>
                    <a:lnTo>
                      <a:pt x="501" y="229"/>
                    </a:lnTo>
                    <a:lnTo>
                      <a:pt x="512" y="229"/>
                    </a:lnTo>
                    <a:lnTo>
                      <a:pt x="523" y="219"/>
                    </a:lnTo>
                    <a:lnTo>
                      <a:pt x="505" y="215"/>
                    </a:lnTo>
                    <a:lnTo>
                      <a:pt x="487" y="209"/>
                    </a:lnTo>
                    <a:lnTo>
                      <a:pt x="470" y="200"/>
                    </a:lnTo>
                    <a:lnTo>
                      <a:pt x="452" y="192"/>
                    </a:lnTo>
                    <a:lnTo>
                      <a:pt x="435" y="180"/>
                    </a:lnTo>
                    <a:lnTo>
                      <a:pt x="418" y="168"/>
                    </a:lnTo>
                    <a:lnTo>
                      <a:pt x="402" y="157"/>
                    </a:lnTo>
                    <a:lnTo>
                      <a:pt x="386" y="145"/>
                    </a:lnTo>
                    <a:lnTo>
                      <a:pt x="371" y="131"/>
                    </a:lnTo>
                    <a:lnTo>
                      <a:pt x="356" y="120"/>
                    </a:lnTo>
                    <a:lnTo>
                      <a:pt x="343" y="108"/>
                    </a:lnTo>
                    <a:lnTo>
                      <a:pt x="330" y="98"/>
                    </a:lnTo>
                    <a:lnTo>
                      <a:pt x="320" y="89"/>
                    </a:lnTo>
                    <a:lnTo>
                      <a:pt x="309" y="83"/>
                    </a:lnTo>
                    <a:lnTo>
                      <a:pt x="301" y="78"/>
                    </a:lnTo>
                    <a:lnTo>
                      <a:pt x="293" y="76"/>
                    </a:lnTo>
                    <a:lnTo>
                      <a:pt x="306" y="66"/>
                    </a:lnTo>
                    <a:lnTo>
                      <a:pt x="316" y="34"/>
                    </a:lnTo>
                    <a:lnTo>
                      <a:pt x="328" y="14"/>
                    </a:lnTo>
                    <a:lnTo>
                      <a:pt x="341" y="2"/>
                    </a:lnTo>
                    <a:lnTo>
                      <a:pt x="358" y="0"/>
                    </a:lnTo>
                    <a:lnTo>
                      <a:pt x="372" y="6"/>
                    </a:lnTo>
                    <a:lnTo>
                      <a:pt x="389" y="17"/>
                    </a:lnTo>
                    <a:lnTo>
                      <a:pt x="404" y="36"/>
                    </a:lnTo>
                    <a:lnTo>
                      <a:pt x="417" y="58"/>
                    </a:lnTo>
                    <a:lnTo>
                      <a:pt x="427" y="73"/>
                    </a:lnTo>
                    <a:lnTo>
                      <a:pt x="435" y="81"/>
                    </a:lnTo>
                    <a:lnTo>
                      <a:pt x="443" y="83"/>
                    </a:lnTo>
                    <a:lnTo>
                      <a:pt x="451" y="79"/>
                    </a:lnTo>
                    <a:lnTo>
                      <a:pt x="458" y="73"/>
                    </a:lnTo>
                    <a:lnTo>
                      <a:pt x="463" y="63"/>
                    </a:lnTo>
                    <a:lnTo>
                      <a:pt x="469" y="51"/>
                    </a:lnTo>
                    <a:lnTo>
                      <a:pt x="473" y="37"/>
                    </a:lnTo>
                    <a:lnTo>
                      <a:pt x="478" y="26"/>
                    </a:lnTo>
                    <a:lnTo>
                      <a:pt x="489" y="17"/>
                    </a:lnTo>
                    <a:lnTo>
                      <a:pt x="501" y="12"/>
                    </a:lnTo>
                    <a:lnTo>
                      <a:pt x="516" y="11"/>
                    </a:lnTo>
                    <a:lnTo>
                      <a:pt x="532" y="12"/>
                    </a:lnTo>
                    <a:lnTo>
                      <a:pt x="547" y="21"/>
                    </a:lnTo>
                    <a:lnTo>
                      <a:pt x="562" y="32"/>
                    </a:lnTo>
                    <a:lnTo>
                      <a:pt x="574" y="51"/>
                    </a:lnTo>
                    <a:lnTo>
                      <a:pt x="582" y="71"/>
                    </a:lnTo>
                    <a:lnTo>
                      <a:pt x="584" y="89"/>
                    </a:lnTo>
                    <a:lnTo>
                      <a:pt x="581" y="105"/>
                    </a:lnTo>
                    <a:lnTo>
                      <a:pt x="575" y="120"/>
                    </a:lnTo>
                    <a:lnTo>
                      <a:pt x="566" y="131"/>
                    </a:lnTo>
                    <a:lnTo>
                      <a:pt x="557" y="143"/>
                    </a:lnTo>
                    <a:lnTo>
                      <a:pt x="547" y="152"/>
                    </a:lnTo>
                    <a:lnTo>
                      <a:pt x="539" y="160"/>
                    </a:lnTo>
                    <a:lnTo>
                      <a:pt x="552" y="163"/>
                    </a:lnTo>
                    <a:lnTo>
                      <a:pt x="565" y="167"/>
                    </a:lnTo>
                    <a:lnTo>
                      <a:pt x="575" y="172"/>
                    </a:lnTo>
                    <a:lnTo>
                      <a:pt x="584" y="177"/>
                    </a:lnTo>
                    <a:lnTo>
                      <a:pt x="590" y="183"/>
                    </a:lnTo>
                    <a:lnTo>
                      <a:pt x="596" y="192"/>
                    </a:lnTo>
                    <a:lnTo>
                      <a:pt x="598" y="200"/>
                    </a:lnTo>
                    <a:lnTo>
                      <a:pt x="600" y="212"/>
                    </a:lnTo>
                    <a:lnTo>
                      <a:pt x="598" y="224"/>
                    </a:lnTo>
                    <a:lnTo>
                      <a:pt x="594" y="237"/>
                    </a:lnTo>
                    <a:lnTo>
                      <a:pt x="589" y="249"/>
                    </a:lnTo>
                    <a:lnTo>
                      <a:pt x="581" y="261"/>
                    </a:lnTo>
                    <a:lnTo>
                      <a:pt x="570" y="271"/>
                    </a:lnTo>
                    <a:lnTo>
                      <a:pt x="558" y="281"/>
                    </a:lnTo>
                    <a:lnTo>
                      <a:pt x="543" y="287"/>
                    </a:lnTo>
                    <a:lnTo>
                      <a:pt x="527" y="291"/>
                    </a:lnTo>
                    <a:lnTo>
                      <a:pt x="550" y="294"/>
                    </a:lnTo>
                    <a:lnTo>
                      <a:pt x="567" y="299"/>
                    </a:lnTo>
                    <a:lnTo>
                      <a:pt x="582" y="304"/>
                    </a:lnTo>
                    <a:lnTo>
                      <a:pt x="593" y="311"/>
                    </a:lnTo>
                    <a:lnTo>
                      <a:pt x="601" y="318"/>
                    </a:lnTo>
                    <a:lnTo>
                      <a:pt x="605" y="326"/>
                    </a:lnTo>
                    <a:lnTo>
                      <a:pt x="605" y="336"/>
                    </a:lnTo>
                    <a:lnTo>
                      <a:pt x="604" y="346"/>
                    </a:lnTo>
                    <a:lnTo>
                      <a:pt x="605" y="370"/>
                    </a:lnTo>
                    <a:lnTo>
                      <a:pt x="609" y="395"/>
                    </a:lnTo>
                    <a:lnTo>
                      <a:pt x="617" y="417"/>
                    </a:lnTo>
                    <a:lnTo>
                      <a:pt x="638" y="433"/>
                    </a:lnTo>
                    <a:lnTo>
                      <a:pt x="630" y="440"/>
                    </a:lnTo>
                    <a:lnTo>
                      <a:pt x="620" y="444"/>
                    </a:lnTo>
                    <a:lnTo>
                      <a:pt x="611" y="445"/>
                    </a:lnTo>
                    <a:lnTo>
                      <a:pt x="601" y="444"/>
                    </a:lnTo>
                    <a:lnTo>
                      <a:pt x="590" y="440"/>
                    </a:lnTo>
                    <a:lnTo>
                      <a:pt x="581" y="435"/>
                    </a:lnTo>
                    <a:lnTo>
                      <a:pt x="571" y="430"/>
                    </a:lnTo>
                    <a:lnTo>
                      <a:pt x="563" y="423"/>
                    </a:lnTo>
                    <a:lnTo>
                      <a:pt x="554" y="412"/>
                    </a:lnTo>
                    <a:lnTo>
                      <a:pt x="544" y="397"/>
                    </a:lnTo>
                    <a:lnTo>
                      <a:pt x="532" y="381"/>
                    </a:lnTo>
                    <a:lnTo>
                      <a:pt x="521" y="366"/>
                    </a:lnTo>
                    <a:lnTo>
                      <a:pt x="509" y="351"/>
                    </a:lnTo>
                    <a:lnTo>
                      <a:pt x="498" y="338"/>
                    </a:lnTo>
                    <a:lnTo>
                      <a:pt x="489" y="328"/>
                    </a:lnTo>
                    <a:lnTo>
                      <a:pt x="482" y="319"/>
                    </a:lnTo>
                    <a:lnTo>
                      <a:pt x="471" y="314"/>
                    </a:lnTo>
                    <a:lnTo>
                      <a:pt x="467" y="318"/>
                    </a:lnTo>
                    <a:lnTo>
                      <a:pt x="467" y="329"/>
                    </a:lnTo>
                    <a:lnTo>
                      <a:pt x="475" y="343"/>
                    </a:lnTo>
                    <a:lnTo>
                      <a:pt x="483" y="351"/>
                    </a:lnTo>
                    <a:lnTo>
                      <a:pt x="494" y="361"/>
                    </a:lnTo>
                    <a:lnTo>
                      <a:pt x="506" y="373"/>
                    </a:lnTo>
                    <a:lnTo>
                      <a:pt x="519" y="386"/>
                    </a:lnTo>
                    <a:lnTo>
                      <a:pt x="532" y="400"/>
                    </a:lnTo>
                    <a:lnTo>
                      <a:pt x="543" y="413"/>
                    </a:lnTo>
                    <a:lnTo>
                      <a:pt x="551" y="427"/>
                    </a:lnTo>
                    <a:lnTo>
                      <a:pt x="557"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35" name="Freeform 57"/>
              <p:cNvSpPr>
                <a:spLocks/>
              </p:cNvSpPr>
              <p:nvPr/>
            </p:nvSpPr>
            <p:spPr bwMode="auto">
              <a:xfrm>
                <a:off x="5048" y="543"/>
                <a:ext cx="137" cy="44"/>
              </a:xfrm>
              <a:custGeom>
                <a:avLst/>
                <a:gdLst>
                  <a:gd name="T0" fmla="*/ 0 w 137"/>
                  <a:gd name="T1" fmla="*/ 0 h 89"/>
                  <a:gd name="T2" fmla="*/ 10 w 137"/>
                  <a:gd name="T3" fmla="*/ 0 h 89"/>
                  <a:gd name="T4" fmla="*/ 23 w 137"/>
                  <a:gd name="T5" fmla="*/ 0 h 89"/>
                  <a:gd name="T6" fmla="*/ 40 w 137"/>
                  <a:gd name="T7" fmla="*/ 0 h 89"/>
                  <a:gd name="T8" fmla="*/ 59 w 137"/>
                  <a:gd name="T9" fmla="*/ 0 h 89"/>
                  <a:gd name="T10" fmla="*/ 77 w 137"/>
                  <a:gd name="T11" fmla="*/ 0 h 89"/>
                  <a:gd name="T12" fmla="*/ 98 w 137"/>
                  <a:gd name="T13" fmla="*/ 0 h 89"/>
                  <a:gd name="T14" fmla="*/ 118 w 137"/>
                  <a:gd name="T15" fmla="*/ 0 h 89"/>
                  <a:gd name="T16" fmla="*/ 137 w 137"/>
                  <a:gd name="T17" fmla="*/ 0 h 89"/>
                  <a:gd name="T18" fmla="*/ 122 w 137"/>
                  <a:gd name="T19" fmla="*/ 0 h 89"/>
                  <a:gd name="T20" fmla="*/ 109 w 137"/>
                  <a:gd name="T21" fmla="*/ 0 h 89"/>
                  <a:gd name="T22" fmla="*/ 94 w 137"/>
                  <a:gd name="T23" fmla="*/ 0 h 89"/>
                  <a:gd name="T24" fmla="*/ 83 w 137"/>
                  <a:gd name="T25" fmla="*/ 0 h 89"/>
                  <a:gd name="T26" fmla="*/ 72 w 137"/>
                  <a:gd name="T27" fmla="*/ 0 h 89"/>
                  <a:gd name="T28" fmla="*/ 67 w 137"/>
                  <a:gd name="T29" fmla="*/ 0 h 89"/>
                  <a:gd name="T30" fmla="*/ 65 w 137"/>
                  <a:gd name="T31" fmla="*/ 0 h 89"/>
                  <a:gd name="T32" fmla="*/ 68 w 137"/>
                  <a:gd name="T33" fmla="*/ 0 h 89"/>
                  <a:gd name="T34" fmla="*/ 0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0" y="48"/>
                    </a:moveTo>
                    <a:lnTo>
                      <a:pt x="10" y="33"/>
                    </a:lnTo>
                    <a:lnTo>
                      <a:pt x="23" y="22"/>
                    </a:lnTo>
                    <a:lnTo>
                      <a:pt x="40" y="12"/>
                    </a:lnTo>
                    <a:lnTo>
                      <a:pt x="59" y="5"/>
                    </a:lnTo>
                    <a:lnTo>
                      <a:pt x="77" y="2"/>
                    </a:lnTo>
                    <a:lnTo>
                      <a:pt x="98" y="0"/>
                    </a:lnTo>
                    <a:lnTo>
                      <a:pt x="118" y="3"/>
                    </a:lnTo>
                    <a:lnTo>
                      <a:pt x="137" y="8"/>
                    </a:lnTo>
                    <a:lnTo>
                      <a:pt x="122" y="15"/>
                    </a:lnTo>
                    <a:lnTo>
                      <a:pt x="109" y="20"/>
                    </a:lnTo>
                    <a:lnTo>
                      <a:pt x="94" y="27"/>
                    </a:lnTo>
                    <a:lnTo>
                      <a:pt x="83" y="33"/>
                    </a:lnTo>
                    <a:lnTo>
                      <a:pt x="72" y="42"/>
                    </a:lnTo>
                    <a:lnTo>
                      <a:pt x="67" y="54"/>
                    </a:lnTo>
                    <a:lnTo>
                      <a:pt x="65" y="69"/>
                    </a:lnTo>
                    <a:lnTo>
                      <a:pt x="68" y="89"/>
                    </a:lnTo>
                    <a:lnTo>
                      <a:pt x="0" y="48"/>
                    </a:lnTo>
                    <a:close/>
                  </a:path>
                </a:pathLst>
              </a:custGeom>
              <a:solidFill>
                <a:srgbClr val="FF3300"/>
              </a:solidFill>
              <a:ln w="9525">
                <a:solidFill>
                  <a:srgbClr val="FFFF00"/>
                </a:solidFill>
                <a:round/>
                <a:headEnd/>
                <a:tailEnd/>
              </a:ln>
            </p:spPr>
            <p:txBody>
              <a:bodyPr rot="10800000" vert="eaVert"/>
              <a:lstStyle/>
              <a:p>
                <a:endParaRPr lang="ru-RU"/>
              </a:p>
            </p:txBody>
          </p:sp>
          <p:sp>
            <p:nvSpPr>
              <p:cNvPr id="36" name="Freeform 58"/>
              <p:cNvSpPr>
                <a:spLocks/>
              </p:cNvSpPr>
              <p:nvPr/>
            </p:nvSpPr>
            <p:spPr bwMode="auto">
              <a:xfrm>
                <a:off x="4990" y="509"/>
                <a:ext cx="64" cy="35"/>
              </a:xfrm>
              <a:custGeom>
                <a:avLst/>
                <a:gdLst>
                  <a:gd name="T0" fmla="*/ 7 w 64"/>
                  <a:gd name="T1" fmla="*/ 0 h 71"/>
                  <a:gd name="T2" fmla="*/ 15 w 64"/>
                  <a:gd name="T3" fmla="*/ 0 h 71"/>
                  <a:gd name="T4" fmla="*/ 22 w 64"/>
                  <a:gd name="T5" fmla="*/ 0 h 71"/>
                  <a:gd name="T6" fmla="*/ 30 w 64"/>
                  <a:gd name="T7" fmla="*/ 0 h 71"/>
                  <a:gd name="T8" fmla="*/ 37 w 64"/>
                  <a:gd name="T9" fmla="*/ 0 h 71"/>
                  <a:gd name="T10" fmla="*/ 42 w 64"/>
                  <a:gd name="T11" fmla="*/ 0 h 71"/>
                  <a:gd name="T12" fmla="*/ 49 w 64"/>
                  <a:gd name="T13" fmla="*/ 0 h 71"/>
                  <a:gd name="T14" fmla="*/ 53 w 64"/>
                  <a:gd name="T15" fmla="*/ 0 h 71"/>
                  <a:gd name="T16" fmla="*/ 58 w 64"/>
                  <a:gd name="T17" fmla="*/ 0 h 71"/>
                  <a:gd name="T18" fmla="*/ 64 w 64"/>
                  <a:gd name="T19" fmla="*/ 0 h 71"/>
                  <a:gd name="T20" fmla="*/ 62 w 64"/>
                  <a:gd name="T21" fmla="*/ 0 h 71"/>
                  <a:gd name="T22" fmla="*/ 56 w 64"/>
                  <a:gd name="T23" fmla="*/ 0 h 71"/>
                  <a:gd name="T24" fmla="*/ 49 w 64"/>
                  <a:gd name="T25" fmla="*/ 0 h 71"/>
                  <a:gd name="T26" fmla="*/ 45 w 64"/>
                  <a:gd name="T27" fmla="*/ 0 h 71"/>
                  <a:gd name="T28" fmla="*/ 39 w 64"/>
                  <a:gd name="T29" fmla="*/ 0 h 71"/>
                  <a:gd name="T30" fmla="*/ 33 w 64"/>
                  <a:gd name="T31" fmla="*/ 0 h 71"/>
                  <a:gd name="T32" fmla="*/ 27 w 64"/>
                  <a:gd name="T33" fmla="*/ 0 h 71"/>
                  <a:gd name="T34" fmla="*/ 20 w 64"/>
                  <a:gd name="T35" fmla="*/ 0 h 71"/>
                  <a:gd name="T36" fmla="*/ 15 w 64"/>
                  <a:gd name="T37" fmla="*/ 0 h 71"/>
                  <a:gd name="T38" fmla="*/ 10 w 64"/>
                  <a:gd name="T39" fmla="*/ 0 h 71"/>
                  <a:gd name="T40" fmla="*/ 7 w 64"/>
                  <a:gd name="T41" fmla="*/ 0 h 71"/>
                  <a:gd name="T42" fmla="*/ 3 w 64"/>
                  <a:gd name="T43" fmla="*/ 0 h 71"/>
                  <a:gd name="T44" fmla="*/ 0 w 64"/>
                  <a:gd name="T45" fmla="*/ 0 h 71"/>
                  <a:gd name="T46" fmla="*/ 1 w 64"/>
                  <a:gd name="T47" fmla="*/ 0 h 71"/>
                  <a:gd name="T48" fmla="*/ 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7" y="12"/>
                    </a:moveTo>
                    <a:lnTo>
                      <a:pt x="15" y="7"/>
                    </a:lnTo>
                    <a:lnTo>
                      <a:pt x="22" y="3"/>
                    </a:lnTo>
                    <a:lnTo>
                      <a:pt x="30" y="0"/>
                    </a:lnTo>
                    <a:lnTo>
                      <a:pt x="37" y="0"/>
                    </a:lnTo>
                    <a:lnTo>
                      <a:pt x="42" y="0"/>
                    </a:lnTo>
                    <a:lnTo>
                      <a:pt x="49" y="3"/>
                    </a:lnTo>
                    <a:lnTo>
                      <a:pt x="53" y="7"/>
                    </a:lnTo>
                    <a:lnTo>
                      <a:pt x="58" y="12"/>
                    </a:lnTo>
                    <a:lnTo>
                      <a:pt x="64" y="25"/>
                    </a:lnTo>
                    <a:lnTo>
                      <a:pt x="62" y="37"/>
                    </a:lnTo>
                    <a:lnTo>
                      <a:pt x="56" y="50"/>
                    </a:lnTo>
                    <a:lnTo>
                      <a:pt x="49" y="62"/>
                    </a:lnTo>
                    <a:lnTo>
                      <a:pt x="45" y="67"/>
                    </a:lnTo>
                    <a:lnTo>
                      <a:pt x="39" y="71"/>
                    </a:lnTo>
                    <a:lnTo>
                      <a:pt x="33" y="71"/>
                    </a:lnTo>
                    <a:lnTo>
                      <a:pt x="27" y="71"/>
                    </a:lnTo>
                    <a:lnTo>
                      <a:pt x="20" y="67"/>
                    </a:lnTo>
                    <a:lnTo>
                      <a:pt x="15" y="65"/>
                    </a:lnTo>
                    <a:lnTo>
                      <a:pt x="10" y="62"/>
                    </a:lnTo>
                    <a:lnTo>
                      <a:pt x="7" y="59"/>
                    </a:lnTo>
                    <a:lnTo>
                      <a:pt x="3" y="49"/>
                    </a:lnTo>
                    <a:lnTo>
                      <a:pt x="0" y="35"/>
                    </a:lnTo>
                    <a:lnTo>
                      <a:pt x="1" y="22"/>
                    </a:lnTo>
                    <a:lnTo>
                      <a:pt x="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37" name="Freeform 59"/>
              <p:cNvSpPr>
                <a:spLocks/>
              </p:cNvSpPr>
              <p:nvPr/>
            </p:nvSpPr>
            <p:spPr bwMode="auto">
              <a:xfrm>
                <a:off x="5051" y="633"/>
                <a:ext cx="458" cy="689"/>
              </a:xfrm>
              <a:custGeom>
                <a:avLst/>
                <a:gdLst>
                  <a:gd name="T0" fmla="*/ 387 w 458"/>
                  <a:gd name="T1" fmla="*/ 1 h 1378"/>
                  <a:gd name="T2" fmla="*/ 386 w 458"/>
                  <a:gd name="T3" fmla="*/ 1 h 1378"/>
                  <a:gd name="T4" fmla="*/ 363 w 458"/>
                  <a:gd name="T5" fmla="*/ 1 h 1378"/>
                  <a:gd name="T6" fmla="*/ 315 w 458"/>
                  <a:gd name="T7" fmla="*/ 1 h 1378"/>
                  <a:gd name="T8" fmla="*/ 237 w 458"/>
                  <a:gd name="T9" fmla="*/ 1 h 1378"/>
                  <a:gd name="T10" fmla="*/ 175 w 458"/>
                  <a:gd name="T11" fmla="*/ 1 h 1378"/>
                  <a:gd name="T12" fmla="*/ 207 w 458"/>
                  <a:gd name="T13" fmla="*/ 1 h 1378"/>
                  <a:gd name="T14" fmla="*/ 249 w 458"/>
                  <a:gd name="T15" fmla="*/ 1 h 1378"/>
                  <a:gd name="T16" fmla="*/ 298 w 458"/>
                  <a:gd name="T17" fmla="*/ 1 h 1378"/>
                  <a:gd name="T18" fmla="*/ 333 w 458"/>
                  <a:gd name="T19" fmla="*/ 1 h 1378"/>
                  <a:gd name="T20" fmla="*/ 301 w 458"/>
                  <a:gd name="T21" fmla="*/ 1 h 1378"/>
                  <a:gd name="T22" fmla="*/ 340 w 458"/>
                  <a:gd name="T23" fmla="*/ 1 h 1378"/>
                  <a:gd name="T24" fmla="*/ 408 w 458"/>
                  <a:gd name="T25" fmla="*/ 1 h 1378"/>
                  <a:gd name="T26" fmla="*/ 440 w 458"/>
                  <a:gd name="T27" fmla="*/ 1 h 1378"/>
                  <a:gd name="T28" fmla="*/ 436 w 458"/>
                  <a:gd name="T29" fmla="*/ 1 h 1378"/>
                  <a:gd name="T30" fmla="*/ 374 w 458"/>
                  <a:gd name="T31" fmla="*/ 1 h 1378"/>
                  <a:gd name="T32" fmla="*/ 292 w 458"/>
                  <a:gd name="T33" fmla="*/ 1 h 1378"/>
                  <a:gd name="T34" fmla="*/ 315 w 458"/>
                  <a:gd name="T35" fmla="*/ 1 h 1378"/>
                  <a:gd name="T36" fmla="*/ 374 w 458"/>
                  <a:gd name="T37" fmla="*/ 1 h 1378"/>
                  <a:gd name="T38" fmla="*/ 389 w 458"/>
                  <a:gd name="T39" fmla="*/ 1 h 1378"/>
                  <a:gd name="T40" fmla="*/ 361 w 458"/>
                  <a:gd name="T41" fmla="*/ 1 h 1378"/>
                  <a:gd name="T42" fmla="*/ 295 w 458"/>
                  <a:gd name="T43" fmla="*/ 1 h 1378"/>
                  <a:gd name="T44" fmla="*/ 257 w 458"/>
                  <a:gd name="T45" fmla="*/ 1 h 1378"/>
                  <a:gd name="T46" fmla="*/ 241 w 458"/>
                  <a:gd name="T47" fmla="*/ 1 h 1378"/>
                  <a:gd name="T48" fmla="*/ 250 w 458"/>
                  <a:gd name="T49" fmla="*/ 1 h 1378"/>
                  <a:gd name="T50" fmla="*/ 288 w 458"/>
                  <a:gd name="T51" fmla="*/ 1 h 1378"/>
                  <a:gd name="T52" fmla="*/ 321 w 458"/>
                  <a:gd name="T53" fmla="*/ 1 h 1378"/>
                  <a:gd name="T54" fmla="*/ 334 w 458"/>
                  <a:gd name="T55" fmla="*/ 1 h 1378"/>
                  <a:gd name="T56" fmla="*/ 338 w 458"/>
                  <a:gd name="T57" fmla="*/ 1 h 1378"/>
                  <a:gd name="T58" fmla="*/ 383 w 458"/>
                  <a:gd name="T59" fmla="*/ 1 h 1378"/>
                  <a:gd name="T60" fmla="*/ 418 w 458"/>
                  <a:gd name="T61" fmla="*/ 1 h 1378"/>
                  <a:gd name="T62" fmla="*/ 443 w 458"/>
                  <a:gd name="T63" fmla="*/ 1 h 1378"/>
                  <a:gd name="T64" fmla="*/ 439 w 458"/>
                  <a:gd name="T65" fmla="*/ 1 h 1378"/>
                  <a:gd name="T66" fmla="*/ 402 w 458"/>
                  <a:gd name="T67" fmla="*/ 1 h 1378"/>
                  <a:gd name="T68" fmla="*/ 336 w 458"/>
                  <a:gd name="T69" fmla="*/ 1 h 1378"/>
                  <a:gd name="T70" fmla="*/ 263 w 458"/>
                  <a:gd name="T71" fmla="*/ 1 h 1378"/>
                  <a:gd name="T72" fmla="*/ 219 w 458"/>
                  <a:gd name="T73" fmla="*/ 1 h 1378"/>
                  <a:gd name="T74" fmla="*/ 199 w 458"/>
                  <a:gd name="T75" fmla="*/ 1 h 1378"/>
                  <a:gd name="T76" fmla="*/ 179 w 458"/>
                  <a:gd name="T77" fmla="*/ 1 h 1378"/>
                  <a:gd name="T78" fmla="*/ 115 w 458"/>
                  <a:gd name="T79" fmla="*/ 1 h 1378"/>
                  <a:gd name="T80" fmla="*/ 54 w 458"/>
                  <a:gd name="T81" fmla="*/ 1 h 1378"/>
                  <a:gd name="T82" fmla="*/ 30 w 458"/>
                  <a:gd name="T83" fmla="*/ 1 h 1378"/>
                  <a:gd name="T84" fmla="*/ 47 w 458"/>
                  <a:gd name="T85" fmla="*/ 1 h 1378"/>
                  <a:gd name="T86" fmla="*/ 83 w 458"/>
                  <a:gd name="T87" fmla="*/ 1 h 1378"/>
                  <a:gd name="T88" fmla="*/ 110 w 458"/>
                  <a:gd name="T89" fmla="*/ 1 h 1378"/>
                  <a:gd name="T90" fmla="*/ 108 w 458"/>
                  <a:gd name="T91" fmla="*/ 1 h 1378"/>
                  <a:gd name="T92" fmla="*/ 123 w 458"/>
                  <a:gd name="T93" fmla="*/ 1 h 1378"/>
                  <a:gd name="T94" fmla="*/ 112 w 458"/>
                  <a:gd name="T95" fmla="*/ 1 h 1378"/>
                  <a:gd name="T96" fmla="*/ 76 w 458"/>
                  <a:gd name="T97" fmla="*/ 1 h 1378"/>
                  <a:gd name="T98" fmla="*/ 35 w 458"/>
                  <a:gd name="T99" fmla="*/ 1 h 1378"/>
                  <a:gd name="T100" fmla="*/ 3 w 458"/>
                  <a:gd name="T101" fmla="*/ 1 h 1378"/>
                  <a:gd name="T102" fmla="*/ 23 w 458"/>
                  <a:gd name="T103" fmla="*/ 1 h 1378"/>
                  <a:gd name="T104" fmla="*/ 87 w 458"/>
                  <a:gd name="T105" fmla="*/ 1 h 1378"/>
                  <a:gd name="T106" fmla="*/ 152 w 458"/>
                  <a:gd name="T107" fmla="*/ 1 h 1378"/>
                  <a:gd name="T108" fmla="*/ 226 w 458"/>
                  <a:gd name="T109" fmla="*/ 1 h 1378"/>
                  <a:gd name="T110" fmla="*/ 290 w 458"/>
                  <a:gd name="T111" fmla="*/ 1 h 1378"/>
                  <a:gd name="T112" fmla="*/ 295 w 458"/>
                  <a:gd name="T113" fmla="*/ 0 h 1378"/>
                  <a:gd name="T114" fmla="*/ 325 w 458"/>
                  <a:gd name="T115" fmla="*/ 1 h 1378"/>
                  <a:gd name="T116" fmla="*/ 353 w 458"/>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1378"/>
                  <a:gd name="T179" fmla="*/ 458 w 458"/>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1378">
                    <a:moveTo>
                      <a:pt x="378" y="74"/>
                    </a:moveTo>
                    <a:lnTo>
                      <a:pt x="383" y="104"/>
                    </a:lnTo>
                    <a:lnTo>
                      <a:pt x="387" y="140"/>
                    </a:lnTo>
                    <a:lnTo>
                      <a:pt x="389" y="177"/>
                    </a:lnTo>
                    <a:lnTo>
                      <a:pt x="389" y="217"/>
                    </a:lnTo>
                    <a:lnTo>
                      <a:pt x="386" y="257"/>
                    </a:lnTo>
                    <a:lnTo>
                      <a:pt x="380" y="299"/>
                    </a:lnTo>
                    <a:lnTo>
                      <a:pt x="374" y="343"/>
                    </a:lnTo>
                    <a:lnTo>
                      <a:pt x="363" y="383"/>
                    </a:lnTo>
                    <a:lnTo>
                      <a:pt x="351" y="425"/>
                    </a:lnTo>
                    <a:lnTo>
                      <a:pt x="334" y="464"/>
                    </a:lnTo>
                    <a:lnTo>
                      <a:pt x="315" y="499"/>
                    </a:lnTo>
                    <a:lnTo>
                      <a:pt x="292" y="532"/>
                    </a:lnTo>
                    <a:lnTo>
                      <a:pt x="267" y="561"/>
                    </a:lnTo>
                    <a:lnTo>
                      <a:pt x="237" y="586"/>
                    </a:lnTo>
                    <a:lnTo>
                      <a:pt x="204" y="605"/>
                    </a:lnTo>
                    <a:lnTo>
                      <a:pt x="167" y="618"/>
                    </a:lnTo>
                    <a:lnTo>
                      <a:pt x="175" y="623"/>
                    </a:lnTo>
                    <a:lnTo>
                      <a:pt x="184" y="625"/>
                    </a:lnTo>
                    <a:lnTo>
                      <a:pt x="195" y="625"/>
                    </a:lnTo>
                    <a:lnTo>
                      <a:pt x="207" y="623"/>
                    </a:lnTo>
                    <a:lnTo>
                      <a:pt x="221" y="621"/>
                    </a:lnTo>
                    <a:lnTo>
                      <a:pt x="234" y="618"/>
                    </a:lnTo>
                    <a:lnTo>
                      <a:pt x="249" y="615"/>
                    </a:lnTo>
                    <a:lnTo>
                      <a:pt x="264" y="613"/>
                    </a:lnTo>
                    <a:lnTo>
                      <a:pt x="280" y="615"/>
                    </a:lnTo>
                    <a:lnTo>
                      <a:pt x="298" y="621"/>
                    </a:lnTo>
                    <a:lnTo>
                      <a:pt x="313" y="631"/>
                    </a:lnTo>
                    <a:lnTo>
                      <a:pt x="326" y="645"/>
                    </a:lnTo>
                    <a:lnTo>
                      <a:pt x="333" y="660"/>
                    </a:lnTo>
                    <a:lnTo>
                      <a:pt x="333" y="677"/>
                    </a:lnTo>
                    <a:lnTo>
                      <a:pt x="322" y="694"/>
                    </a:lnTo>
                    <a:lnTo>
                      <a:pt x="301" y="710"/>
                    </a:lnTo>
                    <a:lnTo>
                      <a:pt x="286" y="719"/>
                    </a:lnTo>
                    <a:lnTo>
                      <a:pt x="295" y="725"/>
                    </a:lnTo>
                    <a:lnTo>
                      <a:pt x="340" y="722"/>
                    </a:lnTo>
                    <a:lnTo>
                      <a:pt x="371" y="729"/>
                    </a:lnTo>
                    <a:lnTo>
                      <a:pt x="393" y="746"/>
                    </a:lnTo>
                    <a:lnTo>
                      <a:pt x="408" y="766"/>
                    </a:lnTo>
                    <a:lnTo>
                      <a:pt x="418" y="789"/>
                    </a:lnTo>
                    <a:lnTo>
                      <a:pt x="428" y="809"/>
                    </a:lnTo>
                    <a:lnTo>
                      <a:pt x="440" y="823"/>
                    </a:lnTo>
                    <a:lnTo>
                      <a:pt x="458" y="828"/>
                    </a:lnTo>
                    <a:lnTo>
                      <a:pt x="449" y="843"/>
                    </a:lnTo>
                    <a:lnTo>
                      <a:pt x="436" y="856"/>
                    </a:lnTo>
                    <a:lnTo>
                      <a:pt x="418" y="868"/>
                    </a:lnTo>
                    <a:lnTo>
                      <a:pt x="398" y="876"/>
                    </a:lnTo>
                    <a:lnTo>
                      <a:pt x="374" y="880"/>
                    </a:lnTo>
                    <a:lnTo>
                      <a:pt x="348" y="875"/>
                    </a:lnTo>
                    <a:lnTo>
                      <a:pt x="321" y="861"/>
                    </a:lnTo>
                    <a:lnTo>
                      <a:pt x="292" y="838"/>
                    </a:lnTo>
                    <a:lnTo>
                      <a:pt x="273" y="819"/>
                    </a:lnTo>
                    <a:lnTo>
                      <a:pt x="269" y="838"/>
                    </a:lnTo>
                    <a:lnTo>
                      <a:pt x="315" y="870"/>
                    </a:lnTo>
                    <a:lnTo>
                      <a:pt x="345" y="905"/>
                    </a:lnTo>
                    <a:lnTo>
                      <a:pt x="364" y="944"/>
                    </a:lnTo>
                    <a:lnTo>
                      <a:pt x="374" y="982"/>
                    </a:lnTo>
                    <a:lnTo>
                      <a:pt x="378" y="1017"/>
                    </a:lnTo>
                    <a:lnTo>
                      <a:pt x="382" y="1044"/>
                    </a:lnTo>
                    <a:lnTo>
                      <a:pt x="389" y="1064"/>
                    </a:lnTo>
                    <a:lnTo>
                      <a:pt x="402" y="1071"/>
                    </a:lnTo>
                    <a:lnTo>
                      <a:pt x="383" y="1076"/>
                    </a:lnTo>
                    <a:lnTo>
                      <a:pt x="361" y="1073"/>
                    </a:lnTo>
                    <a:lnTo>
                      <a:pt x="338" y="1063"/>
                    </a:lnTo>
                    <a:lnTo>
                      <a:pt x="315" y="1048"/>
                    </a:lnTo>
                    <a:lnTo>
                      <a:pt x="295" y="1027"/>
                    </a:lnTo>
                    <a:lnTo>
                      <a:pt x="278" y="1006"/>
                    </a:lnTo>
                    <a:lnTo>
                      <a:pt x="264" y="979"/>
                    </a:lnTo>
                    <a:lnTo>
                      <a:pt x="257" y="952"/>
                    </a:lnTo>
                    <a:lnTo>
                      <a:pt x="248" y="890"/>
                    </a:lnTo>
                    <a:lnTo>
                      <a:pt x="233" y="902"/>
                    </a:lnTo>
                    <a:lnTo>
                      <a:pt x="241" y="945"/>
                    </a:lnTo>
                    <a:lnTo>
                      <a:pt x="245" y="987"/>
                    </a:lnTo>
                    <a:lnTo>
                      <a:pt x="248" y="1027"/>
                    </a:lnTo>
                    <a:lnTo>
                      <a:pt x="250" y="1066"/>
                    </a:lnTo>
                    <a:lnTo>
                      <a:pt x="256" y="1105"/>
                    </a:lnTo>
                    <a:lnTo>
                      <a:pt x="268" y="1142"/>
                    </a:lnTo>
                    <a:lnTo>
                      <a:pt x="288" y="1180"/>
                    </a:lnTo>
                    <a:lnTo>
                      <a:pt x="320" y="1219"/>
                    </a:lnTo>
                    <a:lnTo>
                      <a:pt x="321" y="1242"/>
                    </a:lnTo>
                    <a:lnTo>
                      <a:pt x="321" y="1264"/>
                    </a:lnTo>
                    <a:lnTo>
                      <a:pt x="325" y="1284"/>
                    </a:lnTo>
                    <a:lnTo>
                      <a:pt x="336" y="1301"/>
                    </a:lnTo>
                    <a:lnTo>
                      <a:pt x="334" y="1283"/>
                    </a:lnTo>
                    <a:lnTo>
                      <a:pt x="332" y="1264"/>
                    </a:lnTo>
                    <a:lnTo>
                      <a:pt x="332" y="1244"/>
                    </a:lnTo>
                    <a:lnTo>
                      <a:pt x="338" y="1224"/>
                    </a:lnTo>
                    <a:lnTo>
                      <a:pt x="355" y="1214"/>
                    </a:lnTo>
                    <a:lnTo>
                      <a:pt x="370" y="1209"/>
                    </a:lnTo>
                    <a:lnTo>
                      <a:pt x="383" y="1207"/>
                    </a:lnTo>
                    <a:lnTo>
                      <a:pt x="395" y="1209"/>
                    </a:lnTo>
                    <a:lnTo>
                      <a:pt x="408" y="1215"/>
                    </a:lnTo>
                    <a:lnTo>
                      <a:pt x="418" y="1224"/>
                    </a:lnTo>
                    <a:lnTo>
                      <a:pt x="428" y="1236"/>
                    </a:lnTo>
                    <a:lnTo>
                      <a:pt x="436" y="1251"/>
                    </a:lnTo>
                    <a:lnTo>
                      <a:pt x="443" y="1267"/>
                    </a:lnTo>
                    <a:lnTo>
                      <a:pt x="444" y="1286"/>
                    </a:lnTo>
                    <a:lnTo>
                      <a:pt x="444" y="1306"/>
                    </a:lnTo>
                    <a:lnTo>
                      <a:pt x="439" y="1325"/>
                    </a:lnTo>
                    <a:lnTo>
                      <a:pt x="431" y="1343"/>
                    </a:lnTo>
                    <a:lnTo>
                      <a:pt x="418" y="1358"/>
                    </a:lnTo>
                    <a:lnTo>
                      <a:pt x="402" y="1370"/>
                    </a:lnTo>
                    <a:lnTo>
                      <a:pt x="383" y="1378"/>
                    </a:lnTo>
                    <a:lnTo>
                      <a:pt x="360" y="1378"/>
                    </a:lnTo>
                    <a:lnTo>
                      <a:pt x="336" y="1366"/>
                    </a:lnTo>
                    <a:lnTo>
                      <a:pt x="310" y="1346"/>
                    </a:lnTo>
                    <a:lnTo>
                      <a:pt x="286" y="1321"/>
                    </a:lnTo>
                    <a:lnTo>
                      <a:pt x="263" y="1291"/>
                    </a:lnTo>
                    <a:lnTo>
                      <a:pt x="242" y="1261"/>
                    </a:lnTo>
                    <a:lnTo>
                      <a:pt x="227" y="1231"/>
                    </a:lnTo>
                    <a:lnTo>
                      <a:pt x="219" y="1204"/>
                    </a:lnTo>
                    <a:lnTo>
                      <a:pt x="210" y="1137"/>
                    </a:lnTo>
                    <a:lnTo>
                      <a:pt x="203" y="1064"/>
                    </a:lnTo>
                    <a:lnTo>
                      <a:pt x="199" y="994"/>
                    </a:lnTo>
                    <a:lnTo>
                      <a:pt x="195" y="927"/>
                    </a:lnTo>
                    <a:lnTo>
                      <a:pt x="188" y="865"/>
                    </a:lnTo>
                    <a:lnTo>
                      <a:pt x="179" y="811"/>
                    </a:lnTo>
                    <a:lnTo>
                      <a:pt x="164" y="769"/>
                    </a:lnTo>
                    <a:lnTo>
                      <a:pt x="141" y="742"/>
                    </a:lnTo>
                    <a:lnTo>
                      <a:pt x="115" y="727"/>
                    </a:lnTo>
                    <a:lnTo>
                      <a:pt x="92" y="720"/>
                    </a:lnTo>
                    <a:lnTo>
                      <a:pt x="72" y="720"/>
                    </a:lnTo>
                    <a:lnTo>
                      <a:pt x="54" y="725"/>
                    </a:lnTo>
                    <a:lnTo>
                      <a:pt x="42" y="737"/>
                    </a:lnTo>
                    <a:lnTo>
                      <a:pt x="33" y="752"/>
                    </a:lnTo>
                    <a:lnTo>
                      <a:pt x="30" y="772"/>
                    </a:lnTo>
                    <a:lnTo>
                      <a:pt x="31" y="796"/>
                    </a:lnTo>
                    <a:lnTo>
                      <a:pt x="38" y="816"/>
                    </a:lnTo>
                    <a:lnTo>
                      <a:pt x="47" y="828"/>
                    </a:lnTo>
                    <a:lnTo>
                      <a:pt x="58" y="834"/>
                    </a:lnTo>
                    <a:lnTo>
                      <a:pt x="70" y="833"/>
                    </a:lnTo>
                    <a:lnTo>
                      <a:pt x="83" y="829"/>
                    </a:lnTo>
                    <a:lnTo>
                      <a:pt x="95" y="819"/>
                    </a:lnTo>
                    <a:lnTo>
                      <a:pt x="103" y="809"/>
                    </a:lnTo>
                    <a:lnTo>
                      <a:pt x="110" y="796"/>
                    </a:lnTo>
                    <a:lnTo>
                      <a:pt x="116" y="821"/>
                    </a:lnTo>
                    <a:lnTo>
                      <a:pt x="115" y="843"/>
                    </a:lnTo>
                    <a:lnTo>
                      <a:pt x="108" y="858"/>
                    </a:lnTo>
                    <a:lnTo>
                      <a:pt x="97" y="866"/>
                    </a:lnTo>
                    <a:lnTo>
                      <a:pt x="115" y="880"/>
                    </a:lnTo>
                    <a:lnTo>
                      <a:pt x="123" y="892"/>
                    </a:lnTo>
                    <a:lnTo>
                      <a:pt x="125" y="908"/>
                    </a:lnTo>
                    <a:lnTo>
                      <a:pt x="119" y="928"/>
                    </a:lnTo>
                    <a:lnTo>
                      <a:pt x="112" y="935"/>
                    </a:lnTo>
                    <a:lnTo>
                      <a:pt x="103" y="935"/>
                    </a:lnTo>
                    <a:lnTo>
                      <a:pt x="89" y="930"/>
                    </a:lnTo>
                    <a:lnTo>
                      <a:pt x="76" y="920"/>
                    </a:lnTo>
                    <a:lnTo>
                      <a:pt x="61" y="907"/>
                    </a:lnTo>
                    <a:lnTo>
                      <a:pt x="47" y="892"/>
                    </a:lnTo>
                    <a:lnTo>
                      <a:pt x="35" y="875"/>
                    </a:lnTo>
                    <a:lnTo>
                      <a:pt x="26" y="861"/>
                    </a:lnTo>
                    <a:lnTo>
                      <a:pt x="11" y="826"/>
                    </a:lnTo>
                    <a:lnTo>
                      <a:pt x="3" y="777"/>
                    </a:lnTo>
                    <a:lnTo>
                      <a:pt x="0" y="727"/>
                    </a:lnTo>
                    <a:lnTo>
                      <a:pt x="7" y="680"/>
                    </a:lnTo>
                    <a:lnTo>
                      <a:pt x="23" y="638"/>
                    </a:lnTo>
                    <a:lnTo>
                      <a:pt x="42" y="606"/>
                    </a:lnTo>
                    <a:lnTo>
                      <a:pt x="64" y="583"/>
                    </a:lnTo>
                    <a:lnTo>
                      <a:pt x="87" y="564"/>
                    </a:lnTo>
                    <a:lnTo>
                      <a:pt x="108" y="548"/>
                    </a:lnTo>
                    <a:lnTo>
                      <a:pt x="131" y="532"/>
                    </a:lnTo>
                    <a:lnTo>
                      <a:pt x="152" y="514"/>
                    </a:lnTo>
                    <a:lnTo>
                      <a:pt x="169" y="492"/>
                    </a:lnTo>
                    <a:lnTo>
                      <a:pt x="199" y="448"/>
                    </a:lnTo>
                    <a:lnTo>
                      <a:pt x="226" y="407"/>
                    </a:lnTo>
                    <a:lnTo>
                      <a:pt x="252" y="361"/>
                    </a:lnTo>
                    <a:lnTo>
                      <a:pt x="273" y="311"/>
                    </a:lnTo>
                    <a:lnTo>
                      <a:pt x="290" y="252"/>
                    </a:lnTo>
                    <a:lnTo>
                      <a:pt x="301" y="183"/>
                    </a:lnTo>
                    <a:lnTo>
                      <a:pt x="302" y="101"/>
                    </a:lnTo>
                    <a:lnTo>
                      <a:pt x="295" y="0"/>
                    </a:lnTo>
                    <a:lnTo>
                      <a:pt x="306" y="14"/>
                    </a:lnTo>
                    <a:lnTo>
                      <a:pt x="315" y="27"/>
                    </a:lnTo>
                    <a:lnTo>
                      <a:pt x="325" y="39"/>
                    </a:lnTo>
                    <a:lnTo>
                      <a:pt x="334" y="47"/>
                    </a:lnTo>
                    <a:lnTo>
                      <a:pt x="344" y="56"/>
                    </a:lnTo>
                    <a:lnTo>
                      <a:pt x="353" y="64"/>
                    </a:lnTo>
                    <a:lnTo>
                      <a:pt x="366" y="69"/>
                    </a:lnTo>
                    <a:lnTo>
                      <a:pt x="378" y="74"/>
                    </a:lnTo>
                    <a:close/>
                  </a:path>
                </a:pathLst>
              </a:custGeom>
              <a:solidFill>
                <a:srgbClr val="FF3300"/>
              </a:solidFill>
              <a:ln w="9525">
                <a:solidFill>
                  <a:srgbClr val="FFFF00"/>
                </a:solidFill>
                <a:round/>
                <a:headEnd/>
                <a:tailEnd/>
              </a:ln>
            </p:spPr>
            <p:txBody>
              <a:bodyPr rot="10800000" vert="eaVert"/>
              <a:lstStyle/>
              <a:p>
                <a:endParaRPr lang="ru-RU"/>
              </a:p>
            </p:txBody>
          </p:sp>
          <p:sp>
            <p:nvSpPr>
              <p:cNvPr id="38" name="Freeform 60"/>
              <p:cNvSpPr>
                <a:spLocks/>
              </p:cNvSpPr>
              <p:nvPr/>
            </p:nvSpPr>
            <p:spPr bwMode="auto">
              <a:xfrm>
                <a:off x="5297" y="26"/>
                <a:ext cx="236" cy="374"/>
              </a:xfrm>
              <a:custGeom>
                <a:avLst/>
                <a:gdLst>
                  <a:gd name="T0" fmla="*/ 0 w 236"/>
                  <a:gd name="T1" fmla="*/ 0 h 749"/>
                  <a:gd name="T2" fmla="*/ 41 w 236"/>
                  <a:gd name="T3" fmla="*/ 0 h 749"/>
                  <a:gd name="T4" fmla="*/ 76 w 236"/>
                  <a:gd name="T5" fmla="*/ 0 h 749"/>
                  <a:gd name="T6" fmla="*/ 106 w 236"/>
                  <a:gd name="T7" fmla="*/ 0 h 749"/>
                  <a:gd name="T8" fmla="*/ 129 w 236"/>
                  <a:gd name="T9" fmla="*/ 0 h 749"/>
                  <a:gd name="T10" fmla="*/ 144 w 236"/>
                  <a:gd name="T11" fmla="*/ 0 h 749"/>
                  <a:gd name="T12" fmla="*/ 152 w 236"/>
                  <a:gd name="T13" fmla="*/ 0 h 749"/>
                  <a:gd name="T14" fmla="*/ 152 w 236"/>
                  <a:gd name="T15" fmla="*/ 0 h 749"/>
                  <a:gd name="T16" fmla="*/ 143 w 236"/>
                  <a:gd name="T17" fmla="*/ 0 h 749"/>
                  <a:gd name="T18" fmla="*/ 216 w 236"/>
                  <a:gd name="T19" fmla="*/ 0 h 749"/>
                  <a:gd name="T20" fmla="*/ 229 w 236"/>
                  <a:gd name="T21" fmla="*/ 0 h 749"/>
                  <a:gd name="T22" fmla="*/ 236 w 236"/>
                  <a:gd name="T23" fmla="*/ 0 h 749"/>
                  <a:gd name="T24" fmla="*/ 236 w 236"/>
                  <a:gd name="T25" fmla="*/ 0 h 749"/>
                  <a:gd name="T26" fmla="*/ 229 w 236"/>
                  <a:gd name="T27" fmla="*/ 0 h 749"/>
                  <a:gd name="T28" fmla="*/ 216 w 236"/>
                  <a:gd name="T29" fmla="*/ 0 h 749"/>
                  <a:gd name="T30" fmla="*/ 197 w 236"/>
                  <a:gd name="T31" fmla="*/ 0 h 749"/>
                  <a:gd name="T32" fmla="*/ 168 w 236"/>
                  <a:gd name="T33" fmla="*/ 0 h 749"/>
                  <a:gd name="T34" fmla="*/ 134 w 236"/>
                  <a:gd name="T35" fmla="*/ 0 h 749"/>
                  <a:gd name="T36" fmla="*/ 126 w 236"/>
                  <a:gd name="T37" fmla="*/ 0 h 749"/>
                  <a:gd name="T38" fmla="*/ 117 w 236"/>
                  <a:gd name="T39" fmla="*/ 0 h 749"/>
                  <a:gd name="T40" fmla="*/ 107 w 236"/>
                  <a:gd name="T41" fmla="*/ 0 h 749"/>
                  <a:gd name="T42" fmla="*/ 98 w 236"/>
                  <a:gd name="T43" fmla="*/ 0 h 749"/>
                  <a:gd name="T44" fmla="*/ 88 w 236"/>
                  <a:gd name="T45" fmla="*/ 0 h 749"/>
                  <a:gd name="T46" fmla="*/ 78 w 236"/>
                  <a:gd name="T47" fmla="*/ 0 h 749"/>
                  <a:gd name="T48" fmla="*/ 68 w 236"/>
                  <a:gd name="T49" fmla="*/ 0 h 749"/>
                  <a:gd name="T50" fmla="*/ 57 w 236"/>
                  <a:gd name="T51" fmla="*/ 0 h 749"/>
                  <a:gd name="T52" fmla="*/ 51 w 236"/>
                  <a:gd name="T53" fmla="*/ 0 h 749"/>
                  <a:gd name="T54" fmla="*/ 44 w 236"/>
                  <a:gd name="T55" fmla="*/ 0 h 749"/>
                  <a:gd name="T56" fmla="*/ 37 w 236"/>
                  <a:gd name="T57" fmla="*/ 0 h 749"/>
                  <a:gd name="T58" fmla="*/ 30 w 236"/>
                  <a:gd name="T59" fmla="*/ 0 h 749"/>
                  <a:gd name="T60" fmla="*/ 23 w 236"/>
                  <a:gd name="T61" fmla="*/ 0 h 749"/>
                  <a:gd name="T62" fmla="*/ 17 w 236"/>
                  <a:gd name="T63" fmla="*/ 0 h 749"/>
                  <a:gd name="T64" fmla="*/ 9 w 236"/>
                  <a:gd name="T65" fmla="*/ 0 h 749"/>
                  <a:gd name="T66" fmla="*/ 0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0" y="700"/>
                    </a:moveTo>
                    <a:lnTo>
                      <a:pt x="41" y="641"/>
                    </a:lnTo>
                    <a:lnTo>
                      <a:pt x="76" y="574"/>
                    </a:lnTo>
                    <a:lnTo>
                      <a:pt x="106" y="504"/>
                    </a:lnTo>
                    <a:lnTo>
                      <a:pt x="129" y="426"/>
                    </a:lnTo>
                    <a:lnTo>
                      <a:pt x="144" y="346"/>
                    </a:lnTo>
                    <a:lnTo>
                      <a:pt x="152" y="262"/>
                    </a:lnTo>
                    <a:lnTo>
                      <a:pt x="152" y="176"/>
                    </a:lnTo>
                    <a:lnTo>
                      <a:pt x="143" y="91"/>
                    </a:lnTo>
                    <a:lnTo>
                      <a:pt x="216" y="0"/>
                    </a:lnTo>
                    <a:lnTo>
                      <a:pt x="229" y="76"/>
                    </a:lnTo>
                    <a:lnTo>
                      <a:pt x="236" y="159"/>
                    </a:lnTo>
                    <a:lnTo>
                      <a:pt x="236" y="248"/>
                    </a:lnTo>
                    <a:lnTo>
                      <a:pt x="229" y="339"/>
                    </a:lnTo>
                    <a:lnTo>
                      <a:pt x="216" y="433"/>
                    </a:lnTo>
                    <a:lnTo>
                      <a:pt x="197" y="524"/>
                    </a:lnTo>
                    <a:lnTo>
                      <a:pt x="168" y="609"/>
                    </a:lnTo>
                    <a:lnTo>
                      <a:pt x="134" y="690"/>
                    </a:lnTo>
                    <a:lnTo>
                      <a:pt x="126" y="690"/>
                    </a:lnTo>
                    <a:lnTo>
                      <a:pt x="117" y="691"/>
                    </a:lnTo>
                    <a:lnTo>
                      <a:pt x="107" y="693"/>
                    </a:lnTo>
                    <a:lnTo>
                      <a:pt x="98" y="698"/>
                    </a:lnTo>
                    <a:lnTo>
                      <a:pt x="88" y="705"/>
                    </a:lnTo>
                    <a:lnTo>
                      <a:pt x="78" y="713"/>
                    </a:lnTo>
                    <a:lnTo>
                      <a:pt x="68" y="727"/>
                    </a:lnTo>
                    <a:lnTo>
                      <a:pt x="57" y="742"/>
                    </a:lnTo>
                    <a:lnTo>
                      <a:pt x="51" y="749"/>
                    </a:lnTo>
                    <a:lnTo>
                      <a:pt x="44" y="749"/>
                    </a:lnTo>
                    <a:lnTo>
                      <a:pt x="37" y="742"/>
                    </a:lnTo>
                    <a:lnTo>
                      <a:pt x="30" y="733"/>
                    </a:lnTo>
                    <a:lnTo>
                      <a:pt x="23" y="722"/>
                    </a:lnTo>
                    <a:lnTo>
                      <a:pt x="17" y="712"/>
                    </a:lnTo>
                    <a:lnTo>
                      <a:pt x="9" y="703"/>
                    </a:lnTo>
                    <a:lnTo>
                      <a:pt x="0" y="700"/>
                    </a:lnTo>
                    <a:close/>
                  </a:path>
                </a:pathLst>
              </a:custGeom>
              <a:solidFill>
                <a:srgbClr val="FF3300"/>
              </a:solidFill>
              <a:ln w="9525">
                <a:solidFill>
                  <a:srgbClr val="FFFF00"/>
                </a:solidFill>
                <a:round/>
                <a:headEnd/>
                <a:tailEnd/>
              </a:ln>
            </p:spPr>
            <p:txBody>
              <a:bodyPr rot="10800000" vert="eaVert"/>
              <a:lstStyle/>
              <a:p>
                <a:endParaRPr lang="ru-RU"/>
              </a:p>
            </p:txBody>
          </p:sp>
        </p:grpSp>
        <p:grpSp>
          <p:nvGrpSpPr>
            <p:cNvPr id="6" name="Group 61"/>
            <p:cNvGrpSpPr>
              <a:grpSpLocks/>
            </p:cNvGrpSpPr>
            <p:nvPr/>
          </p:nvGrpSpPr>
          <p:grpSpPr bwMode="auto">
            <a:xfrm flipV="1">
              <a:off x="870" y="9371"/>
              <a:ext cx="1650" cy="1686"/>
              <a:chOff x="265" y="10"/>
              <a:chExt cx="2116" cy="1312"/>
            </a:xfrm>
          </p:grpSpPr>
          <p:sp>
            <p:nvSpPr>
              <p:cNvPr id="7" name="Freeform 62"/>
              <p:cNvSpPr>
                <a:spLocks/>
              </p:cNvSpPr>
              <p:nvPr/>
            </p:nvSpPr>
            <p:spPr bwMode="auto">
              <a:xfrm>
                <a:off x="891" y="333"/>
                <a:ext cx="136" cy="81"/>
              </a:xfrm>
              <a:custGeom>
                <a:avLst/>
                <a:gdLst>
                  <a:gd name="T0" fmla="*/ 0 w 136"/>
                  <a:gd name="T1" fmla="*/ 1 h 161"/>
                  <a:gd name="T2" fmla="*/ 15 w 136"/>
                  <a:gd name="T3" fmla="*/ 1 h 161"/>
                  <a:gd name="T4" fmla="*/ 31 w 136"/>
                  <a:gd name="T5" fmla="*/ 1 h 161"/>
                  <a:gd name="T6" fmla="*/ 47 w 136"/>
                  <a:gd name="T7" fmla="*/ 1 h 161"/>
                  <a:gd name="T8" fmla="*/ 61 w 136"/>
                  <a:gd name="T9" fmla="*/ 1 h 161"/>
                  <a:gd name="T10" fmla="*/ 74 w 136"/>
                  <a:gd name="T11" fmla="*/ 1 h 161"/>
                  <a:gd name="T12" fmla="*/ 86 w 136"/>
                  <a:gd name="T13" fmla="*/ 1 h 161"/>
                  <a:gd name="T14" fmla="*/ 94 w 136"/>
                  <a:gd name="T15" fmla="*/ 1 h 161"/>
                  <a:gd name="T16" fmla="*/ 101 w 136"/>
                  <a:gd name="T17" fmla="*/ 1 h 161"/>
                  <a:gd name="T18" fmla="*/ 107 w 136"/>
                  <a:gd name="T19" fmla="*/ 0 h 161"/>
                  <a:gd name="T20" fmla="*/ 113 w 136"/>
                  <a:gd name="T21" fmla="*/ 0 h 161"/>
                  <a:gd name="T22" fmla="*/ 122 w 136"/>
                  <a:gd name="T23" fmla="*/ 1 h 161"/>
                  <a:gd name="T24" fmla="*/ 128 w 136"/>
                  <a:gd name="T25" fmla="*/ 1 h 161"/>
                  <a:gd name="T26" fmla="*/ 134 w 136"/>
                  <a:gd name="T27" fmla="*/ 1 h 161"/>
                  <a:gd name="T28" fmla="*/ 136 w 136"/>
                  <a:gd name="T29" fmla="*/ 1 h 161"/>
                  <a:gd name="T30" fmla="*/ 135 w 136"/>
                  <a:gd name="T31" fmla="*/ 1 h 161"/>
                  <a:gd name="T32" fmla="*/ 128 w 136"/>
                  <a:gd name="T33" fmla="*/ 1 h 161"/>
                  <a:gd name="T34" fmla="*/ 117 w 136"/>
                  <a:gd name="T35" fmla="*/ 1 h 161"/>
                  <a:gd name="T36" fmla="*/ 103 w 136"/>
                  <a:gd name="T37" fmla="*/ 1 h 161"/>
                  <a:gd name="T38" fmla="*/ 85 w 136"/>
                  <a:gd name="T39" fmla="*/ 1 h 161"/>
                  <a:gd name="T40" fmla="*/ 67 w 136"/>
                  <a:gd name="T41" fmla="*/ 1 h 161"/>
                  <a:gd name="T42" fmla="*/ 51 w 136"/>
                  <a:gd name="T43" fmla="*/ 1 h 161"/>
                  <a:gd name="T44" fmla="*/ 38 w 136"/>
                  <a:gd name="T45" fmla="*/ 1 h 161"/>
                  <a:gd name="T46" fmla="*/ 29 w 136"/>
                  <a:gd name="T47" fmla="*/ 1 h 161"/>
                  <a:gd name="T48" fmla="*/ 25 w 136"/>
                  <a:gd name="T49" fmla="*/ 1 h 161"/>
                  <a:gd name="T50" fmla="*/ 0 w 136"/>
                  <a:gd name="T51" fmla="*/ 1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61"/>
                  <a:gd name="T80" fmla="*/ 136 w 136"/>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61">
                    <a:moveTo>
                      <a:pt x="0" y="129"/>
                    </a:moveTo>
                    <a:lnTo>
                      <a:pt x="15" y="109"/>
                    </a:lnTo>
                    <a:lnTo>
                      <a:pt x="31" y="91"/>
                    </a:lnTo>
                    <a:lnTo>
                      <a:pt x="47" y="71"/>
                    </a:lnTo>
                    <a:lnTo>
                      <a:pt x="61" y="52"/>
                    </a:lnTo>
                    <a:lnTo>
                      <a:pt x="74" y="36"/>
                    </a:lnTo>
                    <a:lnTo>
                      <a:pt x="86" y="22"/>
                    </a:lnTo>
                    <a:lnTo>
                      <a:pt x="94" y="10"/>
                    </a:lnTo>
                    <a:lnTo>
                      <a:pt x="101" y="4"/>
                    </a:lnTo>
                    <a:lnTo>
                      <a:pt x="107" y="0"/>
                    </a:lnTo>
                    <a:lnTo>
                      <a:pt x="113" y="0"/>
                    </a:lnTo>
                    <a:lnTo>
                      <a:pt x="122" y="2"/>
                    </a:lnTo>
                    <a:lnTo>
                      <a:pt x="128" y="7"/>
                    </a:lnTo>
                    <a:lnTo>
                      <a:pt x="134" y="14"/>
                    </a:lnTo>
                    <a:lnTo>
                      <a:pt x="136" y="22"/>
                    </a:lnTo>
                    <a:lnTo>
                      <a:pt x="135" y="32"/>
                    </a:lnTo>
                    <a:lnTo>
                      <a:pt x="128" y="42"/>
                    </a:lnTo>
                    <a:lnTo>
                      <a:pt x="117" y="57"/>
                    </a:lnTo>
                    <a:lnTo>
                      <a:pt x="103" y="74"/>
                    </a:lnTo>
                    <a:lnTo>
                      <a:pt x="85" y="94"/>
                    </a:lnTo>
                    <a:lnTo>
                      <a:pt x="67" y="114"/>
                    </a:lnTo>
                    <a:lnTo>
                      <a:pt x="51" y="133"/>
                    </a:lnTo>
                    <a:lnTo>
                      <a:pt x="38" y="148"/>
                    </a:lnTo>
                    <a:lnTo>
                      <a:pt x="29" y="158"/>
                    </a:lnTo>
                    <a:lnTo>
                      <a:pt x="25" y="161"/>
                    </a:lnTo>
                    <a:lnTo>
                      <a:pt x="0" y="129"/>
                    </a:lnTo>
                    <a:close/>
                  </a:path>
                </a:pathLst>
              </a:custGeom>
              <a:solidFill>
                <a:srgbClr val="FF3300"/>
              </a:solidFill>
              <a:ln w="9525">
                <a:solidFill>
                  <a:srgbClr val="FFFF00"/>
                </a:solidFill>
                <a:round/>
                <a:headEnd/>
                <a:tailEnd/>
              </a:ln>
            </p:spPr>
            <p:txBody>
              <a:bodyPr rot="10800000" vert="eaVert"/>
              <a:lstStyle/>
              <a:p>
                <a:endParaRPr lang="ru-RU"/>
              </a:p>
            </p:txBody>
          </p:sp>
          <p:sp>
            <p:nvSpPr>
              <p:cNvPr id="8" name="Freeform 63"/>
              <p:cNvSpPr>
                <a:spLocks/>
              </p:cNvSpPr>
              <p:nvPr/>
            </p:nvSpPr>
            <p:spPr bwMode="auto">
              <a:xfrm>
                <a:off x="856" y="10"/>
                <a:ext cx="763" cy="394"/>
              </a:xfrm>
              <a:custGeom>
                <a:avLst/>
                <a:gdLst>
                  <a:gd name="T0" fmla="*/ 423 w 763"/>
                  <a:gd name="T1" fmla="*/ 0 h 789"/>
                  <a:gd name="T2" fmla="*/ 446 w 763"/>
                  <a:gd name="T3" fmla="*/ 0 h 789"/>
                  <a:gd name="T4" fmla="*/ 305 w 763"/>
                  <a:gd name="T5" fmla="*/ 0 h 789"/>
                  <a:gd name="T6" fmla="*/ 173 w 763"/>
                  <a:gd name="T7" fmla="*/ 0 h 789"/>
                  <a:gd name="T8" fmla="*/ 121 w 763"/>
                  <a:gd name="T9" fmla="*/ 0 h 789"/>
                  <a:gd name="T10" fmla="*/ 154 w 763"/>
                  <a:gd name="T11" fmla="*/ 0 h 789"/>
                  <a:gd name="T12" fmla="*/ 201 w 763"/>
                  <a:gd name="T13" fmla="*/ 0 h 789"/>
                  <a:gd name="T14" fmla="*/ 287 w 763"/>
                  <a:gd name="T15" fmla="*/ 0 h 789"/>
                  <a:gd name="T16" fmla="*/ 350 w 763"/>
                  <a:gd name="T17" fmla="*/ 0 h 789"/>
                  <a:gd name="T18" fmla="*/ 481 w 763"/>
                  <a:gd name="T19" fmla="*/ 0 h 789"/>
                  <a:gd name="T20" fmla="*/ 599 w 763"/>
                  <a:gd name="T21" fmla="*/ 0 h 789"/>
                  <a:gd name="T22" fmla="*/ 674 w 763"/>
                  <a:gd name="T23" fmla="*/ 0 h 789"/>
                  <a:gd name="T24" fmla="*/ 739 w 763"/>
                  <a:gd name="T25" fmla="*/ 0 h 789"/>
                  <a:gd name="T26" fmla="*/ 662 w 763"/>
                  <a:gd name="T27" fmla="*/ 0 h 789"/>
                  <a:gd name="T28" fmla="*/ 637 w 763"/>
                  <a:gd name="T29" fmla="*/ 0 h 789"/>
                  <a:gd name="T30" fmla="*/ 674 w 763"/>
                  <a:gd name="T31" fmla="*/ 0 h 789"/>
                  <a:gd name="T32" fmla="*/ 652 w 763"/>
                  <a:gd name="T33" fmla="*/ 0 h 789"/>
                  <a:gd name="T34" fmla="*/ 607 w 763"/>
                  <a:gd name="T35" fmla="*/ 0 h 789"/>
                  <a:gd name="T36" fmla="*/ 644 w 763"/>
                  <a:gd name="T37" fmla="*/ 0 h 789"/>
                  <a:gd name="T38" fmla="*/ 750 w 763"/>
                  <a:gd name="T39" fmla="*/ 0 h 789"/>
                  <a:gd name="T40" fmla="*/ 731 w 763"/>
                  <a:gd name="T41" fmla="*/ 0 h 789"/>
                  <a:gd name="T42" fmla="*/ 561 w 763"/>
                  <a:gd name="T43" fmla="*/ 0 h 789"/>
                  <a:gd name="T44" fmla="*/ 438 w 763"/>
                  <a:gd name="T45" fmla="*/ 0 h 789"/>
                  <a:gd name="T46" fmla="*/ 465 w 763"/>
                  <a:gd name="T47" fmla="*/ 0 h 789"/>
                  <a:gd name="T48" fmla="*/ 507 w 763"/>
                  <a:gd name="T49" fmla="*/ 0 h 789"/>
                  <a:gd name="T50" fmla="*/ 475 w 763"/>
                  <a:gd name="T51" fmla="*/ 0 h 789"/>
                  <a:gd name="T52" fmla="*/ 454 w 763"/>
                  <a:gd name="T53" fmla="*/ 0 h 789"/>
                  <a:gd name="T54" fmla="*/ 541 w 763"/>
                  <a:gd name="T55" fmla="*/ 0 h 789"/>
                  <a:gd name="T56" fmla="*/ 578 w 763"/>
                  <a:gd name="T57" fmla="*/ 0 h 789"/>
                  <a:gd name="T58" fmla="*/ 519 w 763"/>
                  <a:gd name="T59" fmla="*/ 0 h 789"/>
                  <a:gd name="T60" fmla="*/ 490 w 763"/>
                  <a:gd name="T61" fmla="*/ 0 h 789"/>
                  <a:gd name="T62" fmla="*/ 387 w 763"/>
                  <a:gd name="T63" fmla="*/ 0 h 789"/>
                  <a:gd name="T64" fmla="*/ 301 w 763"/>
                  <a:gd name="T65" fmla="*/ 0 h 789"/>
                  <a:gd name="T66" fmla="*/ 132 w 763"/>
                  <a:gd name="T67" fmla="*/ 0 h 789"/>
                  <a:gd name="T68" fmla="*/ 62 w 763"/>
                  <a:gd name="T69" fmla="*/ 0 h 789"/>
                  <a:gd name="T70" fmla="*/ 116 w 763"/>
                  <a:gd name="T71" fmla="*/ 0 h 789"/>
                  <a:gd name="T72" fmla="*/ 171 w 763"/>
                  <a:gd name="T73" fmla="*/ 0 h 789"/>
                  <a:gd name="T74" fmla="*/ 166 w 763"/>
                  <a:gd name="T75" fmla="*/ 0 h 789"/>
                  <a:gd name="T76" fmla="*/ 64 w 763"/>
                  <a:gd name="T77" fmla="*/ 0 h 789"/>
                  <a:gd name="T78" fmla="*/ 0 w 763"/>
                  <a:gd name="T79" fmla="*/ 0 h 789"/>
                  <a:gd name="T80" fmla="*/ 62 w 763"/>
                  <a:gd name="T81" fmla="*/ 0 h 789"/>
                  <a:gd name="T82" fmla="*/ 27 w 763"/>
                  <a:gd name="T83" fmla="*/ 0 h 789"/>
                  <a:gd name="T84" fmla="*/ 13 w 763"/>
                  <a:gd name="T85" fmla="*/ 0 h 789"/>
                  <a:gd name="T86" fmla="*/ 93 w 763"/>
                  <a:gd name="T87" fmla="*/ 0 h 789"/>
                  <a:gd name="T88" fmla="*/ 131 w 763"/>
                  <a:gd name="T89" fmla="*/ 0 h 789"/>
                  <a:gd name="T90" fmla="*/ 167 w 763"/>
                  <a:gd name="T91" fmla="*/ 0 h 789"/>
                  <a:gd name="T92" fmla="*/ 223 w 763"/>
                  <a:gd name="T93" fmla="*/ 0 h 789"/>
                  <a:gd name="T94" fmla="*/ 247 w 763"/>
                  <a:gd name="T95" fmla="*/ 0 h 789"/>
                  <a:gd name="T96" fmla="*/ 295 w 763"/>
                  <a:gd name="T97" fmla="*/ 0 h 789"/>
                  <a:gd name="T98" fmla="*/ 346 w 763"/>
                  <a:gd name="T99" fmla="*/ 0 h 789"/>
                  <a:gd name="T100" fmla="*/ 316 w 763"/>
                  <a:gd name="T101" fmla="*/ 0 h 789"/>
                  <a:gd name="T102" fmla="*/ 254 w 763"/>
                  <a:gd name="T103" fmla="*/ 0 h 789"/>
                  <a:gd name="T104" fmla="*/ 288 w 763"/>
                  <a:gd name="T105" fmla="*/ 0 h 789"/>
                  <a:gd name="T106" fmla="*/ 349 w 763"/>
                  <a:gd name="T107" fmla="*/ 0 h 7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3"/>
                  <a:gd name="T163" fmla="*/ 0 h 789"/>
                  <a:gd name="T164" fmla="*/ 763 w 763"/>
                  <a:gd name="T165" fmla="*/ 789 h 7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3" h="789">
                    <a:moveTo>
                      <a:pt x="349" y="99"/>
                    </a:moveTo>
                    <a:lnTo>
                      <a:pt x="368" y="91"/>
                    </a:lnTo>
                    <a:lnTo>
                      <a:pt x="384" y="87"/>
                    </a:lnTo>
                    <a:lnTo>
                      <a:pt x="398" y="89"/>
                    </a:lnTo>
                    <a:lnTo>
                      <a:pt x="411" y="92"/>
                    </a:lnTo>
                    <a:lnTo>
                      <a:pt x="423" y="97"/>
                    </a:lnTo>
                    <a:lnTo>
                      <a:pt x="435" y="103"/>
                    </a:lnTo>
                    <a:lnTo>
                      <a:pt x="449" y="104"/>
                    </a:lnTo>
                    <a:lnTo>
                      <a:pt x="464" y="101"/>
                    </a:lnTo>
                    <a:lnTo>
                      <a:pt x="463" y="114"/>
                    </a:lnTo>
                    <a:lnTo>
                      <a:pt x="456" y="136"/>
                    </a:lnTo>
                    <a:lnTo>
                      <a:pt x="446" y="161"/>
                    </a:lnTo>
                    <a:lnTo>
                      <a:pt x="431" y="186"/>
                    </a:lnTo>
                    <a:lnTo>
                      <a:pt x="414" y="213"/>
                    </a:lnTo>
                    <a:lnTo>
                      <a:pt x="391" y="235"/>
                    </a:lnTo>
                    <a:lnTo>
                      <a:pt x="365" y="254"/>
                    </a:lnTo>
                    <a:lnTo>
                      <a:pt x="334" y="262"/>
                    </a:lnTo>
                    <a:lnTo>
                      <a:pt x="305" y="269"/>
                    </a:lnTo>
                    <a:lnTo>
                      <a:pt x="278" y="280"/>
                    </a:lnTo>
                    <a:lnTo>
                      <a:pt x="254" y="296"/>
                    </a:lnTo>
                    <a:lnTo>
                      <a:pt x="230" y="316"/>
                    </a:lnTo>
                    <a:lnTo>
                      <a:pt x="209" y="341"/>
                    </a:lnTo>
                    <a:lnTo>
                      <a:pt x="190" y="366"/>
                    </a:lnTo>
                    <a:lnTo>
                      <a:pt x="173" y="396"/>
                    </a:lnTo>
                    <a:lnTo>
                      <a:pt x="158" y="428"/>
                    </a:lnTo>
                    <a:lnTo>
                      <a:pt x="146" y="460"/>
                    </a:lnTo>
                    <a:lnTo>
                      <a:pt x="136" y="494"/>
                    </a:lnTo>
                    <a:lnTo>
                      <a:pt x="128" y="529"/>
                    </a:lnTo>
                    <a:lnTo>
                      <a:pt x="124" y="562"/>
                    </a:lnTo>
                    <a:lnTo>
                      <a:pt x="121" y="596"/>
                    </a:lnTo>
                    <a:lnTo>
                      <a:pt x="123" y="629"/>
                    </a:lnTo>
                    <a:lnTo>
                      <a:pt x="125" y="661"/>
                    </a:lnTo>
                    <a:lnTo>
                      <a:pt x="132" y="690"/>
                    </a:lnTo>
                    <a:lnTo>
                      <a:pt x="138" y="707"/>
                    </a:lnTo>
                    <a:lnTo>
                      <a:pt x="146" y="722"/>
                    </a:lnTo>
                    <a:lnTo>
                      <a:pt x="154" y="735"/>
                    </a:lnTo>
                    <a:lnTo>
                      <a:pt x="163" y="745"/>
                    </a:lnTo>
                    <a:lnTo>
                      <a:pt x="171" y="752"/>
                    </a:lnTo>
                    <a:lnTo>
                      <a:pt x="180" y="757"/>
                    </a:lnTo>
                    <a:lnTo>
                      <a:pt x="186" y="760"/>
                    </a:lnTo>
                    <a:lnTo>
                      <a:pt x="190" y="762"/>
                    </a:lnTo>
                    <a:lnTo>
                      <a:pt x="201" y="762"/>
                    </a:lnTo>
                    <a:lnTo>
                      <a:pt x="216" y="762"/>
                    </a:lnTo>
                    <a:lnTo>
                      <a:pt x="231" y="757"/>
                    </a:lnTo>
                    <a:lnTo>
                      <a:pt x="247" y="750"/>
                    </a:lnTo>
                    <a:lnTo>
                      <a:pt x="262" y="737"/>
                    </a:lnTo>
                    <a:lnTo>
                      <a:pt x="276" y="720"/>
                    </a:lnTo>
                    <a:lnTo>
                      <a:pt x="287" y="695"/>
                    </a:lnTo>
                    <a:lnTo>
                      <a:pt x="292" y="661"/>
                    </a:lnTo>
                    <a:lnTo>
                      <a:pt x="297" y="624"/>
                    </a:lnTo>
                    <a:lnTo>
                      <a:pt x="307" y="589"/>
                    </a:lnTo>
                    <a:lnTo>
                      <a:pt x="318" y="557"/>
                    </a:lnTo>
                    <a:lnTo>
                      <a:pt x="333" y="527"/>
                    </a:lnTo>
                    <a:lnTo>
                      <a:pt x="350" y="502"/>
                    </a:lnTo>
                    <a:lnTo>
                      <a:pt x="369" y="478"/>
                    </a:lnTo>
                    <a:lnTo>
                      <a:pt x="389" y="460"/>
                    </a:lnTo>
                    <a:lnTo>
                      <a:pt x="411" y="445"/>
                    </a:lnTo>
                    <a:lnTo>
                      <a:pt x="434" y="433"/>
                    </a:lnTo>
                    <a:lnTo>
                      <a:pt x="457" y="426"/>
                    </a:lnTo>
                    <a:lnTo>
                      <a:pt x="481" y="425"/>
                    </a:lnTo>
                    <a:lnTo>
                      <a:pt x="504" y="428"/>
                    </a:lnTo>
                    <a:lnTo>
                      <a:pt x="528" y="435"/>
                    </a:lnTo>
                    <a:lnTo>
                      <a:pt x="549" y="448"/>
                    </a:lnTo>
                    <a:lnTo>
                      <a:pt x="569" y="467"/>
                    </a:lnTo>
                    <a:lnTo>
                      <a:pt x="588" y="492"/>
                    </a:lnTo>
                    <a:lnTo>
                      <a:pt x="599" y="515"/>
                    </a:lnTo>
                    <a:lnTo>
                      <a:pt x="603" y="537"/>
                    </a:lnTo>
                    <a:lnTo>
                      <a:pt x="603" y="557"/>
                    </a:lnTo>
                    <a:lnTo>
                      <a:pt x="602" y="574"/>
                    </a:lnTo>
                    <a:lnTo>
                      <a:pt x="624" y="581"/>
                    </a:lnTo>
                    <a:lnTo>
                      <a:pt x="648" y="581"/>
                    </a:lnTo>
                    <a:lnTo>
                      <a:pt x="674" y="574"/>
                    </a:lnTo>
                    <a:lnTo>
                      <a:pt x="697" y="562"/>
                    </a:lnTo>
                    <a:lnTo>
                      <a:pt x="717" y="544"/>
                    </a:lnTo>
                    <a:lnTo>
                      <a:pt x="733" y="519"/>
                    </a:lnTo>
                    <a:lnTo>
                      <a:pt x="741" y="487"/>
                    </a:lnTo>
                    <a:lnTo>
                      <a:pt x="743" y="448"/>
                    </a:lnTo>
                    <a:lnTo>
                      <a:pt x="739" y="423"/>
                    </a:lnTo>
                    <a:lnTo>
                      <a:pt x="729" y="406"/>
                    </a:lnTo>
                    <a:lnTo>
                      <a:pt x="718" y="393"/>
                    </a:lnTo>
                    <a:lnTo>
                      <a:pt x="705" y="386"/>
                    </a:lnTo>
                    <a:lnTo>
                      <a:pt x="690" y="383"/>
                    </a:lnTo>
                    <a:lnTo>
                      <a:pt x="675" y="383"/>
                    </a:lnTo>
                    <a:lnTo>
                      <a:pt x="662" y="386"/>
                    </a:lnTo>
                    <a:lnTo>
                      <a:pt x="649" y="389"/>
                    </a:lnTo>
                    <a:lnTo>
                      <a:pt x="632" y="405"/>
                    </a:lnTo>
                    <a:lnTo>
                      <a:pt x="624" y="425"/>
                    </a:lnTo>
                    <a:lnTo>
                      <a:pt x="622" y="448"/>
                    </a:lnTo>
                    <a:lnTo>
                      <a:pt x="628" y="465"/>
                    </a:lnTo>
                    <a:lnTo>
                      <a:pt x="637" y="473"/>
                    </a:lnTo>
                    <a:lnTo>
                      <a:pt x="648" y="473"/>
                    </a:lnTo>
                    <a:lnTo>
                      <a:pt x="655" y="465"/>
                    </a:lnTo>
                    <a:lnTo>
                      <a:pt x="649" y="448"/>
                    </a:lnTo>
                    <a:lnTo>
                      <a:pt x="652" y="430"/>
                    </a:lnTo>
                    <a:lnTo>
                      <a:pt x="664" y="440"/>
                    </a:lnTo>
                    <a:lnTo>
                      <a:pt x="674" y="452"/>
                    </a:lnTo>
                    <a:lnTo>
                      <a:pt x="678" y="465"/>
                    </a:lnTo>
                    <a:lnTo>
                      <a:pt x="676" y="480"/>
                    </a:lnTo>
                    <a:lnTo>
                      <a:pt x="674" y="487"/>
                    </a:lnTo>
                    <a:lnTo>
                      <a:pt x="667" y="495"/>
                    </a:lnTo>
                    <a:lnTo>
                      <a:pt x="660" y="500"/>
                    </a:lnTo>
                    <a:lnTo>
                      <a:pt x="652" y="505"/>
                    </a:lnTo>
                    <a:lnTo>
                      <a:pt x="643" y="507"/>
                    </a:lnTo>
                    <a:lnTo>
                      <a:pt x="634" y="507"/>
                    </a:lnTo>
                    <a:lnTo>
                      <a:pt x="625" y="502"/>
                    </a:lnTo>
                    <a:lnTo>
                      <a:pt x="618" y="494"/>
                    </a:lnTo>
                    <a:lnTo>
                      <a:pt x="613" y="482"/>
                    </a:lnTo>
                    <a:lnTo>
                      <a:pt x="607" y="465"/>
                    </a:lnTo>
                    <a:lnTo>
                      <a:pt x="603" y="448"/>
                    </a:lnTo>
                    <a:lnTo>
                      <a:pt x="603" y="430"/>
                    </a:lnTo>
                    <a:lnTo>
                      <a:pt x="605" y="411"/>
                    </a:lnTo>
                    <a:lnTo>
                      <a:pt x="613" y="393"/>
                    </a:lnTo>
                    <a:lnTo>
                      <a:pt x="625" y="378"/>
                    </a:lnTo>
                    <a:lnTo>
                      <a:pt x="644" y="364"/>
                    </a:lnTo>
                    <a:lnTo>
                      <a:pt x="666" y="354"/>
                    </a:lnTo>
                    <a:lnTo>
                      <a:pt x="686" y="351"/>
                    </a:lnTo>
                    <a:lnTo>
                      <a:pt x="706" y="353"/>
                    </a:lnTo>
                    <a:lnTo>
                      <a:pt x="722" y="358"/>
                    </a:lnTo>
                    <a:lnTo>
                      <a:pt x="737" y="371"/>
                    </a:lnTo>
                    <a:lnTo>
                      <a:pt x="750" y="389"/>
                    </a:lnTo>
                    <a:lnTo>
                      <a:pt x="758" y="413"/>
                    </a:lnTo>
                    <a:lnTo>
                      <a:pt x="763" y="443"/>
                    </a:lnTo>
                    <a:lnTo>
                      <a:pt x="763" y="477"/>
                    </a:lnTo>
                    <a:lnTo>
                      <a:pt x="759" y="509"/>
                    </a:lnTo>
                    <a:lnTo>
                      <a:pt x="748" y="539"/>
                    </a:lnTo>
                    <a:lnTo>
                      <a:pt x="731" y="566"/>
                    </a:lnTo>
                    <a:lnTo>
                      <a:pt x="708" y="586"/>
                    </a:lnTo>
                    <a:lnTo>
                      <a:pt x="676" y="601"/>
                    </a:lnTo>
                    <a:lnTo>
                      <a:pt x="639" y="604"/>
                    </a:lnTo>
                    <a:lnTo>
                      <a:pt x="592" y="599"/>
                    </a:lnTo>
                    <a:lnTo>
                      <a:pt x="579" y="619"/>
                    </a:lnTo>
                    <a:lnTo>
                      <a:pt x="561" y="640"/>
                    </a:lnTo>
                    <a:lnTo>
                      <a:pt x="538" y="656"/>
                    </a:lnTo>
                    <a:lnTo>
                      <a:pt x="515" y="668"/>
                    </a:lnTo>
                    <a:lnTo>
                      <a:pt x="492" y="675"/>
                    </a:lnTo>
                    <a:lnTo>
                      <a:pt x="469" y="676"/>
                    </a:lnTo>
                    <a:lnTo>
                      <a:pt x="452" y="668"/>
                    </a:lnTo>
                    <a:lnTo>
                      <a:pt x="438" y="650"/>
                    </a:lnTo>
                    <a:lnTo>
                      <a:pt x="431" y="623"/>
                    </a:lnTo>
                    <a:lnTo>
                      <a:pt x="431" y="598"/>
                    </a:lnTo>
                    <a:lnTo>
                      <a:pt x="437" y="576"/>
                    </a:lnTo>
                    <a:lnTo>
                      <a:pt x="448" y="562"/>
                    </a:lnTo>
                    <a:lnTo>
                      <a:pt x="456" y="559"/>
                    </a:lnTo>
                    <a:lnTo>
                      <a:pt x="465" y="559"/>
                    </a:lnTo>
                    <a:lnTo>
                      <a:pt x="475" y="559"/>
                    </a:lnTo>
                    <a:lnTo>
                      <a:pt x="484" y="562"/>
                    </a:lnTo>
                    <a:lnTo>
                      <a:pt x="492" y="567"/>
                    </a:lnTo>
                    <a:lnTo>
                      <a:pt x="500" y="572"/>
                    </a:lnTo>
                    <a:lnTo>
                      <a:pt x="504" y="579"/>
                    </a:lnTo>
                    <a:lnTo>
                      <a:pt x="507" y="586"/>
                    </a:lnTo>
                    <a:lnTo>
                      <a:pt x="506" y="596"/>
                    </a:lnTo>
                    <a:lnTo>
                      <a:pt x="503" y="601"/>
                    </a:lnTo>
                    <a:lnTo>
                      <a:pt x="498" y="599"/>
                    </a:lnTo>
                    <a:lnTo>
                      <a:pt x="492" y="593"/>
                    </a:lnTo>
                    <a:lnTo>
                      <a:pt x="484" y="584"/>
                    </a:lnTo>
                    <a:lnTo>
                      <a:pt x="475" y="582"/>
                    </a:lnTo>
                    <a:lnTo>
                      <a:pt x="464" y="584"/>
                    </a:lnTo>
                    <a:lnTo>
                      <a:pt x="456" y="589"/>
                    </a:lnTo>
                    <a:lnTo>
                      <a:pt x="450" y="598"/>
                    </a:lnTo>
                    <a:lnTo>
                      <a:pt x="449" y="609"/>
                    </a:lnTo>
                    <a:lnTo>
                      <a:pt x="450" y="623"/>
                    </a:lnTo>
                    <a:lnTo>
                      <a:pt x="454" y="636"/>
                    </a:lnTo>
                    <a:lnTo>
                      <a:pt x="461" y="646"/>
                    </a:lnTo>
                    <a:lnTo>
                      <a:pt x="472" y="651"/>
                    </a:lnTo>
                    <a:lnTo>
                      <a:pt x="487" y="653"/>
                    </a:lnTo>
                    <a:lnTo>
                      <a:pt x="504" y="651"/>
                    </a:lnTo>
                    <a:lnTo>
                      <a:pt x="523" y="645"/>
                    </a:lnTo>
                    <a:lnTo>
                      <a:pt x="541" y="631"/>
                    </a:lnTo>
                    <a:lnTo>
                      <a:pt x="557" y="613"/>
                    </a:lnTo>
                    <a:lnTo>
                      <a:pt x="569" y="589"/>
                    </a:lnTo>
                    <a:lnTo>
                      <a:pt x="575" y="576"/>
                    </a:lnTo>
                    <a:lnTo>
                      <a:pt x="578" y="559"/>
                    </a:lnTo>
                    <a:lnTo>
                      <a:pt x="579" y="542"/>
                    </a:lnTo>
                    <a:lnTo>
                      <a:pt x="578" y="524"/>
                    </a:lnTo>
                    <a:lnTo>
                      <a:pt x="571" y="505"/>
                    </a:lnTo>
                    <a:lnTo>
                      <a:pt x="559" y="489"/>
                    </a:lnTo>
                    <a:lnTo>
                      <a:pt x="540" y="472"/>
                    </a:lnTo>
                    <a:lnTo>
                      <a:pt x="513" y="460"/>
                    </a:lnTo>
                    <a:lnTo>
                      <a:pt x="517" y="480"/>
                    </a:lnTo>
                    <a:lnTo>
                      <a:pt x="519" y="494"/>
                    </a:lnTo>
                    <a:lnTo>
                      <a:pt x="519" y="502"/>
                    </a:lnTo>
                    <a:lnTo>
                      <a:pt x="518" y="507"/>
                    </a:lnTo>
                    <a:lnTo>
                      <a:pt x="515" y="507"/>
                    </a:lnTo>
                    <a:lnTo>
                      <a:pt x="513" y="502"/>
                    </a:lnTo>
                    <a:lnTo>
                      <a:pt x="504" y="492"/>
                    </a:lnTo>
                    <a:lnTo>
                      <a:pt x="490" y="482"/>
                    </a:lnTo>
                    <a:lnTo>
                      <a:pt x="473" y="477"/>
                    </a:lnTo>
                    <a:lnTo>
                      <a:pt x="456" y="472"/>
                    </a:lnTo>
                    <a:lnTo>
                      <a:pt x="438" y="472"/>
                    </a:lnTo>
                    <a:lnTo>
                      <a:pt x="421" y="473"/>
                    </a:lnTo>
                    <a:lnTo>
                      <a:pt x="403" y="480"/>
                    </a:lnTo>
                    <a:lnTo>
                      <a:pt x="387" y="490"/>
                    </a:lnTo>
                    <a:lnTo>
                      <a:pt x="370" y="504"/>
                    </a:lnTo>
                    <a:lnTo>
                      <a:pt x="356" y="522"/>
                    </a:lnTo>
                    <a:lnTo>
                      <a:pt x="334" y="564"/>
                    </a:lnTo>
                    <a:lnTo>
                      <a:pt x="320" y="608"/>
                    </a:lnTo>
                    <a:lnTo>
                      <a:pt x="311" y="653"/>
                    </a:lnTo>
                    <a:lnTo>
                      <a:pt x="301" y="695"/>
                    </a:lnTo>
                    <a:lnTo>
                      <a:pt x="288" y="734"/>
                    </a:lnTo>
                    <a:lnTo>
                      <a:pt x="268" y="764"/>
                    </a:lnTo>
                    <a:lnTo>
                      <a:pt x="238" y="782"/>
                    </a:lnTo>
                    <a:lnTo>
                      <a:pt x="193" y="789"/>
                    </a:lnTo>
                    <a:lnTo>
                      <a:pt x="161" y="782"/>
                    </a:lnTo>
                    <a:lnTo>
                      <a:pt x="132" y="767"/>
                    </a:lnTo>
                    <a:lnTo>
                      <a:pt x="108" y="740"/>
                    </a:lnTo>
                    <a:lnTo>
                      <a:pt x="89" y="707"/>
                    </a:lnTo>
                    <a:lnTo>
                      <a:pt x="75" y="663"/>
                    </a:lnTo>
                    <a:lnTo>
                      <a:pt x="66" y="613"/>
                    </a:lnTo>
                    <a:lnTo>
                      <a:pt x="62" y="554"/>
                    </a:lnTo>
                    <a:lnTo>
                      <a:pt x="62" y="489"/>
                    </a:lnTo>
                    <a:lnTo>
                      <a:pt x="64" y="463"/>
                    </a:lnTo>
                    <a:lnTo>
                      <a:pt x="71" y="435"/>
                    </a:lnTo>
                    <a:lnTo>
                      <a:pt x="81" y="406"/>
                    </a:lnTo>
                    <a:lnTo>
                      <a:pt x="92" y="378"/>
                    </a:lnTo>
                    <a:lnTo>
                      <a:pt x="104" y="349"/>
                    </a:lnTo>
                    <a:lnTo>
                      <a:pt x="116" y="324"/>
                    </a:lnTo>
                    <a:lnTo>
                      <a:pt x="128" y="302"/>
                    </a:lnTo>
                    <a:lnTo>
                      <a:pt x="140" y="287"/>
                    </a:lnTo>
                    <a:lnTo>
                      <a:pt x="151" y="274"/>
                    </a:lnTo>
                    <a:lnTo>
                      <a:pt x="159" y="257"/>
                    </a:lnTo>
                    <a:lnTo>
                      <a:pt x="166" y="238"/>
                    </a:lnTo>
                    <a:lnTo>
                      <a:pt x="171" y="220"/>
                    </a:lnTo>
                    <a:lnTo>
                      <a:pt x="176" y="202"/>
                    </a:lnTo>
                    <a:lnTo>
                      <a:pt x="178" y="185"/>
                    </a:lnTo>
                    <a:lnTo>
                      <a:pt x="181" y="168"/>
                    </a:lnTo>
                    <a:lnTo>
                      <a:pt x="181" y="156"/>
                    </a:lnTo>
                    <a:lnTo>
                      <a:pt x="174" y="143"/>
                    </a:lnTo>
                    <a:lnTo>
                      <a:pt x="166" y="185"/>
                    </a:lnTo>
                    <a:lnTo>
                      <a:pt x="152" y="225"/>
                    </a:lnTo>
                    <a:lnTo>
                      <a:pt x="135" y="262"/>
                    </a:lnTo>
                    <a:lnTo>
                      <a:pt x="115" y="299"/>
                    </a:lnTo>
                    <a:lnTo>
                      <a:pt x="94" y="332"/>
                    </a:lnTo>
                    <a:lnTo>
                      <a:pt x="77" y="366"/>
                    </a:lnTo>
                    <a:lnTo>
                      <a:pt x="64" y="398"/>
                    </a:lnTo>
                    <a:lnTo>
                      <a:pt x="58" y="428"/>
                    </a:lnTo>
                    <a:lnTo>
                      <a:pt x="50" y="410"/>
                    </a:lnTo>
                    <a:lnTo>
                      <a:pt x="27" y="395"/>
                    </a:lnTo>
                    <a:lnTo>
                      <a:pt x="12" y="378"/>
                    </a:lnTo>
                    <a:lnTo>
                      <a:pt x="2" y="359"/>
                    </a:lnTo>
                    <a:lnTo>
                      <a:pt x="0" y="341"/>
                    </a:lnTo>
                    <a:lnTo>
                      <a:pt x="4" y="324"/>
                    </a:lnTo>
                    <a:lnTo>
                      <a:pt x="12" y="306"/>
                    </a:lnTo>
                    <a:lnTo>
                      <a:pt x="25" y="289"/>
                    </a:lnTo>
                    <a:lnTo>
                      <a:pt x="43" y="274"/>
                    </a:lnTo>
                    <a:lnTo>
                      <a:pt x="55" y="262"/>
                    </a:lnTo>
                    <a:lnTo>
                      <a:pt x="62" y="250"/>
                    </a:lnTo>
                    <a:lnTo>
                      <a:pt x="63" y="240"/>
                    </a:lnTo>
                    <a:lnTo>
                      <a:pt x="62" y="230"/>
                    </a:lnTo>
                    <a:lnTo>
                      <a:pt x="55" y="222"/>
                    </a:lnTo>
                    <a:lnTo>
                      <a:pt x="47" y="215"/>
                    </a:lnTo>
                    <a:lnTo>
                      <a:pt x="37" y="208"/>
                    </a:lnTo>
                    <a:lnTo>
                      <a:pt x="27" y="203"/>
                    </a:lnTo>
                    <a:lnTo>
                      <a:pt x="17" y="196"/>
                    </a:lnTo>
                    <a:lnTo>
                      <a:pt x="10" y="183"/>
                    </a:lnTo>
                    <a:lnTo>
                      <a:pt x="6" y="168"/>
                    </a:lnTo>
                    <a:lnTo>
                      <a:pt x="5" y="150"/>
                    </a:lnTo>
                    <a:lnTo>
                      <a:pt x="8" y="129"/>
                    </a:lnTo>
                    <a:lnTo>
                      <a:pt x="13" y="111"/>
                    </a:lnTo>
                    <a:lnTo>
                      <a:pt x="24" y="92"/>
                    </a:lnTo>
                    <a:lnTo>
                      <a:pt x="37" y="77"/>
                    </a:lnTo>
                    <a:lnTo>
                      <a:pt x="54" y="69"/>
                    </a:lnTo>
                    <a:lnTo>
                      <a:pt x="69" y="67"/>
                    </a:lnTo>
                    <a:lnTo>
                      <a:pt x="81" y="69"/>
                    </a:lnTo>
                    <a:lnTo>
                      <a:pt x="93" y="77"/>
                    </a:lnTo>
                    <a:lnTo>
                      <a:pt x="102" y="87"/>
                    </a:lnTo>
                    <a:lnTo>
                      <a:pt x="112" y="99"/>
                    </a:lnTo>
                    <a:lnTo>
                      <a:pt x="119" y="111"/>
                    </a:lnTo>
                    <a:lnTo>
                      <a:pt x="125" y="121"/>
                    </a:lnTo>
                    <a:lnTo>
                      <a:pt x="128" y="104"/>
                    </a:lnTo>
                    <a:lnTo>
                      <a:pt x="131" y="91"/>
                    </a:lnTo>
                    <a:lnTo>
                      <a:pt x="135" y="77"/>
                    </a:lnTo>
                    <a:lnTo>
                      <a:pt x="139" y="66"/>
                    </a:lnTo>
                    <a:lnTo>
                      <a:pt x="144" y="57"/>
                    </a:lnTo>
                    <a:lnTo>
                      <a:pt x="151" y="50"/>
                    </a:lnTo>
                    <a:lnTo>
                      <a:pt x="158" y="47"/>
                    </a:lnTo>
                    <a:lnTo>
                      <a:pt x="167" y="45"/>
                    </a:lnTo>
                    <a:lnTo>
                      <a:pt x="177" y="47"/>
                    </a:lnTo>
                    <a:lnTo>
                      <a:pt x="188" y="52"/>
                    </a:lnTo>
                    <a:lnTo>
                      <a:pt x="197" y="59"/>
                    </a:lnTo>
                    <a:lnTo>
                      <a:pt x="207" y="69"/>
                    </a:lnTo>
                    <a:lnTo>
                      <a:pt x="215" y="82"/>
                    </a:lnTo>
                    <a:lnTo>
                      <a:pt x="223" y="97"/>
                    </a:lnTo>
                    <a:lnTo>
                      <a:pt x="228" y="116"/>
                    </a:lnTo>
                    <a:lnTo>
                      <a:pt x="231" y="136"/>
                    </a:lnTo>
                    <a:lnTo>
                      <a:pt x="234" y="109"/>
                    </a:lnTo>
                    <a:lnTo>
                      <a:pt x="238" y="86"/>
                    </a:lnTo>
                    <a:lnTo>
                      <a:pt x="242" y="67"/>
                    </a:lnTo>
                    <a:lnTo>
                      <a:pt x="247" y="54"/>
                    </a:lnTo>
                    <a:lnTo>
                      <a:pt x="253" y="45"/>
                    </a:lnTo>
                    <a:lnTo>
                      <a:pt x="259" y="40"/>
                    </a:lnTo>
                    <a:lnTo>
                      <a:pt x="268" y="39"/>
                    </a:lnTo>
                    <a:lnTo>
                      <a:pt x="276" y="40"/>
                    </a:lnTo>
                    <a:lnTo>
                      <a:pt x="285" y="39"/>
                    </a:lnTo>
                    <a:lnTo>
                      <a:pt x="295" y="39"/>
                    </a:lnTo>
                    <a:lnTo>
                      <a:pt x="305" y="37"/>
                    </a:lnTo>
                    <a:lnTo>
                      <a:pt x="315" y="35"/>
                    </a:lnTo>
                    <a:lnTo>
                      <a:pt x="324" y="30"/>
                    </a:lnTo>
                    <a:lnTo>
                      <a:pt x="333" y="24"/>
                    </a:lnTo>
                    <a:lnTo>
                      <a:pt x="341" y="14"/>
                    </a:lnTo>
                    <a:lnTo>
                      <a:pt x="346" y="0"/>
                    </a:lnTo>
                    <a:lnTo>
                      <a:pt x="356" y="22"/>
                    </a:lnTo>
                    <a:lnTo>
                      <a:pt x="354" y="45"/>
                    </a:lnTo>
                    <a:lnTo>
                      <a:pt x="349" y="69"/>
                    </a:lnTo>
                    <a:lnTo>
                      <a:pt x="338" y="92"/>
                    </a:lnTo>
                    <a:lnTo>
                      <a:pt x="328" y="104"/>
                    </a:lnTo>
                    <a:lnTo>
                      <a:pt x="316" y="116"/>
                    </a:lnTo>
                    <a:lnTo>
                      <a:pt x="304" y="131"/>
                    </a:lnTo>
                    <a:lnTo>
                      <a:pt x="292" y="144"/>
                    </a:lnTo>
                    <a:lnTo>
                      <a:pt x="280" y="158"/>
                    </a:lnTo>
                    <a:lnTo>
                      <a:pt x="269" y="171"/>
                    </a:lnTo>
                    <a:lnTo>
                      <a:pt x="261" y="183"/>
                    </a:lnTo>
                    <a:lnTo>
                      <a:pt x="254" y="191"/>
                    </a:lnTo>
                    <a:lnTo>
                      <a:pt x="250" y="205"/>
                    </a:lnTo>
                    <a:lnTo>
                      <a:pt x="254" y="212"/>
                    </a:lnTo>
                    <a:lnTo>
                      <a:pt x="262" y="210"/>
                    </a:lnTo>
                    <a:lnTo>
                      <a:pt x="273" y="200"/>
                    </a:lnTo>
                    <a:lnTo>
                      <a:pt x="280" y="190"/>
                    </a:lnTo>
                    <a:lnTo>
                      <a:pt x="288" y="176"/>
                    </a:lnTo>
                    <a:lnTo>
                      <a:pt x="299" y="161"/>
                    </a:lnTo>
                    <a:lnTo>
                      <a:pt x="310" y="146"/>
                    </a:lnTo>
                    <a:lnTo>
                      <a:pt x="320" y="129"/>
                    </a:lnTo>
                    <a:lnTo>
                      <a:pt x="330" y="116"/>
                    </a:lnTo>
                    <a:lnTo>
                      <a:pt x="341" y="106"/>
                    </a:lnTo>
                    <a:lnTo>
                      <a:pt x="349" y="99"/>
                    </a:lnTo>
                    <a:close/>
                  </a:path>
                </a:pathLst>
              </a:custGeom>
              <a:solidFill>
                <a:srgbClr val="FF3300"/>
              </a:solidFill>
              <a:ln w="9525">
                <a:solidFill>
                  <a:srgbClr val="FFFF00"/>
                </a:solidFill>
                <a:round/>
                <a:headEnd/>
                <a:tailEnd/>
              </a:ln>
            </p:spPr>
            <p:txBody>
              <a:bodyPr rot="10800000" vert="eaVert"/>
              <a:lstStyle/>
              <a:p>
                <a:endParaRPr lang="ru-RU"/>
              </a:p>
            </p:txBody>
          </p:sp>
          <p:sp>
            <p:nvSpPr>
              <p:cNvPr id="9" name="Freeform 64"/>
              <p:cNvSpPr>
                <a:spLocks/>
              </p:cNvSpPr>
              <p:nvPr/>
            </p:nvSpPr>
            <p:spPr bwMode="auto">
              <a:xfrm>
                <a:off x="1125" y="230"/>
                <a:ext cx="72" cy="84"/>
              </a:xfrm>
              <a:custGeom>
                <a:avLst/>
                <a:gdLst>
                  <a:gd name="T0" fmla="*/ 39 w 72"/>
                  <a:gd name="T1" fmla="*/ 1 h 168"/>
                  <a:gd name="T2" fmla="*/ 27 w 72"/>
                  <a:gd name="T3" fmla="*/ 1 h 168"/>
                  <a:gd name="T4" fmla="*/ 18 w 72"/>
                  <a:gd name="T5" fmla="*/ 1 h 168"/>
                  <a:gd name="T6" fmla="*/ 9 w 72"/>
                  <a:gd name="T7" fmla="*/ 1 h 168"/>
                  <a:gd name="T8" fmla="*/ 4 w 72"/>
                  <a:gd name="T9" fmla="*/ 1 h 168"/>
                  <a:gd name="T10" fmla="*/ 1 w 72"/>
                  <a:gd name="T11" fmla="*/ 1 h 168"/>
                  <a:gd name="T12" fmla="*/ 0 w 72"/>
                  <a:gd name="T13" fmla="*/ 1 h 168"/>
                  <a:gd name="T14" fmla="*/ 3 w 72"/>
                  <a:gd name="T15" fmla="*/ 1 h 168"/>
                  <a:gd name="T16" fmla="*/ 7 w 72"/>
                  <a:gd name="T17" fmla="*/ 0 h 168"/>
                  <a:gd name="T18" fmla="*/ 12 w 72"/>
                  <a:gd name="T19" fmla="*/ 1 h 168"/>
                  <a:gd name="T20" fmla="*/ 18 w 72"/>
                  <a:gd name="T21" fmla="*/ 1 h 168"/>
                  <a:gd name="T22" fmla="*/ 22 w 72"/>
                  <a:gd name="T23" fmla="*/ 1 h 168"/>
                  <a:gd name="T24" fmla="*/ 27 w 72"/>
                  <a:gd name="T25" fmla="*/ 1 h 168"/>
                  <a:gd name="T26" fmla="*/ 34 w 72"/>
                  <a:gd name="T27" fmla="*/ 1 h 168"/>
                  <a:gd name="T28" fmla="*/ 43 w 72"/>
                  <a:gd name="T29" fmla="*/ 1 h 168"/>
                  <a:gd name="T30" fmla="*/ 55 w 72"/>
                  <a:gd name="T31" fmla="*/ 1 h 168"/>
                  <a:gd name="T32" fmla="*/ 72 w 72"/>
                  <a:gd name="T33" fmla="*/ 1 h 168"/>
                  <a:gd name="T34" fmla="*/ 39 w 72"/>
                  <a:gd name="T35" fmla="*/ 1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68"/>
                  <a:gd name="T56" fmla="*/ 72 w 7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68">
                    <a:moveTo>
                      <a:pt x="39" y="168"/>
                    </a:moveTo>
                    <a:lnTo>
                      <a:pt x="27" y="156"/>
                    </a:lnTo>
                    <a:lnTo>
                      <a:pt x="18" y="141"/>
                    </a:lnTo>
                    <a:lnTo>
                      <a:pt x="9" y="121"/>
                    </a:lnTo>
                    <a:lnTo>
                      <a:pt x="4" y="97"/>
                    </a:lnTo>
                    <a:lnTo>
                      <a:pt x="1" y="72"/>
                    </a:lnTo>
                    <a:lnTo>
                      <a:pt x="0" y="47"/>
                    </a:lnTo>
                    <a:lnTo>
                      <a:pt x="3" y="23"/>
                    </a:lnTo>
                    <a:lnTo>
                      <a:pt x="7" y="0"/>
                    </a:lnTo>
                    <a:lnTo>
                      <a:pt x="12" y="17"/>
                    </a:lnTo>
                    <a:lnTo>
                      <a:pt x="18" y="35"/>
                    </a:lnTo>
                    <a:lnTo>
                      <a:pt x="22" y="52"/>
                    </a:lnTo>
                    <a:lnTo>
                      <a:pt x="27" y="67"/>
                    </a:lnTo>
                    <a:lnTo>
                      <a:pt x="34" y="79"/>
                    </a:lnTo>
                    <a:lnTo>
                      <a:pt x="43" y="85"/>
                    </a:lnTo>
                    <a:lnTo>
                      <a:pt x="55" y="87"/>
                    </a:lnTo>
                    <a:lnTo>
                      <a:pt x="72" y="84"/>
                    </a:lnTo>
                    <a:lnTo>
                      <a:pt x="39" y="168"/>
                    </a:lnTo>
                    <a:close/>
                  </a:path>
                </a:pathLst>
              </a:custGeom>
              <a:solidFill>
                <a:srgbClr val="FF3300"/>
              </a:solidFill>
              <a:ln w="9525">
                <a:solidFill>
                  <a:srgbClr val="FFFF00"/>
                </a:solidFill>
                <a:round/>
                <a:headEnd/>
                <a:tailEnd/>
              </a:ln>
            </p:spPr>
            <p:txBody>
              <a:bodyPr rot="10800000" vert="eaVert"/>
              <a:lstStyle/>
              <a:p>
                <a:endParaRPr lang="ru-RU"/>
              </a:p>
            </p:txBody>
          </p:sp>
          <p:sp>
            <p:nvSpPr>
              <p:cNvPr id="10" name="Freeform 65"/>
              <p:cNvSpPr>
                <a:spLocks/>
              </p:cNvSpPr>
              <p:nvPr/>
            </p:nvSpPr>
            <p:spPr bwMode="auto">
              <a:xfrm>
                <a:off x="1069" y="311"/>
                <a:ext cx="57" cy="40"/>
              </a:xfrm>
              <a:custGeom>
                <a:avLst/>
                <a:gdLst>
                  <a:gd name="T0" fmla="*/ 11 w 57"/>
                  <a:gd name="T1" fmla="*/ 1 h 79"/>
                  <a:gd name="T2" fmla="*/ 3 w 57"/>
                  <a:gd name="T3" fmla="*/ 1 h 79"/>
                  <a:gd name="T4" fmla="*/ 0 w 57"/>
                  <a:gd name="T5" fmla="*/ 1 h 79"/>
                  <a:gd name="T6" fmla="*/ 3 w 57"/>
                  <a:gd name="T7" fmla="*/ 1 h 79"/>
                  <a:gd name="T8" fmla="*/ 11 w 57"/>
                  <a:gd name="T9" fmla="*/ 1 h 79"/>
                  <a:gd name="T10" fmla="*/ 21 w 57"/>
                  <a:gd name="T11" fmla="*/ 0 h 79"/>
                  <a:gd name="T12" fmla="*/ 32 w 57"/>
                  <a:gd name="T13" fmla="*/ 1 h 79"/>
                  <a:gd name="T14" fmla="*/ 41 w 57"/>
                  <a:gd name="T15" fmla="*/ 1 h 79"/>
                  <a:gd name="T16" fmla="*/ 51 w 57"/>
                  <a:gd name="T17" fmla="*/ 1 h 79"/>
                  <a:gd name="T18" fmla="*/ 57 w 57"/>
                  <a:gd name="T19" fmla="*/ 1 h 79"/>
                  <a:gd name="T20" fmla="*/ 57 w 57"/>
                  <a:gd name="T21" fmla="*/ 1 h 79"/>
                  <a:gd name="T22" fmla="*/ 53 w 57"/>
                  <a:gd name="T23" fmla="*/ 1 h 79"/>
                  <a:gd name="T24" fmla="*/ 48 w 57"/>
                  <a:gd name="T25" fmla="*/ 1 h 79"/>
                  <a:gd name="T26" fmla="*/ 40 w 57"/>
                  <a:gd name="T27" fmla="*/ 1 h 79"/>
                  <a:gd name="T28" fmla="*/ 30 w 57"/>
                  <a:gd name="T29" fmla="*/ 1 h 79"/>
                  <a:gd name="T30" fmla="*/ 19 w 57"/>
                  <a:gd name="T31" fmla="*/ 1 h 79"/>
                  <a:gd name="T32" fmla="*/ 11 w 57"/>
                  <a:gd name="T33" fmla="*/ 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9"/>
                  <a:gd name="T53" fmla="*/ 57 w 5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9">
                    <a:moveTo>
                      <a:pt x="11" y="70"/>
                    </a:moveTo>
                    <a:lnTo>
                      <a:pt x="3" y="50"/>
                    </a:lnTo>
                    <a:lnTo>
                      <a:pt x="0" y="33"/>
                    </a:lnTo>
                    <a:lnTo>
                      <a:pt x="3" y="18"/>
                    </a:lnTo>
                    <a:lnTo>
                      <a:pt x="11" y="5"/>
                    </a:lnTo>
                    <a:lnTo>
                      <a:pt x="21" y="0"/>
                    </a:lnTo>
                    <a:lnTo>
                      <a:pt x="32" y="1"/>
                    </a:lnTo>
                    <a:lnTo>
                      <a:pt x="41" y="8"/>
                    </a:lnTo>
                    <a:lnTo>
                      <a:pt x="51" y="16"/>
                    </a:lnTo>
                    <a:lnTo>
                      <a:pt x="57" y="28"/>
                    </a:lnTo>
                    <a:lnTo>
                      <a:pt x="57" y="43"/>
                    </a:lnTo>
                    <a:lnTo>
                      <a:pt x="53" y="58"/>
                    </a:lnTo>
                    <a:lnTo>
                      <a:pt x="48" y="70"/>
                    </a:lnTo>
                    <a:lnTo>
                      <a:pt x="40" y="75"/>
                    </a:lnTo>
                    <a:lnTo>
                      <a:pt x="30" y="79"/>
                    </a:lnTo>
                    <a:lnTo>
                      <a:pt x="19" y="77"/>
                    </a:lnTo>
                    <a:lnTo>
                      <a:pt x="11" y="70"/>
                    </a:lnTo>
                    <a:close/>
                  </a:path>
                </a:pathLst>
              </a:custGeom>
              <a:solidFill>
                <a:srgbClr val="FF3300"/>
              </a:solidFill>
              <a:ln w="9525">
                <a:solidFill>
                  <a:srgbClr val="FFFF00"/>
                </a:solidFill>
                <a:round/>
                <a:headEnd/>
                <a:tailEnd/>
              </a:ln>
            </p:spPr>
            <p:txBody>
              <a:bodyPr rot="10800000" vert="eaVert"/>
              <a:lstStyle/>
              <a:p>
                <a:endParaRPr lang="ru-RU"/>
              </a:p>
            </p:txBody>
          </p:sp>
          <p:sp>
            <p:nvSpPr>
              <p:cNvPr id="11" name="Freeform 66"/>
              <p:cNvSpPr>
                <a:spLocks/>
              </p:cNvSpPr>
              <p:nvPr/>
            </p:nvSpPr>
            <p:spPr bwMode="auto">
              <a:xfrm>
                <a:off x="1270" y="29"/>
                <a:ext cx="1111" cy="283"/>
              </a:xfrm>
              <a:custGeom>
                <a:avLst/>
                <a:gdLst>
                  <a:gd name="T0" fmla="*/ 143 w 1111"/>
                  <a:gd name="T1" fmla="*/ 0 h 567"/>
                  <a:gd name="T2" fmla="*/ 276 w 1111"/>
                  <a:gd name="T3" fmla="*/ 0 h 567"/>
                  <a:gd name="T4" fmla="*/ 403 w 1111"/>
                  <a:gd name="T5" fmla="*/ 0 h 567"/>
                  <a:gd name="T6" fmla="*/ 487 w 1111"/>
                  <a:gd name="T7" fmla="*/ 0 h 567"/>
                  <a:gd name="T8" fmla="*/ 498 w 1111"/>
                  <a:gd name="T9" fmla="*/ 0 h 567"/>
                  <a:gd name="T10" fmla="*/ 509 w 1111"/>
                  <a:gd name="T11" fmla="*/ 0 h 567"/>
                  <a:gd name="T12" fmla="*/ 559 w 1111"/>
                  <a:gd name="T13" fmla="*/ 0 h 567"/>
                  <a:gd name="T14" fmla="*/ 582 w 1111"/>
                  <a:gd name="T15" fmla="*/ 0 h 567"/>
                  <a:gd name="T16" fmla="*/ 636 w 1111"/>
                  <a:gd name="T17" fmla="*/ 0 h 567"/>
                  <a:gd name="T18" fmla="*/ 679 w 1111"/>
                  <a:gd name="T19" fmla="*/ 0 h 567"/>
                  <a:gd name="T20" fmla="*/ 709 w 1111"/>
                  <a:gd name="T21" fmla="*/ 0 h 567"/>
                  <a:gd name="T22" fmla="*/ 660 w 1111"/>
                  <a:gd name="T23" fmla="*/ 0 h 567"/>
                  <a:gd name="T24" fmla="*/ 762 w 1111"/>
                  <a:gd name="T25" fmla="*/ 0 h 567"/>
                  <a:gd name="T26" fmla="*/ 859 w 1111"/>
                  <a:gd name="T27" fmla="*/ 0 h 567"/>
                  <a:gd name="T28" fmla="*/ 858 w 1111"/>
                  <a:gd name="T29" fmla="*/ 0 h 567"/>
                  <a:gd name="T30" fmla="*/ 789 w 1111"/>
                  <a:gd name="T31" fmla="*/ 0 h 567"/>
                  <a:gd name="T32" fmla="*/ 744 w 1111"/>
                  <a:gd name="T33" fmla="*/ 0 h 567"/>
                  <a:gd name="T34" fmla="*/ 812 w 1111"/>
                  <a:gd name="T35" fmla="*/ 0 h 567"/>
                  <a:gd name="T36" fmla="*/ 874 w 1111"/>
                  <a:gd name="T37" fmla="*/ 0 h 567"/>
                  <a:gd name="T38" fmla="*/ 937 w 1111"/>
                  <a:gd name="T39" fmla="*/ 0 h 567"/>
                  <a:gd name="T40" fmla="*/ 993 w 1111"/>
                  <a:gd name="T41" fmla="*/ 0 h 567"/>
                  <a:gd name="T42" fmla="*/ 1029 w 1111"/>
                  <a:gd name="T43" fmla="*/ 0 h 567"/>
                  <a:gd name="T44" fmla="*/ 1042 w 1111"/>
                  <a:gd name="T45" fmla="*/ 0 h 567"/>
                  <a:gd name="T46" fmla="*/ 1011 w 1111"/>
                  <a:gd name="T47" fmla="*/ 0 h 567"/>
                  <a:gd name="T48" fmla="*/ 979 w 1111"/>
                  <a:gd name="T49" fmla="*/ 0 h 567"/>
                  <a:gd name="T50" fmla="*/ 980 w 1111"/>
                  <a:gd name="T51" fmla="*/ 0 h 567"/>
                  <a:gd name="T52" fmla="*/ 1022 w 1111"/>
                  <a:gd name="T53" fmla="*/ 0 h 567"/>
                  <a:gd name="T54" fmla="*/ 1083 w 1111"/>
                  <a:gd name="T55" fmla="*/ 0 h 567"/>
                  <a:gd name="T56" fmla="*/ 1111 w 1111"/>
                  <a:gd name="T57" fmla="*/ 0 h 567"/>
                  <a:gd name="T58" fmla="*/ 1042 w 1111"/>
                  <a:gd name="T59" fmla="*/ 0 h 567"/>
                  <a:gd name="T60" fmla="*/ 943 w 1111"/>
                  <a:gd name="T61" fmla="*/ 0 h 567"/>
                  <a:gd name="T62" fmla="*/ 830 w 1111"/>
                  <a:gd name="T63" fmla="*/ 0 h 567"/>
                  <a:gd name="T64" fmla="*/ 721 w 1111"/>
                  <a:gd name="T65" fmla="*/ 0 h 567"/>
                  <a:gd name="T66" fmla="*/ 636 w 1111"/>
                  <a:gd name="T67" fmla="*/ 0 h 567"/>
                  <a:gd name="T68" fmla="*/ 586 w 1111"/>
                  <a:gd name="T69" fmla="*/ 0 h 567"/>
                  <a:gd name="T70" fmla="*/ 594 w 1111"/>
                  <a:gd name="T71" fmla="*/ 0 h 567"/>
                  <a:gd name="T72" fmla="*/ 658 w 1111"/>
                  <a:gd name="T73" fmla="*/ 0 h 567"/>
                  <a:gd name="T74" fmla="*/ 669 w 1111"/>
                  <a:gd name="T75" fmla="*/ 0 h 567"/>
                  <a:gd name="T76" fmla="*/ 652 w 1111"/>
                  <a:gd name="T77" fmla="*/ 0 h 567"/>
                  <a:gd name="T78" fmla="*/ 686 w 1111"/>
                  <a:gd name="T79" fmla="*/ 0 h 567"/>
                  <a:gd name="T80" fmla="*/ 704 w 1111"/>
                  <a:gd name="T81" fmla="*/ 0 h 567"/>
                  <a:gd name="T82" fmla="*/ 725 w 1111"/>
                  <a:gd name="T83" fmla="*/ 0 h 567"/>
                  <a:gd name="T84" fmla="*/ 754 w 1111"/>
                  <a:gd name="T85" fmla="*/ 0 h 567"/>
                  <a:gd name="T86" fmla="*/ 731 w 1111"/>
                  <a:gd name="T87" fmla="*/ 0 h 567"/>
                  <a:gd name="T88" fmla="*/ 683 w 1111"/>
                  <a:gd name="T89" fmla="*/ 0 h 567"/>
                  <a:gd name="T90" fmla="*/ 606 w 1111"/>
                  <a:gd name="T91" fmla="*/ 0 h 567"/>
                  <a:gd name="T92" fmla="*/ 516 w 1111"/>
                  <a:gd name="T93" fmla="*/ 0 h 567"/>
                  <a:gd name="T94" fmla="*/ 442 w 1111"/>
                  <a:gd name="T95" fmla="*/ 0 h 567"/>
                  <a:gd name="T96" fmla="*/ 380 w 1111"/>
                  <a:gd name="T97" fmla="*/ 0 h 567"/>
                  <a:gd name="T98" fmla="*/ 310 w 1111"/>
                  <a:gd name="T99" fmla="*/ 0 h 567"/>
                  <a:gd name="T100" fmla="*/ 229 w 1111"/>
                  <a:gd name="T101" fmla="*/ 0 h 567"/>
                  <a:gd name="T102" fmla="*/ 116 w 1111"/>
                  <a:gd name="T103" fmla="*/ 0 h 567"/>
                  <a:gd name="T104" fmla="*/ 12 w 1111"/>
                  <a:gd name="T105" fmla="*/ 0 h 567"/>
                  <a:gd name="T106" fmla="*/ 46 w 1111"/>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1"/>
                  <a:gd name="T163" fmla="*/ 0 h 567"/>
                  <a:gd name="T164" fmla="*/ 1111 w 1111"/>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1" h="567">
                    <a:moveTo>
                      <a:pt x="61" y="99"/>
                    </a:moveTo>
                    <a:lnTo>
                      <a:pt x="85" y="92"/>
                    </a:lnTo>
                    <a:lnTo>
                      <a:pt x="112" y="87"/>
                    </a:lnTo>
                    <a:lnTo>
                      <a:pt x="143" y="86"/>
                    </a:lnTo>
                    <a:lnTo>
                      <a:pt x="174" y="86"/>
                    </a:lnTo>
                    <a:lnTo>
                      <a:pt x="208" y="89"/>
                    </a:lnTo>
                    <a:lnTo>
                      <a:pt x="242" y="96"/>
                    </a:lnTo>
                    <a:lnTo>
                      <a:pt x="276" y="104"/>
                    </a:lnTo>
                    <a:lnTo>
                      <a:pt x="310" y="118"/>
                    </a:lnTo>
                    <a:lnTo>
                      <a:pt x="342" y="133"/>
                    </a:lnTo>
                    <a:lnTo>
                      <a:pt x="373" y="153"/>
                    </a:lnTo>
                    <a:lnTo>
                      <a:pt x="403" y="176"/>
                    </a:lnTo>
                    <a:lnTo>
                      <a:pt x="430" y="205"/>
                    </a:lnTo>
                    <a:lnTo>
                      <a:pt x="453" y="237"/>
                    </a:lnTo>
                    <a:lnTo>
                      <a:pt x="472" y="274"/>
                    </a:lnTo>
                    <a:lnTo>
                      <a:pt x="487" y="314"/>
                    </a:lnTo>
                    <a:lnTo>
                      <a:pt x="498" y="361"/>
                    </a:lnTo>
                    <a:lnTo>
                      <a:pt x="503" y="341"/>
                    </a:lnTo>
                    <a:lnTo>
                      <a:pt x="502" y="312"/>
                    </a:lnTo>
                    <a:lnTo>
                      <a:pt x="498" y="279"/>
                    </a:lnTo>
                    <a:lnTo>
                      <a:pt x="494" y="242"/>
                    </a:lnTo>
                    <a:lnTo>
                      <a:pt x="495" y="222"/>
                    </a:lnTo>
                    <a:lnTo>
                      <a:pt x="501" y="200"/>
                    </a:lnTo>
                    <a:lnTo>
                      <a:pt x="509" y="180"/>
                    </a:lnTo>
                    <a:lnTo>
                      <a:pt x="520" y="165"/>
                    </a:lnTo>
                    <a:lnTo>
                      <a:pt x="532" y="154"/>
                    </a:lnTo>
                    <a:lnTo>
                      <a:pt x="545" y="156"/>
                    </a:lnTo>
                    <a:lnTo>
                      <a:pt x="559" y="168"/>
                    </a:lnTo>
                    <a:lnTo>
                      <a:pt x="572" y="195"/>
                    </a:lnTo>
                    <a:lnTo>
                      <a:pt x="579" y="213"/>
                    </a:lnTo>
                    <a:lnTo>
                      <a:pt x="586" y="203"/>
                    </a:lnTo>
                    <a:lnTo>
                      <a:pt x="582" y="148"/>
                    </a:lnTo>
                    <a:lnTo>
                      <a:pt x="589" y="109"/>
                    </a:lnTo>
                    <a:lnTo>
                      <a:pt x="601" y="82"/>
                    </a:lnTo>
                    <a:lnTo>
                      <a:pt x="618" y="64"/>
                    </a:lnTo>
                    <a:lnTo>
                      <a:pt x="636" y="50"/>
                    </a:lnTo>
                    <a:lnTo>
                      <a:pt x="652" y="37"/>
                    </a:lnTo>
                    <a:lnTo>
                      <a:pt x="663" y="22"/>
                    </a:lnTo>
                    <a:lnTo>
                      <a:pt x="667" y="0"/>
                    </a:lnTo>
                    <a:lnTo>
                      <a:pt x="679" y="10"/>
                    </a:lnTo>
                    <a:lnTo>
                      <a:pt x="690" y="27"/>
                    </a:lnTo>
                    <a:lnTo>
                      <a:pt x="700" y="49"/>
                    </a:lnTo>
                    <a:lnTo>
                      <a:pt x="706" y="76"/>
                    </a:lnTo>
                    <a:lnTo>
                      <a:pt x="709" y="106"/>
                    </a:lnTo>
                    <a:lnTo>
                      <a:pt x="706" y="138"/>
                    </a:lnTo>
                    <a:lnTo>
                      <a:pt x="696" y="171"/>
                    </a:lnTo>
                    <a:lnTo>
                      <a:pt x="677" y="206"/>
                    </a:lnTo>
                    <a:lnTo>
                      <a:pt x="660" y="230"/>
                    </a:lnTo>
                    <a:lnTo>
                      <a:pt x="677" y="233"/>
                    </a:lnTo>
                    <a:lnTo>
                      <a:pt x="702" y="176"/>
                    </a:lnTo>
                    <a:lnTo>
                      <a:pt x="731" y="139"/>
                    </a:lnTo>
                    <a:lnTo>
                      <a:pt x="762" y="118"/>
                    </a:lnTo>
                    <a:lnTo>
                      <a:pt x="793" y="106"/>
                    </a:lnTo>
                    <a:lnTo>
                      <a:pt x="822" y="99"/>
                    </a:lnTo>
                    <a:lnTo>
                      <a:pt x="843" y="96"/>
                    </a:lnTo>
                    <a:lnTo>
                      <a:pt x="859" y="87"/>
                    </a:lnTo>
                    <a:lnTo>
                      <a:pt x="865" y="71"/>
                    </a:lnTo>
                    <a:lnTo>
                      <a:pt x="868" y="94"/>
                    </a:lnTo>
                    <a:lnTo>
                      <a:pt x="865" y="121"/>
                    </a:lnTo>
                    <a:lnTo>
                      <a:pt x="858" y="149"/>
                    </a:lnTo>
                    <a:lnTo>
                      <a:pt x="845" y="176"/>
                    </a:lnTo>
                    <a:lnTo>
                      <a:pt x="830" y="203"/>
                    </a:lnTo>
                    <a:lnTo>
                      <a:pt x="811" y="223"/>
                    </a:lnTo>
                    <a:lnTo>
                      <a:pt x="789" y="240"/>
                    </a:lnTo>
                    <a:lnTo>
                      <a:pt x="767" y="248"/>
                    </a:lnTo>
                    <a:lnTo>
                      <a:pt x="717" y="260"/>
                    </a:lnTo>
                    <a:lnTo>
                      <a:pt x="727" y="280"/>
                    </a:lnTo>
                    <a:lnTo>
                      <a:pt x="744" y="274"/>
                    </a:lnTo>
                    <a:lnTo>
                      <a:pt x="762" y="270"/>
                    </a:lnTo>
                    <a:lnTo>
                      <a:pt x="780" y="267"/>
                    </a:lnTo>
                    <a:lnTo>
                      <a:pt x="796" y="265"/>
                    </a:lnTo>
                    <a:lnTo>
                      <a:pt x="812" y="264"/>
                    </a:lnTo>
                    <a:lnTo>
                      <a:pt x="828" y="262"/>
                    </a:lnTo>
                    <a:lnTo>
                      <a:pt x="843" y="260"/>
                    </a:lnTo>
                    <a:lnTo>
                      <a:pt x="859" y="259"/>
                    </a:lnTo>
                    <a:lnTo>
                      <a:pt x="874" y="255"/>
                    </a:lnTo>
                    <a:lnTo>
                      <a:pt x="891" y="250"/>
                    </a:lnTo>
                    <a:lnTo>
                      <a:pt x="905" y="243"/>
                    </a:lnTo>
                    <a:lnTo>
                      <a:pt x="922" y="235"/>
                    </a:lnTo>
                    <a:lnTo>
                      <a:pt x="937" y="225"/>
                    </a:lnTo>
                    <a:lnTo>
                      <a:pt x="953" y="210"/>
                    </a:lnTo>
                    <a:lnTo>
                      <a:pt x="968" y="193"/>
                    </a:lnTo>
                    <a:lnTo>
                      <a:pt x="984" y="171"/>
                    </a:lnTo>
                    <a:lnTo>
                      <a:pt x="993" y="171"/>
                    </a:lnTo>
                    <a:lnTo>
                      <a:pt x="1003" y="171"/>
                    </a:lnTo>
                    <a:lnTo>
                      <a:pt x="1011" y="171"/>
                    </a:lnTo>
                    <a:lnTo>
                      <a:pt x="1021" y="171"/>
                    </a:lnTo>
                    <a:lnTo>
                      <a:pt x="1029" y="170"/>
                    </a:lnTo>
                    <a:lnTo>
                      <a:pt x="1035" y="166"/>
                    </a:lnTo>
                    <a:lnTo>
                      <a:pt x="1044" y="159"/>
                    </a:lnTo>
                    <a:lnTo>
                      <a:pt x="1049" y="151"/>
                    </a:lnTo>
                    <a:lnTo>
                      <a:pt x="1042" y="151"/>
                    </a:lnTo>
                    <a:lnTo>
                      <a:pt x="1034" y="153"/>
                    </a:lnTo>
                    <a:lnTo>
                      <a:pt x="1027" y="156"/>
                    </a:lnTo>
                    <a:lnTo>
                      <a:pt x="1019" y="156"/>
                    </a:lnTo>
                    <a:lnTo>
                      <a:pt x="1011" y="158"/>
                    </a:lnTo>
                    <a:lnTo>
                      <a:pt x="1003" y="156"/>
                    </a:lnTo>
                    <a:lnTo>
                      <a:pt x="995" y="154"/>
                    </a:lnTo>
                    <a:lnTo>
                      <a:pt x="987" y="148"/>
                    </a:lnTo>
                    <a:lnTo>
                      <a:pt x="979" y="128"/>
                    </a:lnTo>
                    <a:lnTo>
                      <a:pt x="975" y="111"/>
                    </a:lnTo>
                    <a:lnTo>
                      <a:pt x="973" y="94"/>
                    </a:lnTo>
                    <a:lnTo>
                      <a:pt x="976" y="77"/>
                    </a:lnTo>
                    <a:lnTo>
                      <a:pt x="980" y="64"/>
                    </a:lnTo>
                    <a:lnTo>
                      <a:pt x="987" y="50"/>
                    </a:lnTo>
                    <a:lnTo>
                      <a:pt x="996" y="39"/>
                    </a:lnTo>
                    <a:lnTo>
                      <a:pt x="1008" y="27"/>
                    </a:lnTo>
                    <a:lnTo>
                      <a:pt x="1022" y="19"/>
                    </a:lnTo>
                    <a:lnTo>
                      <a:pt x="1038" y="17"/>
                    </a:lnTo>
                    <a:lnTo>
                      <a:pt x="1053" y="19"/>
                    </a:lnTo>
                    <a:lnTo>
                      <a:pt x="1068" y="24"/>
                    </a:lnTo>
                    <a:lnTo>
                      <a:pt x="1083" y="35"/>
                    </a:lnTo>
                    <a:lnTo>
                      <a:pt x="1095" y="50"/>
                    </a:lnTo>
                    <a:lnTo>
                      <a:pt x="1105" y="71"/>
                    </a:lnTo>
                    <a:lnTo>
                      <a:pt x="1111" y="94"/>
                    </a:lnTo>
                    <a:lnTo>
                      <a:pt x="1111" y="123"/>
                    </a:lnTo>
                    <a:lnTo>
                      <a:pt x="1102" y="153"/>
                    </a:lnTo>
                    <a:lnTo>
                      <a:pt x="1087" y="185"/>
                    </a:lnTo>
                    <a:lnTo>
                      <a:pt x="1065" y="215"/>
                    </a:lnTo>
                    <a:lnTo>
                      <a:pt x="1042" y="243"/>
                    </a:lnTo>
                    <a:lnTo>
                      <a:pt x="1017" y="267"/>
                    </a:lnTo>
                    <a:lnTo>
                      <a:pt x="992" y="285"/>
                    </a:lnTo>
                    <a:lnTo>
                      <a:pt x="970" y="295"/>
                    </a:lnTo>
                    <a:lnTo>
                      <a:pt x="943" y="302"/>
                    </a:lnTo>
                    <a:lnTo>
                      <a:pt x="916" y="309"/>
                    </a:lnTo>
                    <a:lnTo>
                      <a:pt x="888" y="312"/>
                    </a:lnTo>
                    <a:lnTo>
                      <a:pt x="858" y="317"/>
                    </a:lnTo>
                    <a:lnTo>
                      <a:pt x="830" y="319"/>
                    </a:lnTo>
                    <a:lnTo>
                      <a:pt x="801" y="322"/>
                    </a:lnTo>
                    <a:lnTo>
                      <a:pt x="774" y="324"/>
                    </a:lnTo>
                    <a:lnTo>
                      <a:pt x="747" y="327"/>
                    </a:lnTo>
                    <a:lnTo>
                      <a:pt x="721" y="331"/>
                    </a:lnTo>
                    <a:lnTo>
                      <a:pt x="697" y="334"/>
                    </a:lnTo>
                    <a:lnTo>
                      <a:pt x="674" y="339"/>
                    </a:lnTo>
                    <a:lnTo>
                      <a:pt x="654" y="346"/>
                    </a:lnTo>
                    <a:lnTo>
                      <a:pt x="636" y="354"/>
                    </a:lnTo>
                    <a:lnTo>
                      <a:pt x="620" y="364"/>
                    </a:lnTo>
                    <a:lnTo>
                      <a:pt x="608" y="378"/>
                    </a:lnTo>
                    <a:lnTo>
                      <a:pt x="598" y="393"/>
                    </a:lnTo>
                    <a:lnTo>
                      <a:pt x="586" y="425"/>
                    </a:lnTo>
                    <a:lnTo>
                      <a:pt x="581" y="453"/>
                    </a:lnTo>
                    <a:lnTo>
                      <a:pt x="581" y="478"/>
                    </a:lnTo>
                    <a:lnTo>
                      <a:pt x="585" y="500"/>
                    </a:lnTo>
                    <a:lnTo>
                      <a:pt x="594" y="515"/>
                    </a:lnTo>
                    <a:lnTo>
                      <a:pt x="606" y="527"/>
                    </a:lnTo>
                    <a:lnTo>
                      <a:pt x="623" y="530"/>
                    </a:lnTo>
                    <a:lnTo>
                      <a:pt x="641" y="529"/>
                    </a:lnTo>
                    <a:lnTo>
                      <a:pt x="658" y="520"/>
                    </a:lnTo>
                    <a:lnTo>
                      <a:pt x="669" y="509"/>
                    </a:lnTo>
                    <a:lnTo>
                      <a:pt x="673" y="495"/>
                    </a:lnTo>
                    <a:lnTo>
                      <a:pt x="673" y="480"/>
                    </a:lnTo>
                    <a:lnTo>
                      <a:pt x="669" y="465"/>
                    </a:lnTo>
                    <a:lnTo>
                      <a:pt x="660" y="452"/>
                    </a:lnTo>
                    <a:lnTo>
                      <a:pt x="652" y="440"/>
                    </a:lnTo>
                    <a:lnTo>
                      <a:pt x="641" y="431"/>
                    </a:lnTo>
                    <a:lnTo>
                      <a:pt x="652" y="426"/>
                    </a:lnTo>
                    <a:lnTo>
                      <a:pt x="662" y="425"/>
                    </a:lnTo>
                    <a:lnTo>
                      <a:pt x="671" y="425"/>
                    </a:lnTo>
                    <a:lnTo>
                      <a:pt x="679" y="426"/>
                    </a:lnTo>
                    <a:lnTo>
                      <a:pt x="686" y="430"/>
                    </a:lnTo>
                    <a:lnTo>
                      <a:pt x="693" y="435"/>
                    </a:lnTo>
                    <a:lnTo>
                      <a:pt x="696" y="440"/>
                    </a:lnTo>
                    <a:lnTo>
                      <a:pt x="698" y="446"/>
                    </a:lnTo>
                    <a:lnTo>
                      <a:pt x="704" y="435"/>
                    </a:lnTo>
                    <a:lnTo>
                      <a:pt x="709" y="426"/>
                    </a:lnTo>
                    <a:lnTo>
                      <a:pt x="715" y="420"/>
                    </a:lnTo>
                    <a:lnTo>
                      <a:pt x="720" y="415"/>
                    </a:lnTo>
                    <a:lnTo>
                      <a:pt x="725" y="413"/>
                    </a:lnTo>
                    <a:lnTo>
                      <a:pt x="732" y="413"/>
                    </a:lnTo>
                    <a:lnTo>
                      <a:pt x="739" y="415"/>
                    </a:lnTo>
                    <a:lnTo>
                      <a:pt x="748" y="420"/>
                    </a:lnTo>
                    <a:lnTo>
                      <a:pt x="754" y="428"/>
                    </a:lnTo>
                    <a:lnTo>
                      <a:pt x="754" y="440"/>
                    </a:lnTo>
                    <a:lnTo>
                      <a:pt x="750" y="457"/>
                    </a:lnTo>
                    <a:lnTo>
                      <a:pt x="742" y="473"/>
                    </a:lnTo>
                    <a:lnTo>
                      <a:pt x="731" y="492"/>
                    </a:lnTo>
                    <a:lnTo>
                      <a:pt x="719" y="509"/>
                    </a:lnTo>
                    <a:lnTo>
                      <a:pt x="706" y="524"/>
                    </a:lnTo>
                    <a:lnTo>
                      <a:pt x="696" y="537"/>
                    </a:lnTo>
                    <a:lnTo>
                      <a:pt x="683" y="547"/>
                    </a:lnTo>
                    <a:lnTo>
                      <a:pt x="667" y="554"/>
                    </a:lnTo>
                    <a:lnTo>
                      <a:pt x="648" y="561"/>
                    </a:lnTo>
                    <a:lnTo>
                      <a:pt x="628" y="566"/>
                    </a:lnTo>
                    <a:lnTo>
                      <a:pt x="606" y="567"/>
                    </a:lnTo>
                    <a:lnTo>
                      <a:pt x="586" y="567"/>
                    </a:lnTo>
                    <a:lnTo>
                      <a:pt x="566" y="566"/>
                    </a:lnTo>
                    <a:lnTo>
                      <a:pt x="548" y="559"/>
                    </a:lnTo>
                    <a:lnTo>
                      <a:pt x="516" y="539"/>
                    </a:lnTo>
                    <a:lnTo>
                      <a:pt x="490" y="515"/>
                    </a:lnTo>
                    <a:lnTo>
                      <a:pt x="471" y="490"/>
                    </a:lnTo>
                    <a:lnTo>
                      <a:pt x="455" y="462"/>
                    </a:lnTo>
                    <a:lnTo>
                      <a:pt x="442" y="433"/>
                    </a:lnTo>
                    <a:lnTo>
                      <a:pt x="429" y="405"/>
                    </a:lnTo>
                    <a:lnTo>
                      <a:pt x="415" y="379"/>
                    </a:lnTo>
                    <a:lnTo>
                      <a:pt x="398" y="358"/>
                    </a:lnTo>
                    <a:lnTo>
                      <a:pt x="380" y="339"/>
                    </a:lnTo>
                    <a:lnTo>
                      <a:pt x="363" y="321"/>
                    </a:lnTo>
                    <a:lnTo>
                      <a:pt x="345" y="304"/>
                    </a:lnTo>
                    <a:lnTo>
                      <a:pt x="327" y="287"/>
                    </a:lnTo>
                    <a:lnTo>
                      <a:pt x="310" y="270"/>
                    </a:lnTo>
                    <a:lnTo>
                      <a:pt x="291" y="255"/>
                    </a:lnTo>
                    <a:lnTo>
                      <a:pt x="272" y="242"/>
                    </a:lnTo>
                    <a:lnTo>
                      <a:pt x="250" y="228"/>
                    </a:lnTo>
                    <a:lnTo>
                      <a:pt x="229" y="218"/>
                    </a:lnTo>
                    <a:lnTo>
                      <a:pt x="204" y="208"/>
                    </a:lnTo>
                    <a:lnTo>
                      <a:pt x="177" y="201"/>
                    </a:lnTo>
                    <a:lnTo>
                      <a:pt x="147" y="196"/>
                    </a:lnTo>
                    <a:lnTo>
                      <a:pt x="116" y="193"/>
                    </a:lnTo>
                    <a:lnTo>
                      <a:pt x="81" y="193"/>
                    </a:lnTo>
                    <a:lnTo>
                      <a:pt x="42" y="196"/>
                    </a:lnTo>
                    <a:lnTo>
                      <a:pt x="0" y="201"/>
                    </a:lnTo>
                    <a:lnTo>
                      <a:pt x="12" y="188"/>
                    </a:lnTo>
                    <a:lnTo>
                      <a:pt x="23" y="176"/>
                    </a:lnTo>
                    <a:lnTo>
                      <a:pt x="31" y="165"/>
                    </a:lnTo>
                    <a:lnTo>
                      <a:pt x="39" y="153"/>
                    </a:lnTo>
                    <a:lnTo>
                      <a:pt x="46" y="141"/>
                    </a:lnTo>
                    <a:lnTo>
                      <a:pt x="53" y="129"/>
                    </a:lnTo>
                    <a:lnTo>
                      <a:pt x="57" y="114"/>
                    </a:lnTo>
                    <a:lnTo>
                      <a:pt x="61" y="99"/>
                    </a:lnTo>
                    <a:close/>
                  </a:path>
                </a:pathLst>
              </a:custGeom>
              <a:solidFill>
                <a:srgbClr val="FF3300"/>
              </a:solidFill>
              <a:ln w="9525">
                <a:solidFill>
                  <a:srgbClr val="FFFF00"/>
                </a:solidFill>
                <a:round/>
                <a:headEnd/>
                <a:tailEnd/>
              </a:ln>
            </p:spPr>
            <p:txBody>
              <a:bodyPr rot="10800000" vert="eaVert"/>
              <a:lstStyle/>
              <a:p>
                <a:endParaRPr lang="ru-RU"/>
              </a:p>
            </p:txBody>
          </p:sp>
          <p:sp>
            <p:nvSpPr>
              <p:cNvPr id="12" name="Freeform 67"/>
              <p:cNvSpPr>
                <a:spLocks/>
              </p:cNvSpPr>
              <p:nvPr/>
            </p:nvSpPr>
            <p:spPr bwMode="auto">
              <a:xfrm>
                <a:off x="291" y="13"/>
                <a:ext cx="604" cy="147"/>
              </a:xfrm>
              <a:custGeom>
                <a:avLst/>
                <a:gdLst>
                  <a:gd name="T0" fmla="*/ 565 w 604"/>
                  <a:gd name="T1" fmla="*/ 1 h 294"/>
                  <a:gd name="T2" fmla="*/ 541 w 604"/>
                  <a:gd name="T3" fmla="*/ 1 h 294"/>
                  <a:gd name="T4" fmla="*/ 517 w 604"/>
                  <a:gd name="T5" fmla="*/ 1 h 294"/>
                  <a:gd name="T6" fmla="*/ 491 w 604"/>
                  <a:gd name="T7" fmla="*/ 1 h 294"/>
                  <a:gd name="T8" fmla="*/ 464 w 604"/>
                  <a:gd name="T9" fmla="*/ 1 h 294"/>
                  <a:gd name="T10" fmla="*/ 436 w 604"/>
                  <a:gd name="T11" fmla="*/ 1 h 294"/>
                  <a:gd name="T12" fmla="*/ 406 w 604"/>
                  <a:gd name="T13" fmla="*/ 1 h 294"/>
                  <a:gd name="T14" fmla="*/ 375 w 604"/>
                  <a:gd name="T15" fmla="*/ 1 h 294"/>
                  <a:gd name="T16" fmla="*/ 344 w 604"/>
                  <a:gd name="T17" fmla="*/ 1 h 294"/>
                  <a:gd name="T18" fmla="*/ 313 w 604"/>
                  <a:gd name="T19" fmla="*/ 1 h 294"/>
                  <a:gd name="T20" fmla="*/ 279 w 604"/>
                  <a:gd name="T21" fmla="*/ 1 h 294"/>
                  <a:gd name="T22" fmla="*/ 246 w 604"/>
                  <a:gd name="T23" fmla="*/ 1 h 294"/>
                  <a:gd name="T24" fmla="*/ 213 w 604"/>
                  <a:gd name="T25" fmla="*/ 1 h 294"/>
                  <a:gd name="T26" fmla="*/ 177 w 604"/>
                  <a:gd name="T27" fmla="*/ 1 h 294"/>
                  <a:gd name="T28" fmla="*/ 143 w 604"/>
                  <a:gd name="T29" fmla="*/ 1 h 294"/>
                  <a:gd name="T30" fmla="*/ 108 w 604"/>
                  <a:gd name="T31" fmla="*/ 1 h 294"/>
                  <a:gd name="T32" fmla="*/ 73 w 604"/>
                  <a:gd name="T33" fmla="*/ 1 h 294"/>
                  <a:gd name="T34" fmla="*/ 0 w 604"/>
                  <a:gd name="T35" fmla="*/ 1 h 294"/>
                  <a:gd name="T36" fmla="*/ 30 w 604"/>
                  <a:gd name="T37" fmla="*/ 1 h 294"/>
                  <a:gd name="T38" fmla="*/ 61 w 604"/>
                  <a:gd name="T39" fmla="*/ 1 h 294"/>
                  <a:gd name="T40" fmla="*/ 93 w 604"/>
                  <a:gd name="T41" fmla="*/ 1 h 294"/>
                  <a:gd name="T42" fmla="*/ 129 w 604"/>
                  <a:gd name="T43" fmla="*/ 1 h 294"/>
                  <a:gd name="T44" fmla="*/ 164 w 604"/>
                  <a:gd name="T45" fmla="*/ 0 h 294"/>
                  <a:gd name="T46" fmla="*/ 200 w 604"/>
                  <a:gd name="T47" fmla="*/ 1 h 294"/>
                  <a:gd name="T48" fmla="*/ 237 w 604"/>
                  <a:gd name="T49" fmla="*/ 1 h 294"/>
                  <a:gd name="T50" fmla="*/ 275 w 604"/>
                  <a:gd name="T51" fmla="*/ 1 h 294"/>
                  <a:gd name="T52" fmla="*/ 311 w 604"/>
                  <a:gd name="T53" fmla="*/ 1 h 294"/>
                  <a:gd name="T54" fmla="*/ 349 w 604"/>
                  <a:gd name="T55" fmla="*/ 1 h 294"/>
                  <a:gd name="T56" fmla="*/ 386 w 604"/>
                  <a:gd name="T57" fmla="*/ 1 h 294"/>
                  <a:gd name="T58" fmla="*/ 422 w 604"/>
                  <a:gd name="T59" fmla="*/ 1 h 294"/>
                  <a:gd name="T60" fmla="*/ 459 w 604"/>
                  <a:gd name="T61" fmla="*/ 1 h 294"/>
                  <a:gd name="T62" fmla="*/ 493 w 604"/>
                  <a:gd name="T63" fmla="*/ 1 h 294"/>
                  <a:gd name="T64" fmla="*/ 527 w 604"/>
                  <a:gd name="T65" fmla="*/ 1 h 294"/>
                  <a:gd name="T66" fmla="*/ 558 w 604"/>
                  <a:gd name="T67" fmla="*/ 1 h 294"/>
                  <a:gd name="T68" fmla="*/ 558 w 604"/>
                  <a:gd name="T69" fmla="*/ 1 h 294"/>
                  <a:gd name="T70" fmla="*/ 558 w 604"/>
                  <a:gd name="T71" fmla="*/ 1 h 294"/>
                  <a:gd name="T72" fmla="*/ 560 w 604"/>
                  <a:gd name="T73" fmla="*/ 1 h 294"/>
                  <a:gd name="T74" fmla="*/ 563 w 604"/>
                  <a:gd name="T75" fmla="*/ 1 h 294"/>
                  <a:gd name="T76" fmla="*/ 569 w 604"/>
                  <a:gd name="T77" fmla="*/ 1 h 294"/>
                  <a:gd name="T78" fmla="*/ 575 w 604"/>
                  <a:gd name="T79" fmla="*/ 1 h 294"/>
                  <a:gd name="T80" fmla="*/ 586 w 604"/>
                  <a:gd name="T81" fmla="*/ 1 h 294"/>
                  <a:gd name="T82" fmla="*/ 598 w 604"/>
                  <a:gd name="T83" fmla="*/ 1 h 294"/>
                  <a:gd name="T84" fmla="*/ 604 w 604"/>
                  <a:gd name="T85" fmla="*/ 1 h 294"/>
                  <a:gd name="T86" fmla="*/ 604 w 604"/>
                  <a:gd name="T87" fmla="*/ 1 h 294"/>
                  <a:gd name="T88" fmla="*/ 598 w 604"/>
                  <a:gd name="T89" fmla="*/ 1 h 294"/>
                  <a:gd name="T90" fmla="*/ 592 w 604"/>
                  <a:gd name="T91" fmla="*/ 1 h 294"/>
                  <a:gd name="T92" fmla="*/ 582 w 604"/>
                  <a:gd name="T93" fmla="*/ 1 h 294"/>
                  <a:gd name="T94" fmla="*/ 574 w 604"/>
                  <a:gd name="T95" fmla="*/ 1 h 294"/>
                  <a:gd name="T96" fmla="*/ 567 w 604"/>
                  <a:gd name="T97" fmla="*/ 1 h 294"/>
                  <a:gd name="T98" fmla="*/ 565 w 604"/>
                  <a:gd name="T99" fmla="*/ 1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94"/>
                  <a:gd name="T152" fmla="*/ 604 w 604"/>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94">
                    <a:moveTo>
                      <a:pt x="565" y="294"/>
                    </a:moveTo>
                    <a:lnTo>
                      <a:pt x="541" y="267"/>
                    </a:lnTo>
                    <a:lnTo>
                      <a:pt x="517" y="243"/>
                    </a:lnTo>
                    <a:lnTo>
                      <a:pt x="491" y="220"/>
                    </a:lnTo>
                    <a:lnTo>
                      <a:pt x="464" y="200"/>
                    </a:lnTo>
                    <a:lnTo>
                      <a:pt x="436" y="179"/>
                    </a:lnTo>
                    <a:lnTo>
                      <a:pt x="406" y="163"/>
                    </a:lnTo>
                    <a:lnTo>
                      <a:pt x="375" y="148"/>
                    </a:lnTo>
                    <a:lnTo>
                      <a:pt x="344" y="134"/>
                    </a:lnTo>
                    <a:lnTo>
                      <a:pt x="313" y="122"/>
                    </a:lnTo>
                    <a:lnTo>
                      <a:pt x="279" y="114"/>
                    </a:lnTo>
                    <a:lnTo>
                      <a:pt x="246" y="107"/>
                    </a:lnTo>
                    <a:lnTo>
                      <a:pt x="213" y="104"/>
                    </a:lnTo>
                    <a:lnTo>
                      <a:pt x="177" y="102"/>
                    </a:lnTo>
                    <a:lnTo>
                      <a:pt x="143" y="104"/>
                    </a:lnTo>
                    <a:lnTo>
                      <a:pt x="108" y="109"/>
                    </a:lnTo>
                    <a:lnTo>
                      <a:pt x="73" y="116"/>
                    </a:lnTo>
                    <a:lnTo>
                      <a:pt x="0" y="25"/>
                    </a:lnTo>
                    <a:lnTo>
                      <a:pt x="30" y="17"/>
                    </a:lnTo>
                    <a:lnTo>
                      <a:pt x="61" y="10"/>
                    </a:lnTo>
                    <a:lnTo>
                      <a:pt x="93" y="5"/>
                    </a:lnTo>
                    <a:lnTo>
                      <a:pt x="129" y="2"/>
                    </a:lnTo>
                    <a:lnTo>
                      <a:pt x="164" y="0"/>
                    </a:lnTo>
                    <a:lnTo>
                      <a:pt x="200" y="2"/>
                    </a:lnTo>
                    <a:lnTo>
                      <a:pt x="237" y="5"/>
                    </a:lnTo>
                    <a:lnTo>
                      <a:pt x="275" y="10"/>
                    </a:lnTo>
                    <a:lnTo>
                      <a:pt x="311" y="17"/>
                    </a:lnTo>
                    <a:lnTo>
                      <a:pt x="349" y="27"/>
                    </a:lnTo>
                    <a:lnTo>
                      <a:pt x="386" y="37"/>
                    </a:lnTo>
                    <a:lnTo>
                      <a:pt x="422" y="50"/>
                    </a:lnTo>
                    <a:lnTo>
                      <a:pt x="459" y="67"/>
                    </a:lnTo>
                    <a:lnTo>
                      <a:pt x="493" y="85"/>
                    </a:lnTo>
                    <a:lnTo>
                      <a:pt x="527" y="106"/>
                    </a:lnTo>
                    <a:lnTo>
                      <a:pt x="558" y="127"/>
                    </a:lnTo>
                    <a:lnTo>
                      <a:pt x="558" y="137"/>
                    </a:lnTo>
                    <a:lnTo>
                      <a:pt x="558" y="148"/>
                    </a:lnTo>
                    <a:lnTo>
                      <a:pt x="560" y="159"/>
                    </a:lnTo>
                    <a:lnTo>
                      <a:pt x="563" y="171"/>
                    </a:lnTo>
                    <a:lnTo>
                      <a:pt x="569" y="184"/>
                    </a:lnTo>
                    <a:lnTo>
                      <a:pt x="575" y="196"/>
                    </a:lnTo>
                    <a:lnTo>
                      <a:pt x="586" y="210"/>
                    </a:lnTo>
                    <a:lnTo>
                      <a:pt x="598" y="223"/>
                    </a:lnTo>
                    <a:lnTo>
                      <a:pt x="604" y="231"/>
                    </a:lnTo>
                    <a:lnTo>
                      <a:pt x="604" y="240"/>
                    </a:lnTo>
                    <a:lnTo>
                      <a:pt x="598" y="248"/>
                    </a:lnTo>
                    <a:lnTo>
                      <a:pt x="592" y="255"/>
                    </a:lnTo>
                    <a:lnTo>
                      <a:pt x="582" y="263"/>
                    </a:lnTo>
                    <a:lnTo>
                      <a:pt x="574" y="273"/>
                    </a:lnTo>
                    <a:lnTo>
                      <a:pt x="567" y="283"/>
                    </a:lnTo>
                    <a:lnTo>
                      <a:pt x="565" y="294"/>
                    </a:lnTo>
                    <a:close/>
                  </a:path>
                </a:pathLst>
              </a:custGeom>
              <a:solidFill>
                <a:srgbClr val="FF3300"/>
              </a:solidFill>
              <a:ln w="9525">
                <a:solidFill>
                  <a:srgbClr val="FFFF00"/>
                </a:solidFill>
                <a:round/>
                <a:headEnd/>
                <a:tailEnd/>
              </a:ln>
            </p:spPr>
            <p:txBody>
              <a:bodyPr rot="10800000" vert="eaVert"/>
              <a:lstStyle/>
              <a:p>
                <a:endParaRPr lang="ru-RU"/>
              </a:p>
            </p:txBody>
          </p:sp>
          <p:sp>
            <p:nvSpPr>
              <p:cNvPr id="13" name="Freeform 68"/>
              <p:cNvSpPr>
                <a:spLocks/>
              </p:cNvSpPr>
              <p:nvPr/>
            </p:nvSpPr>
            <p:spPr bwMode="auto">
              <a:xfrm>
                <a:off x="399" y="86"/>
                <a:ext cx="527" cy="303"/>
              </a:xfrm>
              <a:custGeom>
                <a:avLst/>
                <a:gdLst>
                  <a:gd name="T0" fmla="*/ 0 w 527"/>
                  <a:gd name="T1" fmla="*/ 1 h 604"/>
                  <a:gd name="T2" fmla="*/ 27 w 527"/>
                  <a:gd name="T3" fmla="*/ 1 h 604"/>
                  <a:gd name="T4" fmla="*/ 52 w 527"/>
                  <a:gd name="T5" fmla="*/ 0 h 604"/>
                  <a:gd name="T6" fmla="*/ 73 w 527"/>
                  <a:gd name="T7" fmla="*/ 1 h 604"/>
                  <a:gd name="T8" fmla="*/ 91 w 527"/>
                  <a:gd name="T9" fmla="*/ 1 h 604"/>
                  <a:gd name="T10" fmla="*/ 106 w 527"/>
                  <a:gd name="T11" fmla="*/ 1 h 604"/>
                  <a:gd name="T12" fmla="*/ 117 w 527"/>
                  <a:gd name="T13" fmla="*/ 1 h 604"/>
                  <a:gd name="T14" fmla="*/ 125 w 527"/>
                  <a:gd name="T15" fmla="*/ 1 h 604"/>
                  <a:gd name="T16" fmla="*/ 130 w 527"/>
                  <a:gd name="T17" fmla="*/ 1 h 604"/>
                  <a:gd name="T18" fmla="*/ 136 w 527"/>
                  <a:gd name="T19" fmla="*/ 1 h 604"/>
                  <a:gd name="T20" fmla="*/ 140 w 527"/>
                  <a:gd name="T21" fmla="*/ 1 h 604"/>
                  <a:gd name="T22" fmla="*/ 142 w 527"/>
                  <a:gd name="T23" fmla="*/ 1 h 604"/>
                  <a:gd name="T24" fmla="*/ 142 w 527"/>
                  <a:gd name="T25" fmla="*/ 1 h 604"/>
                  <a:gd name="T26" fmla="*/ 148 w 527"/>
                  <a:gd name="T27" fmla="*/ 1 h 604"/>
                  <a:gd name="T28" fmla="*/ 161 w 527"/>
                  <a:gd name="T29" fmla="*/ 1 h 604"/>
                  <a:gd name="T30" fmla="*/ 182 w 527"/>
                  <a:gd name="T31" fmla="*/ 1 h 604"/>
                  <a:gd name="T32" fmla="*/ 206 w 527"/>
                  <a:gd name="T33" fmla="*/ 1 h 604"/>
                  <a:gd name="T34" fmla="*/ 230 w 527"/>
                  <a:gd name="T35" fmla="*/ 1 h 604"/>
                  <a:gd name="T36" fmla="*/ 252 w 527"/>
                  <a:gd name="T37" fmla="*/ 1 h 604"/>
                  <a:gd name="T38" fmla="*/ 268 w 527"/>
                  <a:gd name="T39" fmla="*/ 1 h 604"/>
                  <a:gd name="T40" fmla="*/ 276 w 527"/>
                  <a:gd name="T41" fmla="*/ 1 h 604"/>
                  <a:gd name="T42" fmla="*/ 281 w 527"/>
                  <a:gd name="T43" fmla="*/ 1 h 604"/>
                  <a:gd name="T44" fmla="*/ 287 w 527"/>
                  <a:gd name="T45" fmla="*/ 1 h 604"/>
                  <a:gd name="T46" fmla="*/ 293 w 527"/>
                  <a:gd name="T47" fmla="*/ 1 h 604"/>
                  <a:gd name="T48" fmla="*/ 298 w 527"/>
                  <a:gd name="T49" fmla="*/ 1 h 604"/>
                  <a:gd name="T50" fmla="*/ 301 w 527"/>
                  <a:gd name="T51" fmla="*/ 1 h 604"/>
                  <a:gd name="T52" fmla="*/ 305 w 527"/>
                  <a:gd name="T53" fmla="*/ 1 h 604"/>
                  <a:gd name="T54" fmla="*/ 313 w 527"/>
                  <a:gd name="T55" fmla="*/ 1 h 604"/>
                  <a:gd name="T56" fmla="*/ 322 w 527"/>
                  <a:gd name="T57" fmla="*/ 1 h 604"/>
                  <a:gd name="T58" fmla="*/ 335 w 527"/>
                  <a:gd name="T59" fmla="*/ 1 h 604"/>
                  <a:gd name="T60" fmla="*/ 350 w 527"/>
                  <a:gd name="T61" fmla="*/ 1 h 604"/>
                  <a:gd name="T62" fmla="*/ 367 w 527"/>
                  <a:gd name="T63" fmla="*/ 1 h 604"/>
                  <a:gd name="T64" fmla="*/ 387 w 527"/>
                  <a:gd name="T65" fmla="*/ 1 h 604"/>
                  <a:gd name="T66" fmla="*/ 396 w 527"/>
                  <a:gd name="T67" fmla="*/ 1 h 604"/>
                  <a:gd name="T68" fmla="*/ 404 w 527"/>
                  <a:gd name="T69" fmla="*/ 1 h 604"/>
                  <a:gd name="T70" fmla="*/ 410 w 527"/>
                  <a:gd name="T71" fmla="*/ 1 h 604"/>
                  <a:gd name="T72" fmla="*/ 416 w 527"/>
                  <a:gd name="T73" fmla="*/ 1 h 604"/>
                  <a:gd name="T74" fmla="*/ 419 w 527"/>
                  <a:gd name="T75" fmla="*/ 1 h 604"/>
                  <a:gd name="T76" fmla="*/ 419 w 527"/>
                  <a:gd name="T77" fmla="*/ 1 h 604"/>
                  <a:gd name="T78" fmla="*/ 415 w 527"/>
                  <a:gd name="T79" fmla="*/ 1 h 604"/>
                  <a:gd name="T80" fmla="*/ 406 w 527"/>
                  <a:gd name="T81" fmla="*/ 1 h 604"/>
                  <a:gd name="T82" fmla="*/ 400 w 527"/>
                  <a:gd name="T83" fmla="*/ 1 h 604"/>
                  <a:gd name="T84" fmla="*/ 413 w 527"/>
                  <a:gd name="T85" fmla="*/ 1 h 604"/>
                  <a:gd name="T86" fmla="*/ 423 w 527"/>
                  <a:gd name="T87" fmla="*/ 1 h 604"/>
                  <a:gd name="T88" fmla="*/ 432 w 527"/>
                  <a:gd name="T89" fmla="*/ 1 h 604"/>
                  <a:gd name="T90" fmla="*/ 442 w 527"/>
                  <a:gd name="T91" fmla="*/ 1 h 604"/>
                  <a:gd name="T92" fmla="*/ 452 w 527"/>
                  <a:gd name="T93" fmla="*/ 1 h 604"/>
                  <a:gd name="T94" fmla="*/ 458 w 527"/>
                  <a:gd name="T95" fmla="*/ 1 h 604"/>
                  <a:gd name="T96" fmla="*/ 466 w 527"/>
                  <a:gd name="T97" fmla="*/ 1 h 604"/>
                  <a:gd name="T98" fmla="*/ 474 w 527"/>
                  <a:gd name="T99" fmla="*/ 1 h 604"/>
                  <a:gd name="T100" fmla="*/ 484 w 527"/>
                  <a:gd name="T101" fmla="*/ 1 h 604"/>
                  <a:gd name="T102" fmla="*/ 493 w 527"/>
                  <a:gd name="T103" fmla="*/ 1 h 604"/>
                  <a:gd name="T104" fmla="*/ 503 w 527"/>
                  <a:gd name="T105" fmla="*/ 1 h 604"/>
                  <a:gd name="T106" fmla="*/ 511 w 527"/>
                  <a:gd name="T107" fmla="*/ 1 h 604"/>
                  <a:gd name="T108" fmla="*/ 519 w 527"/>
                  <a:gd name="T109" fmla="*/ 1 h 604"/>
                  <a:gd name="T110" fmla="*/ 527 w 527"/>
                  <a:gd name="T111" fmla="*/ 1 h 604"/>
                  <a:gd name="T112" fmla="*/ 526 w 527"/>
                  <a:gd name="T113" fmla="*/ 1 h 604"/>
                  <a:gd name="T114" fmla="*/ 521 w 527"/>
                  <a:gd name="T115" fmla="*/ 1 h 604"/>
                  <a:gd name="T116" fmla="*/ 519 w 527"/>
                  <a:gd name="T117" fmla="*/ 1 h 604"/>
                  <a:gd name="T118" fmla="*/ 477 w 527"/>
                  <a:gd name="T119" fmla="*/ 1 h 604"/>
                  <a:gd name="T120" fmla="*/ 0 w 527"/>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7"/>
                  <a:gd name="T184" fmla="*/ 0 h 604"/>
                  <a:gd name="T185" fmla="*/ 527 w 527"/>
                  <a:gd name="T186" fmla="*/ 604 h 6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7" h="604">
                    <a:moveTo>
                      <a:pt x="0" y="13"/>
                    </a:moveTo>
                    <a:lnTo>
                      <a:pt x="27" y="3"/>
                    </a:lnTo>
                    <a:lnTo>
                      <a:pt x="52" y="0"/>
                    </a:lnTo>
                    <a:lnTo>
                      <a:pt x="73" y="2"/>
                    </a:lnTo>
                    <a:lnTo>
                      <a:pt x="91" y="10"/>
                    </a:lnTo>
                    <a:lnTo>
                      <a:pt x="106" y="20"/>
                    </a:lnTo>
                    <a:lnTo>
                      <a:pt x="117" y="32"/>
                    </a:lnTo>
                    <a:lnTo>
                      <a:pt x="125" y="45"/>
                    </a:lnTo>
                    <a:lnTo>
                      <a:pt x="130" y="57"/>
                    </a:lnTo>
                    <a:lnTo>
                      <a:pt x="136" y="72"/>
                    </a:lnTo>
                    <a:lnTo>
                      <a:pt x="140" y="74"/>
                    </a:lnTo>
                    <a:lnTo>
                      <a:pt x="142" y="64"/>
                    </a:lnTo>
                    <a:lnTo>
                      <a:pt x="142" y="42"/>
                    </a:lnTo>
                    <a:lnTo>
                      <a:pt x="148" y="32"/>
                    </a:lnTo>
                    <a:lnTo>
                      <a:pt x="161" y="32"/>
                    </a:lnTo>
                    <a:lnTo>
                      <a:pt x="182" y="38"/>
                    </a:lnTo>
                    <a:lnTo>
                      <a:pt x="206" y="52"/>
                    </a:lnTo>
                    <a:lnTo>
                      <a:pt x="230" y="72"/>
                    </a:lnTo>
                    <a:lnTo>
                      <a:pt x="252" y="97"/>
                    </a:lnTo>
                    <a:lnTo>
                      <a:pt x="268" y="124"/>
                    </a:lnTo>
                    <a:lnTo>
                      <a:pt x="276" y="156"/>
                    </a:lnTo>
                    <a:lnTo>
                      <a:pt x="281" y="179"/>
                    </a:lnTo>
                    <a:lnTo>
                      <a:pt x="287" y="191"/>
                    </a:lnTo>
                    <a:lnTo>
                      <a:pt x="293" y="190"/>
                    </a:lnTo>
                    <a:lnTo>
                      <a:pt x="298" y="176"/>
                    </a:lnTo>
                    <a:lnTo>
                      <a:pt x="301" y="166"/>
                    </a:lnTo>
                    <a:lnTo>
                      <a:pt x="305" y="154"/>
                    </a:lnTo>
                    <a:lnTo>
                      <a:pt x="313" y="144"/>
                    </a:lnTo>
                    <a:lnTo>
                      <a:pt x="322" y="139"/>
                    </a:lnTo>
                    <a:lnTo>
                      <a:pt x="335" y="139"/>
                    </a:lnTo>
                    <a:lnTo>
                      <a:pt x="350" y="148"/>
                    </a:lnTo>
                    <a:lnTo>
                      <a:pt x="367" y="166"/>
                    </a:lnTo>
                    <a:lnTo>
                      <a:pt x="387" y="196"/>
                    </a:lnTo>
                    <a:lnTo>
                      <a:pt x="396" y="216"/>
                    </a:lnTo>
                    <a:lnTo>
                      <a:pt x="404" y="245"/>
                    </a:lnTo>
                    <a:lnTo>
                      <a:pt x="410" y="278"/>
                    </a:lnTo>
                    <a:lnTo>
                      <a:pt x="416" y="317"/>
                    </a:lnTo>
                    <a:lnTo>
                      <a:pt x="419" y="357"/>
                    </a:lnTo>
                    <a:lnTo>
                      <a:pt x="419" y="396"/>
                    </a:lnTo>
                    <a:lnTo>
                      <a:pt x="415" y="429"/>
                    </a:lnTo>
                    <a:lnTo>
                      <a:pt x="406" y="455"/>
                    </a:lnTo>
                    <a:lnTo>
                      <a:pt x="400" y="475"/>
                    </a:lnTo>
                    <a:lnTo>
                      <a:pt x="413" y="495"/>
                    </a:lnTo>
                    <a:lnTo>
                      <a:pt x="423" y="478"/>
                    </a:lnTo>
                    <a:lnTo>
                      <a:pt x="432" y="463"/>
                    </a:lnTo>
                    <a:lnTo>
                      <a:pt x="442" y="451"/>
                    </a:lnTo>
                    <a:lnTo>
                      <a:pt x="452" y="443"/>
                    </a:lnTo>
                    <a:lnTo>
                      <a:pt x="458" y="458"/>
                    </a:lnTo>
                    <a:lnTo>
                      <a:pt x="466" y="475"/>
                    </a:lnTo>
                    <a:lnTo>
                      <a:pt x="474" y="492"/>
                    </a:lnTo>
                    <a:lnTo>
                      <a:pt x="484" y="508"/>
                    </a:lnTo>
                    <a:lnTo>
                      <a:pt x="493" y="523"/>
                    </a:lnTo>
                    <a:lnTo>
                      <a:pt x="503" y="535"/>
                    </a:lnTo>
                    <a:lnTo>
                      <a:pt x="511" y="544"/>
                    </a:lnTo>
                    <a:lnTo>
                      <a:pt x="519" y="549"/>
                    </a:lnTo>
                    <a:lnTo>
                      <a:pt x="527" y="552"/>
                    </a:lnTo>
                    <a:lnTo>
                      <a:pt x="526" y="555"/>
                    </a:lnTo>
                    <a:lnTo>
                      <a:pt x="521" y="557"/>
                    </a:lnTo>
                    <a:lnTo>
                      <a:pt x="519" y="557"/>
                    </a:lnTo>
                    <a:lnTo>
                      <a:pt x="477" y="604"/>
                    </a:lnTo>
                    <a:lnTo>
                      <a:pt x="0" y="13"/>
                    </a:lnTo>
                    <a:close/>
                  </a:path>
                </a:pathLst>
              </a:custGeom>
              <a:solidFill>
                <a:srgbClr val="FF3300"/>
              </a:solidFill>
              <a:ln w="9525">
                <a:solidFill>
                  <a:srgbClr val="FFFF00"/>
                </a:solidFill>
                <a:round/>
                <a:headEnd/>
                <a:tailEnd/>
              </a:ln>
            </p:spPr>
            <p:txBody>
              <a:bodyPr rot="10800000" vert="eaVert"/>
              <a:lstStyle/>
              <a:p>
                <a:endParaRPr lang="ru-RU"/>
              </a:p>
            </p:txBody>
          </p:sp>
          <p:sp>
            <p:nvSpPr>
              <p:cNvPr id="14" name="Freeform 69"/>
              <p:cNvSpPr>
                <a:spLocks/>
              </p:cNvSpPr>
              <p:nvPr/>
            </p:nvSpPr>
            <p:spPr bwMode="auto">
              <a:xfrm>
                <a:off x="388" y="93"/>
                <a:ext cx="488" cy="327"/>
              </a:xfrm>
              <a:custGeom>
                <a:avLst/>
                <a:gdLst>
                  <a:gd name="T0" fmla="*/ 3 w 488"/>
                  <a:gd name="T1" fmla="*/ 1 h 653"/>
                  <a:gd name="T2" fmla="*/ 2 w 488"/>
                  <a:gd name="T3" fmla="*/ 1 h 653"/>
                  <a:gd name="T4" fmla="*/ 17 w 488"/>
                  <a:gd name="T5" fmla="*/ 1 h 653"/>
                  <a:gd name="T6" fmla="*/ 37 w 488"/>
                  <a:gd name="T7" fmla="*/ 1 h 653"/>
                  <a:gd name="T8" fmla="*/ 59 w 488"/>
                  <a:gd name="T9" fmla="*/ 1 h 653"/>
                  <a:gd name="T10" fmla="*/ 52 w 488"/>
                  <a:gd name="T11" fmla="*/ 1 h 653"/>
                  <a:gd name="T12" fmla="*/ 26 w 488"/>
                  <a:gd name="T13" fmla="*/ 1 h 653"/>
                  <a:gd name="T14" fmla="*/ 32 w 488"/>
                  <a:gd name="T15" fmla="*/ 1 h 653"/>
                  <a:gd name="T16" fmla="*/ 59 w 488"/>
                  <a:gd name="T17" fmla="*/ 1 h 653"/>
                  <a:gd name="T18" fmla="*/ 101 w 488"/>
                  <a:gd name="T19" fmla="*/ 1 h 653"/>
                  <a:gd name="T20" fmla="*/ 145 w 488"/>
                  <a:gd name="T21" fmla="*/ 1 h 653"/>
                  <a:gd name="T22" fmla="*/ 153 w 488"/>
                  <a:gd name="T23" fmla="*/ 1 h 653"/>
                  <a:gd name="T24" fmla="*/ 134 w 488"/>
                  <a:gd name="T25" fmla="*/ 1 h 653"/>
                  <a:gd name="T26" fmla="*/ 117 w 488"/>
                  <a:gd name="T27" fmla="*/ 1 h 653"/>
                  <a:gd name="T28" fmla="*/ 113 w 488"/>
                  <a:gd name="T29" fmla="*/ 1 h 653"/>
                  <a:gd name="T30" fmla="*/ 134 w 488"/>
                  <a:gd name="T31" fmla="*/ 1 h 653"/>
                  <a:gd name="T32" fmla="*/ 175 w 488"/>
                  <a:gd name="T33" fmla="*/ 1 h 653"/>
                  <a:gd name="T34" fmla="*/ 225 w 488"/>
                  <a:gd name="T35" fmla="*/ 1 h 653"/>
                  <a:gd name="T36" fmla="*/ 289 w 488"/>
                  <a:gd name="T37" fmla="*/ 1 h 653"/>
                  <a:gd name="T38" fmla="*/ 347 w 488"/>
                  <a:gd name="T39" fmla="*/ 1 h 653"/>
                  <a:gd name="T40" fmla="*/ 384 w 488"/>
                  <a:gd name="T41" fmla="*/ 1 h 653"/>
                  <a:gd name="T42" fmla="*/ 392 w 488"/>
                  <a:gd name="T43" fmla="*/ 1 h 653"/>
                  <a:gd name="T44" fmla="*/ 380 w 488"/>
                  <a:gd name="T45" fmla="*/ 1 h 653"/>
                  <a:gd name="T46" fmla="*/ 369 w 488"/>
                  <a:gd name="T47" fmla="*/ 1 h 653"/>
                  <a:gd name="T48" fmla="*/ 361 w 488"/>
                  <a:gd name="T49" fmla="*/ 1 h 653"/>
                  <a:gd name="T50" fmla="*/ 370 w 488"/>
                  <a:gd name="T51" fmla="*/ 1 h 653"/>
                  <a:gd name="T52" fmla="*/ 397 w 488"/>
                  <a:gd name="T53" fmla="*/ 1 h 653"/>
                  <a:gd name="T54" fmla="*/ 423 w 488"/>
                  <a:gd name="T55" fmla="*/ 1 h 653"/>
                  <a:gd name="T56" fmla="*/ 439 w 488"/>
                  <a:gd name="T57" fmla="*/ 1 h 653"/>
                  <a:gd name="T58" fmla="*/ 446 w 488"/>
                  <a:gd name="T59" fmla="*/ 1 h 653"/>
                  <a:gd name="T60" fmla="*/ 450 w 488"/>
                  <a:gd name="T61" fmla="*/ 1 h 653"/>
                  <a:gd name="T62" fmla="*/ 488 w 488"/>
                  <a:gd name="T63" fmla="*/ 1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8"/>
                  <a:gd name="T97" fmla="*/ 0 h 653"/>
                  <a:gd name="T98" fmla="*/ 488 w 48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8" h="653">
                    <a:moveTo>
                      <a:pt x="11" y="0"/>
                    </a:moveTo>
                    <a:lnTo>
                      <a:pt x="3" y="34"/>
                    </a:lnTo>
                    <a:lnTo>
                      <a:pt x="0" y="64"/>
                    </a:lnTo>
                    <a:lnTo>
                      <a:pt x="2" y="91"/>
                    </a:lnTo>
                    <a:lnTo>
                      <a:pt x="9" y="113"/>
                    </a:lnTo>
                    <a:lnTo>
                      <a:pt x="17" y="131"/>
                    </a:lnTo>
                    <a:lnTo>
                      <a:pt x="26" y="145"/>
                    </a:lnTo>
                    <a:lnTo>
                      <a:pt x="37" y="155"/>
                    </a:lnTo>
                    <a:lnTo>
                      <a:pt x="46" y="161"/>
                    </a:lnTo>
                    <a:lnTo>
                      <a:pt x="59" y="168"/>
                    </a:lnTo>
                    <a:lnTo>
                      <a:pt x="60" y="173"/>
                    </a:lnTo>
                    <a:lnTo>
                      <a:pt x="52" y="177"/>
                    </a:lnTo>
                    <a:lnTo>
                      <a:pt x="34" y="177"/>
                    </a:lnTo>
                    <a:lnTo>
                      <a:pt x="26" y="183"/>
                    </a:lnTo>
                    <a:lnTo>
                      <a:pt x="26" y="200"/>
                    </a:lnTo>
                    <a:lnTo>
                      <a:pt x="32" y="225"/>
                    </a:lnTo>
                    <a:lnTo>
                      <a:pt x="42" y="255"/>
                    </a:lnTo>
                    <a:lnTo>
                      <a:pt x="59" y="286"/>
                    </a:lnTo>
                    <a:lnTo>
                      <a:pt x="79" y="312"/>
                    </a:lnTo>
                    <a:lnTo>
                      <a:pt x="101" y="333"/>
                    </a:lnTo>
                    <a:lnTo>
                      <a:pt x="126" y="343"/>
                    </a:lnTo>
                    <a:lnTo>
                      <a:pt x="145" y="348"/>
                    </a:lnTo>
                    <a:lnTo>
                      <a:pt x="155" y="356"/>
                    </a:lnTo>
                    <a:lnTo>
                      <a:pt x="153" y="363"/>
                    </a:lnTo>
                    <a:lnTo>
                      <a:pt x="143" y="370"/>
                    </a:lnTo>
                    <a:lnTo>
                      <a:pt x="134" y="373"/>
                    </a:lnTo>
                    <a:lnTo>
                      <a:pt x="125" y="378"/>
                    </a:lnTo>
                    <a:lnTo>
                      <a:pt x="117" y="388"/>
                    </a:lnTo>
                    <a:lnTo>
                      <a:pt x="113" y="400"/>
                    </a:lnTo>
                    <a:lnTo>
                      <a:pt x="113" y="415"/>
                    </a:lnTo>
                    <a:lnTo>
                      <a:pt x="120" y="433"/>
                    </a:lnTo>
                    <a:lnTo>
                      <a:pt x="134" y="455"/>
                    </a:lnTo>
                    <a:lnTo>
                      <a:pt x="159" y="480"/>
                    </a:lnTo>
                    <a:lnTo>
                      <a:pt x="175" y="490"/>
                    </a:lnTo>
                    <a:lnTo>
                      <a:pt x="198" y="500"/>
                    </a:lnTo>
                    <a:lnTo>
                      <a:pt x="225" y="509"/>
                    </a:lnTo>
                    <a:lnTo>
                      <a:pt x="258" y="516"/>
                    </a:lnTo>
                    <a:lnTo>
                      <a:pt x="289" y="519"/>
                    </a:lnTo>
                    <a:lnTo>
                      <a:pt x="320" y="519"/>
                    </a:lnTo>
                    <a:lnTo>
                      <a:pt x="347" y="514"/>
                    </a:lnTo>
                    <a:lnTo>
                      <a:pt x="367" y="504"/>
                    </a:lnTo>
                    <a:lnTo>
                      <a:pt x="384" y="497"/>
                    </a:lnTo>
                    <a:lnTo>
                      <a:pt x="398" y="512"/>
                    </a:lnTo>
                    <a:lnTo>
                      <a:pt x="392" y="519"/>
                    </a:lnTo>
                    <a:lnTo>
                      <a:pt x="386" y="524"/>
                    </a:lnTo>
                    <a:lnTo>
                      <a:pt x="380" y="531"/>
                    </a:lnTo>
                    <a:lnTo>
                      <a:pt x="374" y="536"/>
                    </a:lnTo>
                    <a:lnTo>
                      <a:pt x="369" y="541"/>
                    </a:lnTo>
                    <a:lnTo>
                      <a:pt x="365" y="547"/>
                    </a:lnTo>
                    <a:lnTo>
                      <a:pt x="361" y="554"/>
                    </a:lnTo>
                    <a:lnTo>
                      <a:pt x="358" y="561"/>
                    </a:lnTo>
                    <a:lnTo>
                      <a:pt x="370" y="568"/>
                    </a:lnTo>
                    <a:lnTo>
                      <a:pt x="384" y="578"/>
                    </a:lnTo>
                    <a:lnTo>
                      <a:pt x="397" y="588"/>
                    </a:lnTo>
                    <a:lnTo>
                      <a:pt x="411" y="599"/>
                    </a:lnTo>
                    <a:lnTo>
                      <a:pt x="423" y="611"/>
                    </a:lnTo>
                    <a:lnTo>
                      <a:pt x="432" y="623"/>
                    </a:lnTo>
                    <a:lnTo>
                      <a:pt x="439" y="633"/>
                    </a:lnTo>
                    <a:lnTo>
                      <a:pt x="443" y="643"/>
                    </a:lnTo>
                    <a:lnTo>
                      <a:pt x="446" y="653"/>
                    </a:lnTo>
                    <a:lnTo>
                      <a:pt x="449" y="651"/>
                    </a:lnTo>
                    <a:lnTo>
                      <a:pt x="450" y="646"/>
                    </a:lnTo>
                    <a:lnTo>
                      <a:pt x="450" y="643"/>
                    </a:lnTo>
                    <a:lnTo>
                      <a:pt x="488" y="591"/>
                    </a:lnTo>
                    <a:lnTo>
                      <a:pt x="11" y="0"/>
                    </a:lnTo>
                    <a:close/>
                  </a:path>
                </a:pathLst>
              </a:custGeom>
              <a:solidFill>
                <a:srgbClr val="FF3300"/>
              </a:solidFill>
              <a:ln w="9525">
                <a:solidFill>
                  <a:srgbClr val="FFFF00"/>
                </a:solidFill>
                <a:round/>
                <a:headEnd/>
                <a:tailEnd/>
              </a:ln>
            </p:spPr>
            <p:txBody>
              <a:bodyPr rot="10800000" vert="eaVert"/>
              <a:lstStyle/>
              <a:p>
                <a:endParaRPr lang="ru-RU"/>
              </a:p>
            </p:txBody>
          </p:sp>
          <p:sp>
            <p:nvSpPr>
              <p:cNvPr id="15" name="Freeform 70"/>
              <p:cNvSpPr>
                <a:spLocks/>
              </p:cNvSpPr>
              <p:nvPr/>
            </p:nvSpPr>
            <p:spPr bwMode="auto">
              <a:xfrm>
                <a:off x="926" y="399"/>
                <a:ext cx="149" cy="88"/>
              </a:xfrm>
              <a:custGeom>
                <a:avLst/>
                <a:gdLst>
                  <a:gd name="T0" fmla="*/ 39 w 149"/>
                  <a:gd name="T1" fmla="*/ 0 h 176"/>
                  <a:gd name="T2" fmla="*/ 53 w 149"/>
                  <a:gd name="T3" fmla="*/ 1 h 176"/>
                  <a:gd name="T4" fmla="*/ 66 w 149"/>
                  <a:gd name="T5" fmla="*/ 1 h 176"/>
                  <a:gd name="T6" fmla="*/ 81 w 149"/>
                  <a:gd name="T7" fmla="*/ 1 h 176"/>
                  <a:gd name="T8" fmla="*/ 96 w 149"/>
                  <a:gd name="T9" fmla="*/ 1 h 176"/>
                  <a:gd name="T10" fmla="*/ 110 w 149"/>
                  <a:gd name="T11" fmla="*/ 1 h 176"/>
                  <a:gd name="T12" fmla="*/ 124 w 149"/>
                  <a:gd name="T13" fmla="*/ 1 h 176"/>
                  <a:gd name="T14" fmla="*/ 137 w 149"/>
                  <a:gd name="T15" fmla="*/ 1 h 176"/>
                  <a:gd name="T16" fmla="*/ 149 w 149"/>
                  <a:gd name="T17" fmla="*/ 1 h 176"/>
                  <a:gd name="T18" fmla="*/ 141 w 149"/>
                  <a:gd name="T19" fmla="*/ 1 h 176"/>
                  <a:gd name="T20" fmla="*/ 133 w 149"/>
                  <a:gd name="T21" fmla="*/ 1 h 176"/>
                  <a:gd name="T22" fmla="*/ 124 w 149"/>
                  <a:gd name="T23" fmla="*/ 1 h 176"/>
                  <a:gd name="T24" fmla="*/ 116 w 149"/>
                  <a:gd name="T25" fmla="*/ 1 h 176"/>
                  <a:gd name="T26" fmla="*/ 107 w 149"/>
                  <a:gd name="T27" fmla="*/ 1 h 176"/>
                  <a:gd name="T28" fmla="*/ 99 w 149"/>
                  <a:gd name="T29" fmla="*/ 1 h 176"/>
                  <a:gd name="T30" fmla="*/ 92 w 149"/>
                  <a:gd name="T31" fmla="*/ 1 h 176"/>
                  <a:gd name="T32" fmla="*/ 85 w 149"/>
                  <a:gd name="T33" fmla="*/ 1 h 176"/>
                  <a:gd name="T34" fmla="*/ 93 w 149"/>
                  <a:gd name="T35" fmla="*/ 1 h 176"/>
                  <a:gd name="T36" fmla="*/ 101 w 149"/>
                  <a:gd name="T37" fmla="*/ 1 h 176"/>
                  <a:gd name="T38" fmla="*/ 108 w 149"/>
                  <a:gd name="T39" fmla="*/ 1 h 176"/>
                  <a:gd name="T40" fmla="*/ 114 w 149"/>
                  <a:gd name="T41" fmla="*/ 1 h 176"/>
                  <a:gd name="T42" fmla="*/ 118 w 149"/>
                  <a:gd name="T43" fmla="*/ 1 h 176"/>
                  <a:gd name="T44" fmla="*/ 118 w 149"/>
                  <a:gd name="T45" fmla="*/ 1 h 176"/>
                  <a:gd name="T46" fmla="*/ 115 w 149"/>
                  <a:gd name="T47" fmla="*/ 1 h 176"/>
                  <a:gd name="T48" fmla="*/ 108 w 149"/>
                  <a:gd name="T49" fmla="*/ 1 h 176"/>
                  <a:gd name="T50" fmla="*/ 0 w 149"/>
                  <a:gd name="T51" fmla="*/ 1 h 176"/>
                  <a:gd name="T52" fmla="*/ 39 w 149"/>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76"/>
                  <a:gd name="T83" fmla="*/ 149 w 149"/>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76">
                    <a:moveTo>
                      <a:pt x="39" y="0"/>
                    </a:moveTo>
                    <a:lnTo>
                      <a:pt x="53" y="12"/>
                    </a:lnTo>
                    <a:lnTo>
                      <a:pt x="66" y="22"/>
                    </a:lnTo>
                    <a:lnTo>
                      <a:pt x="81" y="30"/>
                    </a:lnTo>
                    <a:lnTo>
                      <a:pt x="96" y="37"/>
                    </a:lnTo>
                    <a:lnTo>
                      <a:pt x="110" y="42"/>
                    </a:lnTo>
                    <a:lnTo>
                      <a:pt x="124" y="44"/>
                    </a:lnTo>
                    <a:lnTo>
                      <a:pt x="137" y="45"/>
                    </a:lnTo>
                    <a:lnTo>
                      <a:pt x="149" y="44"/>
                    </a:lnTo>
                    <a:lnTo>
                      <a:pt x="141" y="54"/>
                    </a:lnTo>
                    <a:lnTo>
                      <a:pt x="133" y="64"/>
                    </a:lnTo>
                    <a:lnTo>
                      <a:pt x="124" y="74"/>
                    </a:lnTo>
                    <a:lnTo>
                      <a:pt x="116" y="84"/>
                    </a:lnTo>
                    <a:lnTo>
                      <a:pt x="107" y="92"/>
                    </a:lnTo>
                    <a:lnTo>
                      <a:pt x="99" y="99"/>
                    </a:lnTo>
                    <a:lnTo>
                      <a:pt x="92" y="104"/>
                    </a:lnTo>
                    <a:lnTo>
                      <a:pt x="85" y="106"/>
                    </a:lnTo>
                    <a:lnTo>
                      <a:pt x="93" y="109"/>
                    </a:lnTo>
                    <a:lnTo>
                      <a:pt x="101" y="116"/>
                    </a:lnTo>
                    <a:lnTo>
                      <a:pt x="108" y="123"/>
                    </a:lnTo>
                    <a:lnTo>
                      <a:pt x="114" y="133"/>
                    </a:lnTo>
                    <a:lnTo>
                      <a:pt x="118" y="143"/>
                    </a:lnTo>
                    <a:lnTo>
                      <a:pt x="118" y="153"/>
                    </a:lnTo>
                    <a:lnTo>
                      <a:pt x="115" y="165"/>
                    </a:lnTo>
                    <a:lnTo>
                      <a:pt x="108" y="176"/>
                    </a:lnTo>
                    <a:lnTo>
                      <a:pt x="0" y="42"/>
                    </a:lnTo>
                    <a:lnTo>
                      <a:pt x="39" y="0"/>
                    </a:lnTo>
                    <a:close/>
                  </a:path>
                </a:pathLst>
              </a:custGeom>
              <a:solidFill>
                <a:srgbClr val="FF3300"/>
              </a:solidFill>
              <a:ln w="9525">
                <a:solidFill>
                  <a:srgbClr val="FFFF00"/>
                </a:solidFill>
                <a:round/>
                <a:headEnd/>
                <a:tailEnd/>
              </a:ln>
            </p:spPr>
            <p:txBody>
              <a:bodyPr rot="10800000" vert="eaVert"/>
              <a:lstStyle/>
              <a:p>
                <a:endParaRPr lang="ru-RU"/>
              </a:p>
            </p:txBody>
          </p:sp>
          <p:sp>
            <p:nvSpPr>
              <p:cNvPr id="16" name="Freeform 71"/>
              <p:cNvSpPr>
                <a:spLocks/>
              </p:cNvSpPr>
              <p:nvPr/>
            </p:nvSpPr>
            <p:spPr bwMode="auto">
              <a:xfrm>
                <a:off x="892" y="420"/>
                <a:ext cx="142" cy="92"/>
              </a:xfrm>
              <a:custGeom>
                <a:avLst/>
                <a:gdLst>
                  <a:gd name="T0" fmla="*/ 0 w 142"/>
                  <a:gd name="T1" fmla="*/ 0 h 185"/>
                  <a:gd name="T2" fmla="*/ 10 w 142"/>
                  <a:gd name="T3" fmla="*/ 0 h 185"/>
                  <a:gd name="T4" fmla="*/ 18 w 142"/>
                  <a:gd name="T5" fmla="*/ 0 h 185"/>
                  <a:gd name="T6" fmla="*/ 24 w 142"/>
                  <a:gd name="T7" fmla="*/ 0 h 185"/>
                  <a:gd name="T8" fmla="*/ 30 w 142"/>
                  <a:gd name="T9" fmla="*/ 0 h 185"/>
                  <a:gd name="T10" fmla="*/ 34 w 142"/>
                  <a:gd name="T11" fmla="*/ 0 h 185"/>
                  <a:gd name="T12" fmla="*/ 35 w 142"/>
                  <a:gd name="T13" fmla="*/ 0 h 185"/>
                  <a:gd name="T14" fmla="*/ 37 w 142"/>
                  <a:gd name="T15" fmla="*/ 0 h 185"/>
                  <a:gd name="T16" fmla="*/ 35 w 142"/>
                  <a:gd name="T17" fmla="*/ 0 h 185"/>
                  <a:gd name="T18" fmla="*/ 43 w 142"/>
                  <a:gd name="T19" fmla="*/ 0 h 185"/>
                  <a:gd name="T20" fmla="*/ 52 w 142"/>
                  <a:gd name="T21" fmla="*/ 0 h 185"/>
                  <a:gd name="T22" fmla="*/ 60 w 142"/>
                  <a:gd name="T23" fmla="*/ 0 h 185"/>
                  <a:gd name="T24" fmla="*/ 68 w 142"/>
                  <a:gd name="T25" fmla="*/ 0 h 185"/>
                  <a:gd name="T26" fmla="*/ 75 w 142"/>
                  <a:gd name="T27" fmla="*/ 0 h 185"/>
                  <a:gd name="T28" fmla="*/ 80 w 142"/>
                  <a:gd name="T29" fmla="*/ 0 h 185"/>
                  <a:gd name="T30" fmla="*/ 84 w 142"/>
                  <a:gd name="T31" fmla="*/ 0 h 185"/>
                  <a:gd name="T32" fmla="*/ 85 w 142"/>
                  <a:gd name="T33" fmla="*/ 0 h 185"/>
                  <a:gd name="T34" fmla="*/ 88 w 142"/>
                  <a:gd name="T35" fmla="*/ 0 h 185"/>
                  <a:gd name="T36" fmla="*/ 93 w 142"/>
                  <a:gd name="T37" fmla="*/ 0 h 185"/>
                  <a:gd name="T38" fmla="*/ 99 w 142"/>
                  <a:gd name="T39" fmla="*/ 0 h 185"/>
                  <a:gd name="T40" fmla="*/ 107 w 142"/>
                  <a:gd name="T41" fmla="*/ 0 h 185"/>
                  <a:gd name="T42" fmla="*/ 115 w 142"/>
                  <a:gd name="T43" fmla="*/ 0 h 185"/>
                  <a:gd name="T44" fmla="*/ 123 w 142"/>
                  <a:gd name="T45" fmla="*/ 0 h 185"/>
                  <a:gd name="T46" fmla="*/ 133 w 142"/>
                  <a:gd name="T47" fmla="*/ 0 h 185"/>
                  <a:gd name="T48" fmla="*/ 142 w 142"/>
                  <a:gd name="T49" fmla="*/ 0 h 185"/>
                  <a:gd name="T50" fmla="*/ 34 w 142"/>
                  <a:gd name="T51" fmla="*/ 0 h 185"/>
                  <a:gd name="T52" fmla="*/ 0 w 142"/>
                  <a:gd name="T53" fmla="*/ 0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85"/>
                  <a:gd name="T83" fmla="*/ 142 w 142"/>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85">
                    <a:moveTo>
                      <a:pt x="0" y="49"/>
                    </a:moveTo>
                    <a:lnTo>
                      <a:pt x="10" y="66"/>
                    </a:lnTo>
                    <a:lnTo>
                      <a:pt x="18" y="82"/>
                    </a:lnTo>
                    <a:lnTo>
                      <a:pt x="24" y="101"/>
                    </a:lnTo>
                    <a:lnTo>
                      <a:pt x="30" y="119"/>
                    </a:lnTo>
                    <a:lnTo>
                      <a:pt x="34" y="136"/>
                    </a:lnTo>
                    <a:lnTo>
                      <a:pt x="35" y="155"/>
                    </a:lnTo>
                    <a:lnTo>
                      <a:pt x="37" y="170"/>
                    </a:lnTo>
                    <a:lnTo>
                      <a:pt x="35" y="185"/>
                    </a:lnTo>
                    <a:lnTo>
                      <a:pt x="43" y="175"/>
                    </a:lnTo>
                    <a:lnTo>
                      <a:pt x="52" y="166"/>
                    </a:lnTo>
                    <a:lnTo>
                      <a:pt x="60" y="155"/>
                    </a:lnTo>
                    <a:lnTo>
                      <a:pt x="68" y="144"/>
                    </a:lnTo>
                    <a:lnTo>
                      <a:pt x="75" y="134"/>
                    </a:lnTo>
                    <a:lnTo>
                      <a:pt x="80" y="124"/>
                    </a:lnTo>
                    <a:lnTo>
                      <a:pt x="84" y="114"/>
                    </a:lnTo>
                    <a:lnTo>
                      <a:pt x="85" y="106"/>
                    </a:lnTo>
                    <a:lnTo>
                      <a:pt x="88" y="116"/>
                    </a:lnTo>
                    <a:lnTo>
                      <a:pt x="93" y="126"/>
                    </a:lnTo>
                    <a:lnTo>
                      <a:pt x="99" y="134"/>
                    </a:lnTo>
                    <a:lnTo>
                      <a:pt x="107" y="141"/>
                    </a:lnTo>
                    <a:lnTo>
                      <a:pt x="115" y="146"/>
                    </a:lnTo>
                    <a:lnTo>
                      <a:pt x="123" y="146"/>
                    </a:lnTo>
                    <a:lnTo>
                      <a:pt x="133" y="143"/>
                    </a:lnTo>
                    <a:lnTo>
                      <a:pt x="142" y="134"/>
                    </a:lnTo>
                    <a:lnTo>
                      <a:pt x="34" y="0"/>
                    </a:lnTo>
                    <a:lnTo>
                      <a:pt x="0" y="49"/>
                    </a:lnTo>
                    <a:close/>
                  </a:path>
                </a:pathLst>
              </a:custGeom>
              <a:solidFill>
                <a:srgbClr val="FF3300"/>
              </a:solidFill>
              <a:ln w="9525">
                <a:solidFill>
                  <a:srgbClr val="FFFF00"/>
                </a:solidFill>
                <a:round/>
                <a:headEnd/>
                <a:tailEnd/>
              </a:ln>
            </p:spPr>
            <p:txBody>
              <a:bodyPr rot="10800000" vert="eaVert"/>
              <a:lstStyle/>
              <a:p>
                <a:endParaRPr lang="ru-RU"/>
              </a:p>
            </p:txBody>
          </p:sp>
          <p:sp>
            <p:nvSpPr>
              <p:cNvPr id="17" name="Freeform 72"/>
              <p:cNvSpPr>
                <a:spLocks/>
              </p:cNvSpPr>
              <p:nvPr/>
            </p:nvSpPr>
            <p:spPr bwMode="auto">
              <a:xfrm>
                <a:off x="786" y="398"/>
                <a:ext cx="132" cy="84"/>
              </a:xfrm>
              <a:custGeom>
                <a:avLst/>
                <a:gdLst>
                  <a:gd name="T0" fmla="*/ 105 w 132"/>
                  <a:gd name="T1" fmla="*/ 0 h 170"/>
                  <a:gd name="T2" fmla="*/ 88 w 132"/>
                  <a:gd name="T3" fmla="*/ 0 h 170"/>
                  <a:gd name="T4" fmla="*/ 74 w 132"/>
                  <a:gd name="T5" fmla="*/ 0 h 170"/>
                  <a:gd name="T6" fmla="*/ 57 w 132"/>
                  <a:gd name="T7" fmla="*/ 0 h 170"/>
                  <a:gd name="T8" fmla="*/ 42 w 132"/>
                  <a:gd name="T9" fmla="*/ 0 h 170"/>
                  <a:gd name="T10" fmla="*/ 29 w 132"/>
                  <a:gd name="T11" fmla="*/ 0 h 170"/>
                  <a:gd name="T12" fmla="*/ 18 w 132"/>
                  <a:gd name="T13" fmla="*/ 0 h 170"/>
                  <a:gd name="T14" fmla="*/ 9 w 132"/>
                  <a:gd name="T15" fmla="*/ 0 h 170"/>
                  <a:gd name="T16" fmla="*/ 3 w 132"/>
                  <a:gd name="T17" fmla="*/ 0 h 170"/>
                  <a:gd name="T18" fmla="*/ 0 w 132"/>
                  <a:gd name="T19" fmla="*/ 0 h 170"/>
                  <a:gd name="T20" fmla="*/ 0 w 132"/>
                  <a:gd name="T21" fmla="*/ 0 h 170"/>
                  <a:gd name="T22" fmla="*/ 2 w 132"/>
                  <a:gd name="T23" fmla="*/ 0 h 170"/>
                  <a:gd name="T24" fmla="*/ 6 w 132"/>
                  <a:gd name="T25" fmla="*/ 0 h 170"/>
                  <a:gd name="T26" fmla="*/ 11 w 132"/>
                  <a:gd name="T27" fmla="*/ 0 h 170"/>
                  <a:gd name="T28" fmla="*/ 18 w 132"/>
                  <a:gd name="T29" fmla="*/ 0 h 170"/>
                  <a:gd name="T30" fmla="*/ 26 w 132"/>
                  <a:gd name="T31" fmla="*/ 0 h 170"/>
                  <a:gd name="T32" fmla="*/ 34 w 132"/>
                  <a:gd name="T33" fmla="*/ 0 h 170"/>
                  <a:gd name="T34" fmla="*/ 46 w 132"/>
                  <a:gd name="T35" fmla="*/ 0 h 170"/>
                  <a:gd name="T36" fmla="*/ 60 w 132"/>
                  <a:gd name="T37" fmla="*/ 0 h 170"/>
                  <a:gd name="T38" fmla="*/ 76 w 132"/>
                  <a:gd name="T39" fmla="*/ 0 h 170"/>
                  <a:gd name="T40" fmla="*/ 93 w 132"/>
                  <a:gd name="T41" fmla="*/ 0 h 170"/>
                  <a:gd name="T42" fmla="*/ 107 w 132"/>
                  <a:gd name="T43" fmla="*/ 0 h 170"/>
                  <a:gd name="T44" fmla="*/ 120 w 132"/>
                  <a:gd name="T45" fmla="*/ 0 h 170"/>
                  <a:gd name="T46" fmla="*/ 129 w 132"/>
                  <a:gd name="T47" fmla="*/ 0 h 170"/>
                  <a:gd name="T48" fmla="*/ 132 w 132"/>
                  <a:gd name="T49" fmla="*/ 0 h 170"/>
                  <a:gd name="T50" fmla="*/ 105 w 132"/>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70"/>
                  <a:gd name="T80" fmla="*/ 132 w 132"/>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70">
                    <a:moveTo>
                      <a:pt x="105" y="0"/>
                    </a:moveTo>
                    <a:lnTo>
                      <a:pt x="88" y="19"/>
                    </a:lnTo>
                    <a:lnTo>
                      <a:pt x="74" y="39"/>
                    </a:lnTo>
                    <a:lnTo>
                      <a:pt x="57" y="58"/>
                    </a:lnTo>
                    <a:lnTo>
                      <a:pt x="42" y="76"/>
                    </a:lnTo>
                    <a:lnTo>
                      <a:pt x="29" y="93"/>
                    </a:lnTo>
                    <a:lnTo>
                      <a:pt x="18" y="106"/>
                    </a:lnTo>
                    <a:lnTo>
                      <a:pt x="9" y="118"/>
                    </a:lnTo>
                    <a:lnTo>
                      <a:pt x="3" y="125"/>
                    </a:lnTo>
                    <a:lnTo>
                      <a:pt x="0" y="131"/>
                    </a:lnTo>
                    <a:lnTo>
                      <a:pt x="0" y="140"/>
                    </a:lnTo>
                    <a:lnTo>
                      <a:pt x="2" y="150"/>
                    </a:lnTo>
                    <a:lnTo>
                      <a:pt x="6" y="160"/>
                    </a:lnTo>
                    <a:lnTo>
                      <a:pt x="11" y="167"/>
                    </a:lnTo>
                    <a:lnTo>
                      <a:pt x="18" y="170"/>
                    </a:lnTo>
                    <a:lnTo>
                      <a:pt x="26" y="168"/>
                    </a:lnTo>
                    <a:lnTo>
                      <a:pt x="34" y="160"/>
                    </a:lnTo>
                    <a:lnTo>
                      <a:pt x="46" y="146"/>
                    </a:lnTo>
                    <a:lnTo>
                      <a:pt x="60" y="128"/>
                    </a:lnTo>
                    <a:lnTo>
                      <a:pt x="76" y="106"/>
                    </a:lnTo>
                    <a:lnTo>
                      <a:pt x="93" y="84"/>
                    </a:lnTo>
                    <a:lnTo>
                      <a:pt x="107" y="64"/>
                    </a:lnTo>
                    <a:lnTo>
                      <a:pt x="120" y="47"/>
                    </a:lnTo>
                    <a:lnTo>
                      <a:pt x="129" y="37"/>
                    </a:lnTo>
                    <a:lnTo>
                      <a:pt x="132" y="32"/>
                    </a:lnTo>
                    <a:lnTo>
                      <a:pt x="105" y="0"/>
                    </a:lnTo>
                    <a:close/>
                  </a:path>
                </a:pathLst>
              </a:custGeom>
              <a:solidFill>
                <a:srgbClr val="FF3300"/>
              </a:solidFill>
              <a:ln w="9525">
                <a:solidFill>
                  <a:srgbClr val="FFFF00"/>
                </a:solidFill>
                <a:round/>
                <a:headEnd/>
                <a:tailEnd/>
              </a:ln>
            </p:spPr>
            <p:txBody>
              <a:bodyPr rot="10800000" vert="eaVert"/>
              <a:lstStyle/>
              <a:p>
                <a:endParaRPr lang="ru-RU"/>
              </a:p>
            </p:txBody>
          </p:sp>
          <p:sp>
            <p:nvSpPr>
              <p:cNvPr id="18" name="Freeform 73"/>
              <p:cNvSpPr>
                <a:spLocks/>
              </p:cNvSpPr>
              <p:nvPr/>
            </p:nvSpPr>
            <p:spPr bwMode="auto">
              <a:xfrm>
                <a:off x="265" y="374"/>
                <a:ext cx="637" cy="475"/>
              </a:xfrm>
              <a:custGeom>
                <a:avLst/>
                <a:gdLst>
                  <a:gd name="T0" fmla="*/ 80 w 637"/>
                  <a:gd name="T1" fmla="*/ 1 h 950"/>
                  <a:gd name="T2" fmla="*/ 130 w 637"/>
                  <a:gd name="T3" fmla="*/ 1 h 950"/>
                  <a:gd name="T4" fmla="*/ 217 w 637"/>
                  <a:gd name="T5" fmla="*/ 1 h 950"/>
                  <a:gd name="T6" fmla="*/ 320 w 637"/>
                  <a:gd name="T7" fmla="*/ 1 h 950"/>
                  <a:gd name="T8" fmla="*/ 482 w 637"/>
                  <a:gd name="T9" fmla="*/ 1 h 950"/>
                  <a:gd name="T10" fmla="*/ 593 w 637"/>
                  <a:gd name="T11" fmla="*/ 1 h 950"/>
                  <a:gd name="T12" fmla="*/ 616 w 637"/>
                  <a:gd name="T13" fmla="*/ 1 h 950"/>
                  <a:gd name="T14" fmla="*/ 561 w 637"/>
                  <a:gd name="T15" fmla="*/ 1 h 950"/>
                  <a:gd name="T16" fmla="*/ 405 w 637"/>
                  <a:gd name="T17" fmla="*/ 1 h 950"/>
                  <a:gd name="T18" fmla="*/ 344 w 637"/>
                  <a:gd name="T19" fmla="*/ 1 h 950"/>
                  <a:gd name="T20" fmla="*/ 406 w 637"/>
                  <a:gd name="T21" fmla="*/ 1 h 950"/>
                  <a:gd name="T22" fmla="*/ 456 w 637"/>
                  <a:gd name="T23" fmla="*/ 1 h 950"/>
                  <a:gd name="T24" fmla="*/ 439 w 637"/>
                  <a:gd name="T25" fmla="*/ 1 h 950"/>
                  <a:gd name="T26" fmla="*/ 317 w 637"/>
                  <a:gd name="T27" fmla="*/ 1 h 950"/>
                  <a:gd name="T28" fmla="*/ 320 w 637"/>
                  <a:gd name="T29" fmla="*/ 1 h 950"/>
                  <a:gd name="T30" fmla="*/ 370 w 637"/>
                  <a:gd name="T31" fmla="*/ 1 h 950"/>
                  <a:gd name="T32" fmla="*/ 347 w 637"/>
                  <a:gd name="T33" fmla="*/ 1 h 950"/>
                  <a:gd name="T34" fmla="*/ 377 w 637"/>
                  <a:gd name="T35" fmla="*/ 1 h 950"/>
                  <a:gd name="T36" fmla="*/ 398 w 637"/>
                  <a:gd name="T37" fmla="*/ 1 h 950"/>
                  <a:gd name="T38" fmla="*/ 317 w 637"/>
                  <a:gd name="T39" fmla="*/ 1 h 950"/>
                  <a:gd name="T40" fmla="*/ 290 w 637"/>
                  <a:gd name="T41" fmla="*/ 1 h 950"/>
                  <a:gd name="T42" fmla="*/ 412 w 637"/>
                  <a:gd name="T43" fmla="*/ 1 h 950"/>
                  <a:gd name="T44" fmla="*/ 484 w 637"/>
                  <a:gd name="T45" fmla="*/ 1 h 950"/>
                  <a:gd name="T46" fmla="*/ 546 w 637"/>
                  <a:gd name="T47" fmla="*/ 1 h 950"/>
                  <a:gd name="T48" fmla="*/ 482 w 637"/>
                  <a:gd name="T49" fmla="*/ 1 h 950"/>
                  <a:gd name="T50" fmla="*/ 454 w 637"/>
                  <a:gd name="T51" fmla="*/ 1 h 950"/>
                  <a:gd name="T52" fmla="*/ 478 w 637"/>
                  <a:gd name="T53" fmla="*/ 1 h 950"/>
                  <a:gd name="T54" fmla="*/ 493 w 637"/>
                  <a:gd name="T55" fmla="*/ 1 h 950"/>
                  <a:gd name="T56" fmla="*/ 526 w 637"/>
                  <a:gd name="T57" fmla="*/ 1 h 950"/>
                  <a:gd name="T58" fmla="*/ 452 w 637"/>
                  <a:gd name="T59" fmla="*/ 1 h 950"/>
                  <a:gd name="T60" fmla="*/ 373 w 637"/>
                  <a:gd name="T61" fmla="*/ 1 h 950"/>
                  <a:gd name="T62" fmla="*/ 405 w 637"/>
                  <a:gd name="T63" fmla="*/ 1 h 950"/>
                  <a:gd name="T64" fmla="*/ 383 w 637"/>
                  <a:gd name="T65" fmla="*/ 1 h 950"/>
                  <a:gd name="T66" fmla="*/ 455 w 637"/>
                  <a:gd name="T67" fmla="*/ 1 h 950"/>
                  <a:gd name="T68" fmla="*/ 562 w 637"/>
                  <a:gd name="T69" fmla="*/ 1 h 950"/>
                  <a:gd name="T70" fmla="*/ 632 w 637"/>
                  <a:gd name="T71" fmla="*/ 1 h 950"/>
                  <a:gd name="T72" fmla="*/ 619 w 637"/>
                  <a:gd name="T73" fmla="*/ 1 h 950"/>
                  <a:gd name="T74" fmla="*/ 536 w 637"/>
                  <a:gd name="T75" fmla="*/ 1 h 950"/>
                  <a:gd name="T76" fmla="*/ 394 w 637"/>
                  <a:gd name="T77" fmla="*/ 1 h 950"/>
                  <a:gd name="T78" fmla="*/ 262 w 637"/>
                  <a:gd name="T79" fmla="*/ 1 h 950"/>
                  <a:gd name="T80" fmla="*/ 178 w 637"/>
                  <a:gd name="T81" fmla="*/ 1 h 950"/>
                  <a:gd name="T82" fmla="*/ 133 w 637"/>
                  <a:gd name="T83" fmla="*/ 1 h 950"/>
                  <a:gd name="T84" fmla="*/ 236 w 637"/>
                  <a:gd name="T85" fmla="*/ 1 h 950"/>
                  <a:gd name="T86" fmla="*/ 318 w 637"/>
                  <a:gd name="T87" fmla="*/ 1 h 950"/>
                  <a:gd name="T88" fmla="*/ 310 w 637"/>
                  <a:gd name="T89" fmla="*/ 1 h 950"/>
                  <a:gd name="T90" fmla="*/ 221 w 637"/>
                  <a:gd name="T91" fmla="*/ 1 h 950"/>
                  <a:gd name="T92" fmla="*/ 174 w 637"/>
                  <a:gd name="T93" fmla="*/ 1 h 950"/>
                  <a:gd name="T94" fmla="*/ 121 w 637"/>
                  <a:gd name="T95" fmla="*/ 1 h 950"/>
                  <a:gd name="T96" fmla="*/ 54 w 637"/>
                  <a:gd name="T97" fmla="*/ 1 h 950"/>
                  <a:gd name="T98" fmla="*/ 99 w 637"/>
                  <a:gd name="T99" fmla="*/ 1 h 950"/>
                  <a:gd name="T100" fmla="*/ 42 w 637"/>
                  <a:gd name="T101" fmla="*/ 1 h 950"/>
                  <a:gd name="T102" fmla="*/ 57 w 637"/>
                  <a:gd name="T103" fmla="*/ 1 h 950"/>
                  <a:gd name="T104" fmla="*/ 69 w 637"/>
                  <a:gd name="T105" fmla="*/ 1 h 950"/>
                  <a:gd name="T106" fmla="*/ 33 w 637"/>
                  <a:gd name="T107" fmla="*/ 1 h 950"/>
                  <a:gd name="T108" fmla="*/ 18 w 637"/>
                  <a:gd name="T109" fmla="*/ 1 h 950"/>
                  <a:gd name="T110" fmla="*/ 75 w 637"/>
                  <a:gd name="T111" fmla="*/ 1 h 950"/>
                  <a:gd name="T112" fmla="*/ 138 w 637"/>
                  <a:gd name="T113" fmla="*/ 1 h 950"/>
                  <a:gd name="T114" fmla="*/ 163 w 637"/>
                  <a:gd name="T115" fmla="*/ 1 h 950"/>
                  <a:gd name="T116" fmla="*/ 95 w 637"/>
                  <a:gd name="T117" fmla="*/ 1 h 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7"/>
                  <a:gd name="T178" fmla="*/ 0 h 950"/>
                  <a:gd name="T179" fmla="*/ 637 w 637"/>
                  <a:gd name="T180" fmla="*/ 950 h 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7" h="950">
                    <a:moveTo>
                      <a:pt x="81" y="437"/>
                    </a:moveTo>
                    <a:lnTo>
                      <a:pt x="73" y="460"/>
                    </a:lnTo>
                    <a:lnTo>
                      <a:pt x="72" y="480"/>
                    </a:lnTo>
                    <a:lnTo>
                      <a:pt x="72" y="497"/>
                    </a:lnTo>
                    <a:lnTo>
                      <a:pt x="76" y="514"/>
                    </a:lnTo>
                    <a:lnTo>
                      <a:pt x="80" y="529"/>
                    </a:lnTo>
                    <a:lnTo>
                      <a:pt x="84" y="544"/>
                    </a:lnTo>
                    <a:lnTo>
                      <a:pt x="86" y="561"/>
                    </a:lnTo>
                    <a:lnTo>
                      <a:pt x="83" y="579"/>
                    </a:lnTo>
                    <a:lnTo>
                      <a:pt x="94" y="576"/>
                    </a:lnTo>
                    <a:lnTo>
                      <a:pt x="110" y="569"/>
                    </a:lnTo>
                    <a:lnTo>
                      <a:pt x="130" y="556"/>
                    </a:lnTo>
                    <a:lnTo>
                      <a:pt x="152" y="539"/>
                    </a:lnTo>
                    <a:lnTo>
                      <a:pt x="172" y="516"/>
                    </a:lnTo>
                    <a:lnTo>
                      <a:pt x="190" y="489"/>
                    </a:lnTo>
                    <a:lnTo>
                      <a:pt x="205" y="455"/>
                    </a:lnTo>
                    <a:lnTo>
                      <a:pt x="211" y="418"/>
                    </a:lnTo>
                    <a:lnTo>
                      <a:pt x="217" y="383"/>
                    </a:lnTo>
                    <a:lnTo>
                      <a:pt x="226" y="350"/>
                    </a:lnTo>
                    <a:lnTo>
                      <a:pt x="239" y="318"/>
                    </a:lnTo>
                    <a:lnTo>
                      <a:pt x="256" y="289"/>
                    </a:lnTo>
                    <a:lnTo>
                      <a:pt x="275" y="264"/>
                    </a:lnTo>
                    <a:lnTo>
                      <a:pt x="297" y="239"/>
                    </a:lnTo>
                    <a:lnTo>
                      <a:pt x="320" y="219"/>
                    </a:lnTo>
                    <a:lnTo>
                      <a:pt x="345" y="200"/>
                    </a:lnTo>
                    <a:lnTo>
                      <a:pt x="373" y="185"/>
                    </a:lnTo>
                    <a:lnTo>
                      <a:pt x="400" y="172"/>
                    </a:lnTo>
                    <a:lnTo>
                      <a:pt x="427" y="163"/>
                    </a:lnTo>
                    <a:lnTo>
                      <a:pt x="455" y="157"/>
                    </a:lnTo>
                    <a:lnTo>
                      <a:pt x="482" y="155"/>
                    </a:lnTo>
                    <a:lnTo>
                      <a:pt x="508" y="155"/>
                    </a:lnTo>
                    <a:lnTo>
                      <a:pt x="534" y="160"/>
                    </a:lnTo>
                    <a:lnTo>
                      <a:pt x="557" y="168"/>
                    </a:lnTo>
                    <a:lnTo>
                      <a:pt x="572" y="175"/>
                    </a:lnTo>
                    <a:lnTo>
                      <a:pt x="584" y="185"/>
                    </a:lnTo>
                    <a:lnTo>
                      <a:pt x="593" y="195"/>
                    </a:lnTo>
                    <a:lnTo>
                      <a:pt x="601" y="207"/>
                    </a:lnTo>
                    <a:lnTo>
                      <a:pt x="608" y="217"/>
                    </a:lnTo>
                    <a:lnTo>
                      <a:pt x="612" y="227"/>
                    </a:lnTo>
                    <a:lnTo>
                      <a:pt x="615" y="235"/>
                    </a:lnTo>
                    <a:lnTo>
                      <a:pt x="616" y="240"/>
                    </a:lnTo>
                    <a:lnTo>
                      <a:pt x="616" y="254"/>
                    </a:lnTo>
                    <a:lnTo>
                      <a:pt x="615" y="272"/>
                    </a:lnTo>
                    <a:lnTo>
                      <a:pt x="612" y="291"/>
                    </a:lnTo>
                    <a:lnTo>
                      <a:pt x="605" y="311"/>
                    </a:lnTo>
                    <a:lnTo>
                      <a:pt x="595" y="329"/>
                    </a:lnTo>
                    <a:lnTo>
                      <a:pt x="581" y="346"/>
                    </a:lnTo>
                    <a:lnTo>
                      <a:pt x="561" y="360"/>
                    </a:lnTo>
                    <a:lnTo>
                      <a:pt x="534" y="366"/>
                    </a:lnTo>
                    <a:lnTo>
                      <a:pt x="504" y="373"/>
                    </a:lnTo>
                    <a:lnTo>
                      <a:pt x="475" y="385"/>
                    </a:lnTo>
                    <a:lnTo>
                      <a:pt x="450" y="398"/>
                    </a:lnTo>
                    <a:lnTo>
                      <a:pt x="425" y="417"/>
                    </a:lnTo>
                    <a:lnTo>
                      <a:pt x="405" y="439"/>
                    </a:lnTo>
                    <a:lnTo>
                      <a:pt x="386" y="462"/>
                    </a:lnTo>
                    <a:lnTo>
                      <a:pt x="371" y="487"/>
                    </a:lnTo>
                    <a:lnTo>
                      <a:pt x="359" y="514"/>
                    </a:lnTo>
                    <a:lnTo>
                      <a:pt x="351" y="543"/>
                    </a:lnTo>
                    <a:lnTo>
                      <a:pt x="345" y="571"/>
                    </a:lnTo>
                    <a:lnTo>
                      <a:pt x="344" y="601"/>
                    </a:lnTo>
                    <a:lnTo>
                      <a:pt x="345" y="630"/>
                    </a:lnTo>
                    <a:lnTo>
                      <a:pt x="352" y="658"/>
                    </a:lnTo>
                    <a:lnTo>
                      <a:pt x="363" y="685"/>
                    </a:lnTo>
                    <a:lnTo>
                      <a:pt x="378" y="710"/>
                    </a:lnTo>
                    <a:lnTo>
                      <a:pt x="397" y="734"/>
                    </a:lnTo>
                    <a:lnTo>
                      <a:pt x="406" y="742"/>
                    </a:lnTo>
                    <a:lnTo>
                      <a:pt x="416" y="747"/>
                    </a:lnTo>
                    <a:lnTo>
                      <a:pt x="425" y="751"/>
                    </a:lnTo>
                    <a:lnTo>
                      <a:pt x="433" y="752"/>
                    </a:lnTo>
                    <a:lnTo>
                      <a:pt x="442" y="752"/>
                    </a:lnTo>
                    <a:lnTo>
                      <a:pt x="450" y="752"/>
                    </a:lnTo>
                    <a:lnTo>
                      <a:pt x="456" y="751"/>
                    </a:lnTo>
                    <a:lnTo>
                      <a:pt x="463" y="751"/>
                    </a:lnTo>
                    <a:lnTo>
                      <a:pt x="469" y="778"/>
                    </a:lnTo>
                    <a:lnTo>
                      <a:pt x="469" y="808"/>
                    </a:lnTo>
                    <a:lnTo>
                      <a:pt x="463" y="840"/>
                    </a:lnTo>
                    <a:lnTo>
                      <a:pt x="454" y="868"/>
                    </a:lnTo>
                    <a:lnTo>
                      <a:pt x="439" y="893"/>
                    </a:lnTo>
                    <a:lnTo>
                      <a:pt x="419" y="913"/>
                    </a:lnTo>
                    <a:lnTo>
                      <a:pt x="393" y="924"/>
                    </a:lnTo>
                    <a:lnTo>
                      <a:pt x="362" y="925"/>
                    </a:lnTo>
                    <a:lnTo>
                      <a:pt x="341" y="920"/>
                    </a:lnTo>
                    <a:lnTo>
                      <a:pt x="328" y="908"/>
                    </a:lnTo>
                    <a:lnTo>
                      <a:pt x="317" y="895"/>
                    </a:lnTo>
                    <a:lnTo>
                      <a:pt x="312" y="878"/>
                    </a:lnTo>
                    <a:lnTo>
                      <a:pt x="309" y="860"/>
                    </a:lnTo>
                    <a:lnTo>
                      <a:pt x="309" y="841"/>
                    </a:lnTo>
                    <a:lnTo>
                      <a:pt x="312" y="825"/>
                    </a:lnTo>
                    <a:lnTo>
                      <a:pt x="314" y="809"/>
                    </a:lnTo>
                    <a:lnTo>
                      <a:pt x="320" y="796"/>
                    </a:lnTo>
                    <a:lnTo>
                      <a:pt x="327" y="788"/>
                    </a:lnTo>
                    <a:lnTo>
                      <a:pt x="335" y="781"/>
                    </a:lnTo>
                    <a:lnTo>
                      <a:pt x="344" y="778"/>
                    </a:lnTo>
                    <a:lnTo>
                      <a:pt x="352" y="776"/>
                    </a:lnTo>
                    <a:lnTo>
                      <a:pt x="362" y="776"/>
                    </a:lnTo>
                    <a:lnTo>
                      <a:pt x="370" y="779"/>
                    </a:lnTo>
                    <a:lnTo>
                      <a:pt x="377" y="783"/>
                    </a:lnTo>
                    <a:lnTo>
                      <a:pt x="383" y="794"/>
                    </a:lnTo>
                    <a:lnTo>
                      <a:pt x="383" y="808"/>
                    </a:lnTo>
                    <a:lnTo>
                      <a:pt x="375" y="816"/>
                    </a:lnTo>
                    <a:lnTo>
                      <a:pt x="362" y="809"/>
                    </a:lnTo>
                    <a:lnTo>
                      <a:pt x="347" y="811"/>
                    </a:lnTo>
                    <a:lnTo>
                      <a:pt x="351" y="819"/>
                    </a:lnTo>
                    <a:lnTo>
                      <a:pt x="355" y="828"/>
                    </a:lnTo>
                    <a:lnTo>
                      <a:pt x="360" y="833"/>
                    </a:lnTo>
                    <a:lnTo>
                      <a:pt x="366" y="840"/>
                    </a:lnTo>
                    <a:lnTo>
                      <a:pt x="371" y="843"/>
                    </a:lnTo>
                    <a:lnTo>
                      <a:pt x="377" y="845"/>
                    </a:lnTo>
                    <a:lnTo>
                      <a:pt x="382" y="845"/>
                    </a:lnTo>
                    <a:lnTo>
                      <a:pt x="387" y="843"/>
                    </a:lnTo>
                    <a:lnTo>
                      <a:pt x="400" y="831"/>
                    </a:lnTo>
                    <a:lnTo>
                      <a:pt x="408" y="811"/>
                    </a:lnTo>
                    <a:lnTo>
                      <a:pt x="409" y="789"/>
                    </a:lnTo>
                    <a:lnTo>
                      <a:pt x="398" y="771"/>
                    </a:lnTo>
                    <a:lnTo>
                      <a:pt x="389" y="762"/>
                    </a:lnTo>
                    <a:lnTo>
                      <a:pt x="375" y="756"/>
                    </a:lnTo>
                    <a:lnTo>
                      <a:pt x="362" y="752"/>
                    </a:lnTo>
                    <a:lnTo>
                      <a:pt x="347" y="751"/>
                    </a:lnTo>
                    <a:lnTo>
                      <a:pt x="332" y="754"/>
                    </a:lnTo>
                    <a:lnTo>
                      <a:pt x="317" y="764"/>
                    </a:lnTo>
                    <a:lnTo>
                      <a:pt x="305" y="779"/>
                    </a:lnTo>
                    <a:lnTo>
                      <a:pt x="294" y="803"/>
                    </a:lnTo>
                    <a:lnTo>
                      <a:pt x="286" y="830"/>
                    </a:lnTo>
                    <a:lnTo>
                      <a:pt x="283" y="855"/>
                    </a:lnTo>
                    <a:lnTo>
                      <a:pt x="285" y="880"/>
                    </a:lnTo>
                    <a:lnTo>
                      <a:pt x="290" y="900"/>
                    </a:lnTo>
                    <a:lnTo>
                      <a:pt x="299" y="919"/>
                    </a:lnTo>
                    <a:lnTo>
                      <a:pt x="314" y="934"/>
                    </a:lnTo>
                    <a:lnTo>
                      <a:pt x="333" y="944"/>
                    </a:lnTo>
                    <a:lnTo>
                      <a:pt x="358" y="950"/>
                    </a:lnTo>
                    <a:lnTo>
                      <a:pt x="385" y="950"/>
                    </a:lnTo>
                    <a:lnTo>
                      <a:pt x="412" y="944"/>
                    </a:lnTo>
                    <a:lnTo>
                      <a:pt x="436" y="930"/>
                    </a:lnTo>
                    <a:lnTo>
                      <a:pt x="458" y="908"/>
                    </a:lnTo>
                    <a:lnTo>
                      <a:pt x="474" y="880"/>
                    </a:lnTo>
                    <a:lnTo>
                      <a:pt x="485" y="841"/>
                    </a:lnTo>
                    <a:lnTo>
                      <a:pt x="488" y="794"/>
                    </a:lnTo>
                    <a:lnTo>
                      <a:pt x="484" y="737"/>
                    </a:lnTo>
                    <a:lnTo>
                      <a:pt x="500" y="722"/>
                    </a:lnTo>
                    <a:lnTo>
                      <a:pt x="516" y="699"/>
                    </a:lnTo>
                    <a:lnTo>
                      <a:pt x="530" y="672"/>
                    </a:lnTo>
                    <a:lnTo>
                      <a:pt x="539" y="643"/>
                    </a:lnTo>
                    <a:lnTo>
                      <a:pt x="544" y="615"/>
                    </a:lnTo>
                    <a:lnTo>
                      <a:pt x="546" y="586"/>
                    </a:lnTo>
                    <a:lnTo>
                      <a:pt x="539" y="564"/>
                    </a:lnTo>
                    <a:lnTo>
                      <a:pt x="524" y="548"/>
                    </a:lnTo>
                    <a:lnTo>
                      <a:pt x="513" y="543"/>
                    </a:lnTo>
                    <a:lnTo>
                      <a:pt x="503" y="538"/>
                    </a:lnTo>
                    <a:lnTo>
                      <a:pt x="493" y="538"/>
                    </a:lnTo>
                    <a:lnTo>
                      <a:pt x="482" y="538"/>
                    </a:lnTo>
                    <a:lnTo>
                      <a:pt x="473" y="541"/>
                    </a:lnTo>
                    <a:lnTo>
                      <a:pt x="465" y="544"/>
                    </a:lnTo>
                    <a:lnTo>
                      <a:pt x="458" y="551"/>
                    </a:lnTo>
                    <a:lnTo>
                      <a:pt x="454" y="559"/>
                    </a:lnTo>
                    <a:lnTo>
                      <a:pt x="451" y="581"/>
                    </a:lnTo>
                    <a:lnTo>
                      <a:pt x="454" y="605"/>
                    </a:lnTo>
                    <a:lnTo>
                      <a:pt x="462" y="625"/>
                    </a:lnTo>
                    <a:lnTo>
                      <a:pt x="473" y="633"/>
                    </a:lnTo>
                    <a:lnTo>
                      <a:pt x="481" y="632"/>
                    </a:lnTo>
                    <a:lnTo>
                      <a:pt x="485" y="628"/>
                    </a:lnTo>
                    <a:lnTo>
                      <a:pt x="484" y="621"/>
                    </a:lnTo>
                    <a:lnTo>
                      <a:pt x="478" y="613"/>
                    </a:lnTo>
                    <a:lnTo>
                      <a:pt x="471" y="605"/>
                    </a:lnTo>
                    <a:lnTo>
                      <a:pt x="470" y="593"/>
                    </a:lnTo>
                    <a:lnTo>
                      <a:pt x="471" y="579"/>
                    </a:lnTo>
                    <a:lnTo>
                      <a:pt x="475" y="569"/>
                    </a:lnTo>
                    <a:lnTo>
                      <a:pt x="484" y="563"/>
                    </a:lnTo>
                    <a:lnTo>
                      <a:pt x="493" y="561"/>
                    </a:lnTo>
                    <a:lnTo>
                      <a:pt x="504" y="563"/>
                    </a:lnTo>
                    <a:lnTo>
                      <a:pt x="513" y="568"/>
                    </a:lnTo>
                    <a:lnTo>
                      <a:pt x="521" y="576"/>
                    </a:lnTo>
                    <a:lnTo>
                      <a:pt x="526" y="590"/>
                    </a:lnTo>
                    <a:lnTo>
                      <a:pt x="528" y="608"/>
                    </a:lnTo>
                    <a:lnTo>
                      <a:pt x="526" y="630"/>
                    </a:lnTo>
                    <a:lnTo>
                      <a:pt x="520" y="652"/>
                    </a:lnTo>
                    <a:lnTo>
                      <a:pt x="509" y="673"/>
                    </a:lnTo>
                    <a:lnTo>
                      <a:pt x="496" y="694"/>
                    </a:lnTo>
                    <a:lnTo>
                      <a:pt x="475" y="710"/>
                    </a:lnTo>
                    <a:lnTo>
                      <a:pt x="465" y="715"/>
                    </a:lnTo>
                    <a:lnTo>
                      <a:pt x="452" y="720"/>
                    </a:lnTo>
                    <a:lnTo>
                      <a:pt x="438" y="722"/>
                    </a:lnTo>
                    <a:lnTo>
                      <a:pt x="423" y="719"/>
                    </a:lnTo>
                    <a:lnTo>
                      <a:pt x="408" y="712"/>
                    </a:lnTo>
                    <a:lnTo>
                      <a:pt x="394" y="697"/>
                    </a:lnTo>
                    <a:lnTo>
                      <a:pt x="382" y="672"/>
                    </a:lnTo>
                    <a:lnTo>
                      <a:pt x="373" y="638"/>
                    </a:lnTo>
                    <a:lnTo>
                      <a:pt x="387" y="643"/>
                    </a:lnTo>
                    <a:lnTo>
                      <a:pt x="398" y="647"/>
                    </a:lnTo>
                    <a:lnTo>
                      <a:pt x="405" y="648"/>
                    </a:lnTo>
                    <a:lnTo>
                      <a:pt x="409" y="647"/>
                    </a:lnTo>
                    <a:lnTo>
                      <a:pt x="409" y="643"/>
                    </a:lnTo>
                    <a:lnTo>
                      <a:pt x="405" y="638"/>
                    </a:lnTo>
                    <a:lnTo>
                      <a:pt x="397" y="630"/>
                    </a:lnTo>
                    <a:lnTo>
                      <a:pt x="389" y="611"/>
                    </a:lnTo>
                    <a:lnTo>
                      <a:pt x="385" y="591"/>
                    </a:lnTo>
                    <a:lnTo>
                      <a:pt x="381" y="569"/>
                    </a:lnTo>
                    <a:lnTo>
                      <a:pt x="381" y="548"/>
                    </a:lnTo>
                    <a:lnTo>
                      <a:pt x="383" y="526"/>
                    </a:lnTo>
                    <a:lnTo>
                      <a:pt x="387" y="504"/>
                    </a:lnTo>
                    <a:lnTo>
                      <a:pt x="396" y="482"/>
                    </a:lnTo>
                    <a:lnTo>
                      <a:pt x="408" y="464"/>
                    </a:lnTo>
                    <a:lnTo>
                      <a:pt x="423" y="445"/>
                    </a:lnTo>
                    <a:lnTo>
                      <a:pt x="439" y="430"/>
                    </a:lnTo>
                    <a:lnTo>
                      <a:pt x="455" y="418"/>
                    </a:lnTo>
                    <a:lnTo>
                      <a:pt x="473" y="410"/>
                    </a:lnTo>
                    <a:lnTo>
                      <a:pt x="492" y="402"/>
                    </a:lnTo>
                    <a:lnTo>
                      <a:pt x="509" y="395"/>
                    </a:lnTo>
                    <a:lnTo>
                      <a:pt x="528" y="390"/>
                    </a:lnTo>
                    <a:lnTo>
                      <a:pt x="546" y="383"/>
                    </a:lnTo>
                    <a:lnTo>
                      <a:pt x="562" y="376"/>
                    </a:lnTo>
                    <a:lnTo>
                      <a:pt x="578" y="370"/>
                    </a:lnTo>
                    <a:lnTo>
                      <a:pt x="592" y="360"/>
                    </a:lnTo>
                    <a:lnTo>
                      <a:pt x="605" y="350"/>
                    </a:lnTo>
                    <a:lnTo>
                      <a:pt x="616" y="336"/>
                    </a:lnTo>
                    <a:lnTo>
                      <a:pt x="626" y="319"/>
                    </a:lnTo>
                    <a:lnTo>
                      <a:pt x="632" y="298"/>
                    </a:lnTo>
                    <a:lnTo>
                      <a:pt x="635" y="274"/>
                    </a:lnTo>
                    <a:lnTo>
                      <a:pt x="637" y="244"/>
                    </a:lnTo>
                    <a:lnTo>
                      <a:pt x="635" y="222"/>
                    </a:lnTo>
                    <a:lnTo>
                      <a:pt x="632" y="202"/>
                    </a:lnTo>
                    <a:lnTo>
                      <a:pt x="627" y="185"/>
                    </a:lnTo>
                    <a:lnTo>
                      <a:pt x="619" y="167"/>
                    </a:lnTo>
                    <a:lnTo>
                      <a:pt x="609" y="152"/>
                    </a:lnTo>
                    <a:lnTo>
                      <a:pt x="599" y="138"/>
                    </a:lnTo>
                    <a:lnTo>
                      <a:pt x="585" y="126"/>
                    </a:lnTo>
                    <a:lnTo>
                      <a:pt x="570" y="115"/>
                    </a:lnTo>
                    <a:lnTo>
                      <a:pt x="554" y="105"/>
                    </a:lnTo>
                    <a:lnTo>
                      <a:pt x="536" y="98"/>
                    </a:lnTo>
                    <a:lnTo>
                      <a:pt x="516" y="91"/>
                    </a:lnTo>
                    <a:lnTo>
                      <a:pt x="494" y="86"/>
                    </a:lnTo>
                    <a:lnTo>
                      <a:pt x="471" y="83"/>
                    </a:lnTo>
                    <a:lnTo>
                      <a:pt x="447" y="81"/>
                    </a:lnTo>
                    <a:lnTo>
                      <a:pt x="421" y="79"/>
                    </a:lnTo>
                    <a:lnTo>
                      <a:pt x="394" y="81"/>
                    </a:lnTo>
                    <a:lnTo>
                      <a:pt x="374" y="84"/>
                    </a:lnTo>
                    <a:lnTo>
                      <a:pt x="351" y="93"/>
                    </a:lnTo>
                    <a:lnTo>
                      <a:pt x="328" y="105"/>
                    </a:lnTo>
                    <a:lnTo>
                      <a:pt x="305" y="118"/>
                    </a:lnTo>
                    <a:lnTo>
                      <a:pt x="282" y="133"/>
                    </a:lnTo>
                    <a:lnTo>
                      <a:pt x="262" y="148"/>
                    </a:lnTo>
                    <a:lnTo>
                      <a:pt x="245" y="163"/>
                    </a:lnTo>
                    <a:lnTo>
                      <a:pt x="233" y="178"/>
                    </a:lnTo>
                    <a:lnTo>
                      <a:pt x="222" y="192"/>
                    </a:lnTo>
                    <a:lnTo>
                      <a:pt x="209" y="202"/>
                    </a:lnTo>
                    <a:lnTo>
                      <a:pt x="194" y="210"/>
                    </a:lnTo>
                    <a:lnTo>
                      <a:pt x="178" y="217"/>
                    </a:lnTo>
                    <a:lnTo>
                      <a:pt x="163" y="222"/>
                    </a:lnTo>
                    <a:lnTo>
                      <a:pt x="149" y="225"/>
                    </a:lnTo>
                    <a:lnTo>
                      <a:pt x="136" y="229"/>
                    </a:lnTo>
                    <a:lnTo>
                      <a:pt x="126" y="229"/>
                    </a:lnTo>
                    <a:lnTo>
                      <a:pt x="115" y="219"/>
                    </a:lnTo>
                    <a:lnTo>
                      <a:pt x="133" y="215"/>
                    </a:lnTo>
                    <a:lnTo>
                      <a:pt x="151" y="209"/>
                    </a:lnTo>
                    <a:lnTo>
                      <a:pt x="168" y="200"/>
                    </a:lnTo>
                    <a:lnTo>
                      <a:pt x="186" y="192"/>
                    </a:lnTo>
                    <a:lnTo>
                      <a:pt x="202" y="180"/>
                    </a:lnTo>
                    <a:lnTo>
                      <a:pt x="220" y="168"/>
                    </a:lnTo>
                    <a:lnTo>
                      <a:pt x="236" y="157"/>
                    </a:lnTo>
                    <a:lnTo>
                      <a:pt x="251" y="145"/>
                    </a:lnTo>
                    <a:lnTo>
                      <a:pt x="267" y="131"/>
                    </a:lnTo>
                    <a:lnTo>
                      <a:pt x="280" y="120"/>
                    </a:lnTo>
                    <a:lnTo>
                      <a:pt x="294" y="108"/>
                    </a:lnTo>
                    <a:lnTo>
                      <a:pt x="306" y="98"/>
                    </a:lnTo>
                    <a:lnTo>
                      <a:pt x="318" y="89"/>
                    </a:lnTo>
                    <a:lnTo>
                      <a:pt x="328" y="83"/>
                    </a:lnTo>
                    <a:lnTo>
                      <a:pt x="337" y="78"/>
                    </a:lnTo>
                    <a:lnTo>
                      <a:pt x="345" y="76"/>
                    </a:lnTo>
                    <a:lnTo>
                      <a:pt x="331" y="66"/>
                    </a:lnTo>
                    <a:lnTo>
                      <a:pt x="321" y="34"/>
                    </a:lnTo>
                    <a:lnTo>
                      <a:pt x="310" y="14"/>
                    </a:lnTo>
                    <a:lnTo>
                      <a:pt x="297" y="2"/>
                    </a:lnTo>
                    <a:lnTo>
                      <a:pt x="280" y="0"/>
                    </a:lnTo>
                    <a:lnTo>
                      <a:pt x="264" y="6"/>
                    </a:lnTo>
                    <a:lnTo>
                      <a:pt x="249" y="17"/>
                    </a:lnTo>
                    <a:lnTo>
                      <a:pt x="234" y="36"/>
                    </a:lnTo>
                    <a:lnTo>
                      <a:pt x="221" y="58"/>
                    </a:lnTo>
                    <a:lnTo>
                      <a:pt x="211" y="73"/>
                    </a:lnTo>
                    <a:lnTo>
                      <a:pt x="202" y="81"/>
                    </a:lnTo>
                    <a:lnTo>
                      <a:pt x="194" y="83"/>
                    </a:lnTo>
                    <a:lnTo>
                      <a:pt x="187" y="79"/>
                    </a:lnTo>
                    <a:lnTo>
                      <a:pt x="179" y="73"/>
                    </a:lnTo>
                    <a:lnTo>
                      <a:pt x="174" y="63"/>
                    </a:lnTo>
                    <a:lnTo>
                      <a:pt x="168" y="51"/>
                    </a:lnTo>
                    <a:lnTo>
                      <a:pt x="164" y="37"/>
                    </a:lnTo>
                    <a:lnTo>
                      <a:pt x="159" y="26"/>
                    </a:lnTo>
                    <a:lnTo>
                      <a:pt x="148" y="17"/>
                    </a:lnTo>
                    <a:lnTo>
                      <a:pt x="136" y="12"/>
                    </a:lnTo>
                    <a:lnTo>
                      <a:pt x="121" y="11"/>
                    </a:lnTo>
                    <a:lnTo>
                      <a:pt x="106" y="12"/>
                    </a:lnTo>
                    <a:lnTo>
                      <a:pt x="90" y="21"/>
                    </a:lnTo>
                    <a:lnTo>
                      <a:pt x="76" y="32"/>
                    </a:lnTo>
                    <a:lnTo>
                      <a:pt x="64" y="51"/>
                    </a:lnTo>
                    <a:lnTo>
                      <a:pt x="56" y="71"/>
                    </a:lnTo>
                    <a:lnTo>
                      <a:pt x="54" y="89"/>
                    </a:lnTo>
                    <a:lnTo>
                      <a:pt x="57" y="105"/>
                    </a:lnTo>
                    <a:lnTo>
                      <a:pt x="63" y="120"/>
                    </a:lnTo>
                    <a:lnTo>
                      <a:pt x="71" y="131"/>
                    </a:lnTo>
                    <a:lnTo>
                      <a:pt x="80" y="143"/>
                    </a:lnTo>
                    <a:lnTo>
                      <a:pt x="90" y="152"/>
                    </a:lnTo>
                    <a:lnTo>
                      <a:pt x="99" y="160"/>
                    </a:lnTo>
                    <a:lnTo>
                      <a:pt x="86" y="163"/>
                    </a:lnTo>
                    <a:lnTo>
                      <a:pt x="73" y="167"/>
                    </a:lnTo>
                    <a:lnTo>
                      <a:pt x="63" y="172"/>
                    </a:lnTo>
                    <a:lnTo>
                      <a:pt x="54" y="177"/>
                    </a:lnTo>
                    <a:lnTo>
                      <a:pt x="48" y="183"/>
                    </a:lnTo>
                    <a:lnTo>
                      <a:pt x="42" y="192"/>
                    </a:lnTo>
                    <a:lnTo>
                      <a:pt x="40" y="200"/>
                    </a:lnTo>
                    <a:lnTo>
                      <a:pt x="38" y="212"/>
                    </a:lnTo>
                    <a:lnTo>
                      <a:pt x="40" y="224"/>
                    </a:lnTo>
                    <a:lnTo>
                      <a:pt x="44" y="237"/>
                    </a:lnTo>
                    <a:lnTo>
                      <a:pt x="49" y="249"/>
                    </a:lnTo>
                    <a:lnTo>
                      <a:pt x="57" y="261"/>
                    </a:lnTo>
                    <a:lnTo>
                      <a:pt x="67" y="271"/>
                    </a:lnTo>
                    <a:lnTo>
                      <a:pt x="79" y="281"/>
                    </a:lnTo>
                    <a:lnTo>
                      <a:pt x="94" y="287"/>
                    </a:lnTo>
                    <a:lnTo>
                      <a:pt x="110" y="291"/>
                    </a:lnTo>
                    <a:lnTo>
                      <a:pt x="88" y="294"/>
                    </a:lnTo>
                    <a:lnTo>
                      <a:pt x="69" y="299"/>
                    </a:lnTo>
                    <a:lnTo>
                      <a:pt x="54" y="304"/>
                    </a:lnTo>
                    <a:lnTo>
                      <a:pt x="44" y="311"/>
                    </a:lnTo>
                    <a:lnTo>
                      <a:pt x="37" y="318"/>
                    </a:lnTo>
                    <a:lnTo>
                      <a:pt x="33" y="326"/>
                    </a:lnTo>
                    <a:lnTo>
                      <a:pt x="31" y="336"/>
                    </a:lnTo>
                    <a:lnTo>
                      <a:pt x="33" y="346"/>
                    </a:lnTo>
                    <a:lnTo>
                      <a:pt x="31" y="370"/>
                    </a:lnTo>
                    <a:lnTo>
                      <a:pt x="29" y="395"/>
                    </a:lnTo>
                    <a:lnTo>
                      <a:pt x="19" y="417"/>
                    </a:lnTo>
                    <a:lnTo>
                      <a:pt x="0" y="433"/>
                    </a:lnTo>
                    <a:lnTo>
                      <a:pt x="8" y="440"/>
                    </a:lnTo>
                    <a:lnTo>
                      <a:pt x="18" y="444"/>
                    </a:lnTo>
                    <a:lnTo>
                      <a:pt x="27" y="445"/>
                    </a:lnTo>
                    <a:lnTo>
                      <a:pt x="37" y="444"/>
                    </a:lnTo>
                    <a:lnTo>
                      <a:pt x="46" y="440"/>
                    </a:lnTo>
                    <a:lnTo>
                      <a:pt x="56" y="435"/>
                    </a:lnTo>
                    <a:lnTo>
                      <a:pt x="65" y="430"/>
                    </a:lnTo>
                    <a:lnTo>
                      <a:pt x="75" y="423"/>
                    </a:lnTo>
                    <a:lnTo>
                      <a:pt x="84" y="412"/>
                    </a:lnTo>
                    <a:lnTo>
                      <a:pt x="94" y="397"/>
                    </a:lnTo>
                    <a:lnTo>
                      <a:pt x="106" y="381"/>
                    </a:lnTo>
                    <a:lnTo>
                      <a:pt x="117" y="366"/>
                    </a:lnTo>
                    <a:lnTo>
                      <a:pt x="128" y="351"/>
                    </a:lnTo>
                    <a:lnTo>
                      <a:pt x="138" y="338"/>
                    </a:lnTo>
                    <a:lnTo>
                      <a:pt x="148" y="328"/>
                    </a:lnTo>
                    <a:lnTo>
                      <a:pt x="155" y="319"/>
                    </a:lnTo>
                    <a:lnTo>
                      <a:pt x="165" y="314"/>
                    </a:lnTo>
                    <a:lnTo>
                      <a:pt x="171" y="318"/>
                    </a:lnTo>
                    <a:lnTo>
                      <a:pt x="171" y="329"/>
                    </a:lnTo>
                    <a:lnTo>
                      <a:pt x="163" y="343"/>
                    </a:lnTo>
                    <a:lnTo>
                      <a:pt x="155" y="351"/>
                    </a:lnTo>
                    <a:lnTo>
                      <a:pt x="144" y="361"/>
                    </a:lnTo>
                    <a:lnTo>
                      <a:pt x="132" y="373"/>
                    </a:lnTo>
                    <a:lnTo>
                      <a:pt x="118" y="386"/>
                    </a:lnTo>
                    <a:lnTo>
                      <a:pt x="106" y="400"/>
                    </a:lnTo>
                    <a:lnTo>
                      <a:pt x="95" y="413"/>
                    </a:lnTo>
                    <a:lnTo>
                      <a:pt x="87" y="427"/>
                    </a:lnTo>
                    <a:lnTo>
                      <a:pt x="81" y="437"/>
                    </a:lnTo>
                    <a:close/>
                  </a:path>
                </a:pathLst>
              </a:custGeom>
              <a:solidFill>
                <a:srgbClr val="FF3300"/>
              </a:solidFill>
              <a:ln w="9525">
                <a:solidFill>
                  <a:srgbClr val="FFFF00"/>
                </a:solidFill>
                <a:round/>
                <a:headEnd/>
                <a:tailEnd/>
              </a:ln>
            </p:spPr>
            <p:txBody>
              <a:bodyPr rot="10800000" vert="eaVert"/>
              <a:lstStyle/>
              <a:p>
                <a:endParaRPr lang="ru-RU"/>
              </a:p>
            </p:txBody>
          </p:sp>
          <p:sp>
            <p:nvSpPr>
              <p:cNvPr id="19" name="Freeform 74"/>
              <p:cNvSpPr>
                <a:spLocks/>
              </p:cNvSpPr>
              <p:nvPr/>
            </p:nvSpPr>
            <p:spPr bwMode="auto">
              <a:xfrm>
                <a:off x="620" y="543"/>
                <a:ext cx="137" cy="44"/>
              </a:xfrm>
              <a:custGeom>
                <a:avLst/>
                <a:gdLst>
                  <a:gd name="T0" fmla="*/ 137 w 137"/>
                  <a:gd name="T1" fmla="*/ 0 h 89"/>
                  <a:gd name="T2" fmla="*/ 127 w 137"/>
                  <a:gd name="T3" fmla="*/ 0 h 89"/>
                  <a:gd name="T4" fmla="*/ 114 w 137"/>
                  <a:gd name="T5" fmla="*/ 0 h 89"/>
                  <a:gd name="T6" fmla="*/ 97 w 137"/>
                  <a:gd name="T7" fmla="*/ 0 h 89"/>
                  <a:gd name="T8" fmla="*/ 78 w 137"/>
                  <a:gd name="T9" fmla="*/ 0 h 89"/>
                  <a:gd name="T10" fmla="*/ 60 w 137"/>
                  <a:gd name="T11" fmla="*/ 0 h 89"/>
                  <a:gd name="T12" fmla="*/ 39 w 137"/>
                  <a:gd name="T13" fmla="*/ 0 h 89"/>
                  <a:gd name="T14" fmla="*/ 19 w 137"/>
                  <a:gd name="T15" fmla="*/ 0 h 89"/>
                  <a:gd name="T16" fmla="*/ 0 w 137"/>
                  <a:gd name="T17" fmla="*/ 0 h 89"/>
                  <a:gd name="T18" fmla="*/ 15 w 137"/>
                  <a:gd name="T19" fmla="*/ 0 h 89"/>
                  <a:gd name="T20" fmla="*/ 28 w 137"/>
                  <a:gd name="T21" fmla="*/ 0 h 89"/>
                  <a:gd name="T22" fmla="*/ 42 w 137"/>
                  <a:gd name="T23" fmla="*/ 0 h 89"/>
                  <a:gd name="T24" fmla="*/ 54 w 137"/>
                  <a:gd name="T25" fmla="*/ 0 h 89"/>
                  <a:gd name="T26" fmla="*/ 64 w 137"/>
                  <a:gd name="T27" fmla="*/ 0 h 89"/>
                  <a:gd name="T28" fmla="*/ 69 w 137"/>
                  <a:gd name="T29" fmla="*/ 0 h 89"/>
                  <a:gd name="T30" fmla="*/ 70 w 137"/>
                  <a:gd name="T31" fmla="*/ 0 h 89"/>
                  <a:gd name="T32" fmla="*/ 68 w 137"/>
                  <a:gd name="T33" fmla="*/ 0 h 89"/>
                  <a:gd name="T34" fmla="*/ 137 w 137"/>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89"/>
                  <a:gd name="T56" fmla="*/ 137 w 137"/>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89">
                    <a:moveTo>
                      <a:pt x="137" y="48"/>
                    </a:moveTo>
                    <a:lnTo>
                      <a:pt x="127" y="33"/>
                    </a:lnTo>
                    <a:lnTo>
                      <a:pt x="114" y="22"/>
                    </a:lnTo>
                    <a:lnTo>
                      <a:pt x="97" y="12"/>
                    </a:lnTo>
                    <a:lnTo>
                      <a:pt x="78" y="5"/>
                    </a:lnTo>
                    <a:lnTo>
                      <a:pt x="60" y="2"/>
                    </a:lnTo>
                    <a:lnTo>
                      <a:pt x="39" y="0"/>
                    </a:lnTo>
                    <a:lnTo>
                      <a:pt x="19" y="3"/>
                    </a:lnTo>
                    <a:lnTo>
                      <a:pt x="0" y="8"/>
                    </a:lnTo>
                    <a:lnTo>
                      <a:pt x="15" y="15"/>
                    </a:lnTo>
                    <a:lnTo>
                      <a:pt x="28" y="20"/>
                    </a:lnTo>
                    <a:lnTo>
                      <a:pt x="42" y="27"/>
                    </a:lnTo>
                    <a:lnTo>
                      <a:pt x="54" y="33"/>
                    </a:lnTo>
                    <a:lnTo>
                      <a:pt x="64" y="42"/>
                    </a:lnTo>
                    <a:lnTo>
                      <a:pt x="69" y="54"/>
                    </a:lnTo>
                    <a:lnTo>
                      <a:pt x="70" y="69"/>
                    </a:lnTo>
                    <a:lnTo>
                      <a:pt x="68" y="89"/>
                    </a:lnTo>
                    <a:lnTo>
                      <a:pt x="137" y="48"/>
                    </a:lnTo>
                    <a:close/>
                  </a:path>
                </a:pathLst>
              </a:custGeom>
              <a:solidFill>
                <a:srgbClr val="FF3300"/>
              </a:solidFill>
              <a:ln w="9525">
                <a:solidFill>
                  <a:srgbClr val="FFFF00"/>
                </a:solidFill>
                <a:round/>
                <a:headEnd/>
                <a:tailEnd/>
              </a:ln>
            </p:spPr>
            <p:txBody>
              <a:bodyPr rot="10800000" vert="eaVert"/>
              <a:lstStyle/>
              <a:p>
                <a:endParaRPr lang="ru-RU"/>
              </a:p>
            </p:txBody>
          </p:sp>
          <p:sp>
            <p:nvSpPr>
              <p:cNvPr id="20" name="Freeform 75"/>
              <p:cNvSpPr>
                <a:spLocks/>
              </p:cNvSpPr>
              <p:nvPr/>
            </p:nvSpPr>
            <p:spPr bwMode="auto">
              <a:xfrm>
                <a:off x="751" y="509"/>
                <a:ext cx="64" cy="35"/>
              </a:xfrm>
              <a:custGeom>
                <a:avLst/>
                <a:gdLst>
                  <a:gd name="T0" fmla="*/ 57 w 64"/>
                  <a:gd name="T1" fmla="*/ 0 h 71"/>
                  <a:gd name="T2" fmla="*/ 49 w 64"/>
                  <a:gd name="T3" fmla="*/ 0 h 71"/>
                  <a:gd name="T4" fmla="*/ 41 w 64"/>
                  <a:gd name="T5" fmla="*/ 0 h 71"/>
                  <a:gd name="T6" fmla="*/ 34 w 64"/>
                  <a:gd name="T7" fmla="*/ 0 h 71"/>
                  <a:gd name="T8" fmla="*/ 27 w 64"/>
                  <a:gd name="T9" fmla="*/ 0 h 71"/>
                  <a:gd name="T10" fmla="*/ 21 w 64"/>
                  <a:gd name="T11" fmla="*/ 0 h 71"/>
                  <a:gd name="T12" fmla="*/ 15 w 64"/>
                  <a:gd name="T13" fmla="*/ 0 h 71"/>
                  <a:gd name="T14" fmla="*/ 10 w 64"/>
                  <a:gd name="T15" fmla="*/ 0 h 71"/>
                  <a:gd name="T16" fmla="*/ 6 w 64"/>
                  <a:gd name="T17" fmla="*/ 0 h 71"/>
                  <a:gd name="T18" fmla="*/ 0 w 64"/>
                  <a:gd name="T19" fmla="*/ 0 h 71"/>
                  <a:gd name="T20" fmla="*/ 3 w 64"/>
                  <a:gd name="T21" fmla="*/ 0 h 71"/>
                  <a:gd name="T22" fmla="*/ 8 w 64"/>
                  <a:gd name="T23" fmla="*/ 0 h 71"/>
                  <a:gd name="T24" fmla="*/ 15 w 64"/>
                  <a:gd name="T25" fmla="*/ 0 h 71"/>
                  <a:gd name="T26" fmla="*/ 19 w 64"/>
                  <a:gd name="T27" fmla="*/ 0 h 71"/>
                  <a:gd name="T28" fmla="*/ 25 w 64"/>
                  <a:gd name="T29" fmla="*/ 0 h 71"/>
                  <a:gd name="T30" fmla="*/ 31 w 64"/>
                  <a:gd name="T31" fmla="*/ 0 h 71"/>
                  <a:gd name="T32" fmla="*/ 37 w 64"/>
                  <a:gd name="T33" fmla="*/ 0 h 71"/>
                  <a:gd name="T34" fmla="*/ 44 w 64"/>
                  <a:gd name="T35" fmla="*/ 0 h 71"/>
                  <a:gd name="T36" fmla="*/ 49 w 64"/>
                  <a:gd name="T37" fmla="*/ 0 h 71"/>
                  <a:gd name="T38" fmla="*/ 54 w 64"/>
                  <a:gd name="T39" fmla="*/ 0 h 71"/>
                  <a:gd name="T40" fmla="*/ 57 w 64"/>
                  <a:gd name="T41" fmla="*/ 0 h 71"/>
                  <a:gd name="T42" fmla="*/ 61 w 64"/>
                  <a:gd name="T43" fmla="*/ 0 h 71"/>
                  <a:gd name="T44" fmla="*/ 64 w 64"/>
                  <a:gd name="T45" fmla="*/ 0 h 71"/>
                  <a:gd name="T46" fmla="*/ 64 w 64"/>
                  <a:gd name="T47" fmla="*/ 0 h 71"/>
                  <a:gd name="T48" fmla="*/ 57 w 64"/>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57" y="12"/>
                    </a:moveTo>
                    <a:lnTo>
                      <a:pt x="49" y="7"/>
                    </a:lnTo>
                    <a:lnTo>
                      <a:pt x="41" y="3"/>
                    </a:lnTo>
                    <a:lnTo>
                      <a:pt x="34" y="0"/>
                    </a:lnTo>
                    <a:lnTo>
                      <a:pt x="27" y="0"/>
                    </a:lnTo>
                    <a:lnTo>
                      <a:pt x="21" y="0"/>
                    </a:lnTo>
                    <a:lnTo>
                      <a:pt x="15" y="3"/>
                    </a:lnTo>
                    <a:lnTo>
                      <a:pt x="10" y="7"/>
                    </a:lnTo>
                    <a:lnTo>
                      <a:pt x="6" y="12"/>
                    </a:lnTo>
                    <a:lnTo>
                      <a:pt x="0" y="25"/>
                    </a:lnTo>
                    <a:lnTo>
                      <a:pt x="3" y="37"/>
                    </a:lnTo>
                    <a:lnTo>
                      <a:pt x="8" y="50"/>
                    </a:lnTo>
                    <a:lnTo>
                      <a:pt x="15" y="62"/>
                    </a:lnTo>
                    <a:lnTo>
                      <a:pt x="19" y="67"/>
                    </a:lnTo>
                    <a:lnTo>
                      <a:pt x="25" y="71"/>
                    </a:lnTo>
                    <a:lnTo>
                      <a:pt x="31" y="71"/>
                    </a:lnTo>
                    <a:lnTo>
                      <a:pt x="37" y="71"/>
                    </a:lnTo>
                    <a:lnTo>
                      <a:pt x="44" y="67"/>
                    </a:lnTo>
                    <a:lnTo>
                      <a:pt x="49" y="65"/>
                    </a:lnTo>
                    <a:lnTo>
                      <a:pt x="54" y="62"/>
                    </a:lnTo>
                    <a:lnTo>
                      <a:pt x="57" y="59"/>
                    </a:lnTo>
                    <a:lnTo>
                      <a:pt x="61" y="49"/>
                    </a:lnTo>
                    <a:lnTo>
                      <a:pt x="64" y="35"/>
                    </a:lnTo>
                    <a:lnTo>
                      <a:pt x="64" y="22"/>
                    </a:lnTo>
                    <a:lnTo>
                      <a:pt x="57" y="12"/>
                    </a:lnTo>
                    <a:close/>
                  </a:path>
                </a:pathLst>
              </a:custGeom>
              <a:solidFill>
                <a:srgbClr val="FF3300"/>
              </a:solidFill>
              <a:ln w="9525">
                <a:solidFill>
                  <a:srgbClr val="FFFF00"/>
                </a:solidFill>
                <a:round/>
                <a:headEnd/>
                <a:tailEnd/>
              </a:ln>
            </p:spPr>
            <p:txBody>
              <a:bodyPr rot="10800000" vert="eaVert"/>
              <a:lstStyle/>
              <a:p>
                <a:endParaRPr lang="ru-RU"/>
              </a:p>
            </p:txBody>
          </p:sp>
          <p:sp>
            <p:nvSpPr>
              <p:cNvPr id="21" name="Freeform 76"/>
              <p:cNvSpPr>
                <a:spLocks/>
              </p:cNvSpPr>
              <p:nvPr/>
            </p:nvSpPr>
            <p:spPr bwMode="auto">
              <a:xfrm>
                <a:off x="295" y="633"/>
                <a:ext cx="459" cy="689"/>
              </a:xfrm>
              <a:custGeom>
                <a:avLst/>
                <a:gdLst>
                  <a:gd name="T0" fmla="*/ 70 w 459"/>
                  <a:gd name="T1" fmla="*/ 1 h 1378"/>
                  <a:gd name="T2" fmla="*/ 73 w 459"/>
                  <a:gd name="T3" fmla="*/ 1 h 1378"/>
                  <a:gd name="T4" fmla="*/ 95 w 459"/>
                  <a:gd name="T5" fmla="*/ 1 h 1378"/>
                  <a:gd name="T6" fmla="*/ 144 w 459"/>
                  <a:gd name="T7" fmla="*/ 1 h 1378"/>
                  <a:gd name="T8" fmla="*/ 222 w 459"/>
                  <a:gd name="T9" fmla="*/ 1 h 1378"/>
                  <a:gd name="T10" fmla="*/ 284 w 459"/>
                  <a:gd name="T11" fmla="*/ 1 h 1378"/>
                  <a:gd name="T12" fmla="*/ 252 w 459"/>
                  <a:gd name="T13" fmla="*/ 1 h 1378"/>
                  <a:gd name="T14" fmla="*/ 210 w 459"/>
                  <a:gd name="T15" fmla="*/ 1 h 1378"/>
                  <a:gd name="T16" fmla="*/ 161 w 459"/>
                  <a:gd name="T17" fmla="*/ 1 h 1378"/>
                  <a:gd name="T18" fmla="*/ 126 w 459"/>
                  <a:gd name="T19" fmla="*/ 1 h 1378"/>
                  <a:gd name="T20" fmla="*/ 157 w 459"/>
                  <a:gd name="T21" fmla="*/ 1 h 1378"/>
                  <a:gd name="T22" fmla="*/ 119 w 459"/>
                  <a:gd name="T23" fmla="*/ 1 h 1378"/>
                  <a:gd name="T24" fmla="*/ 51 w 459"/>
                  <a:gd name="T25" fmla="*/ 1 h 1378"/>
                  <a:gd name="T26" fmla="*/ 18 w 459"/>
                  <a:gd name="T27" fmla="*/ 1 h 1378"/>
                  <a:gd name="T28" fmla="*/ 22 w 459"/>
                  <a:gd name="T29" fmla="*/ 1 h 1378"/>
                  <a:gd name="T30" fmla="*/ 85 w 459"/>
                  <a:gd name="T31" fmla="*/ 1 h 1378"/>
                  <a:gd name="T32" fmla="*/ 167 w 459"/>
                  <a:gd name="T33" fmla="*/ 1 h 1378"/>
                  <a:gd name="T34" fmla="*/ 142 w 459"/>
                  <a:gd name="T35" fmla="*/ 1 h 1378"/>
                  <a:gd name="T36" fmla="*/ 85 w 459"/>
                  <a:gd name="T37" fmla="*/ 1 h 1378"/>
                  <a:gd name="T38" fmla="*/ 70 w 459"/>
                  <a:gd name="T39" fmla="*/ 1 h 1378"/>
                  <a:gd name="T40" fmla="*/ 99 w 459"/>
                  <a:gd name="T41" fmla="*/ 1 h 1378"/>
                  <a:gd name="T42" fmla="*/ 164 w 459"/>
                  <a:gd name="T43" fmla="*/ 1 h 1378"/>
                  <a:gd name="T44" fmla="*/ 202 w 459"/>
                  <a:gd name="T45" fmla="*/ 1 h 1378"/>
                  <a:gd name="T46" fmla="*/ 218 w 459"/>
                  <a:gd name="T47" fmla="*/ 1 h 1378"/>
                  <a:gd name="T48" fmla="*/ 209 w 459"/>
                  <a:gd name="T49" fmla="*/ 1 h 1378"/>
                  <a:gd name="T50" fmla="*/ 169 w 459"/>
                  <a:gd name="T51" fmla="*/ 1 h 1378"/>
                  <a:gd name="T52" fmla="*/ 138 w 459"/>
                  <a:gd name="T53" fmla="*/ 1 h 1378"/>
                  <a:gd name="T54" fmla="*/ 125 w 459"/>
                  <a:gd name="T55" fmla="*/ 1 h 1378"/>
                  <a:gd name="T56" fmla="*/ 119 w 459"/>
                  <a:gd name="T57" fmla="*/ 1 h 1378"/>
                  <a:gd name="T58" fmla="*/ 76 w 459"/>
                  <a:gd name="T59" fmla="*/ 1 h 1378"/>
                  <a:gd name="T60" fmla="*/ 41 w 459"/>
                  <a:gd name="T61" fmla="*/ 1 h 1378"/>
                  <a:gd name="T62" fmla="*/ 16 w 459"/>
                  <a:gd name="T63" fmla="*/ 1 h 1378"/>
                  <a:gd name="T64" fmla="*/ 19 w 459"/>
                  <a:gd name="T65" fmla="*/ 1 h 1378"/>
                  <a:gd name="T66" fmla="*/ 57 w 459"/>
                  <a:gd name="T67" fmla="*/ 1 h 1378"/>
                  <a:gd name="T68" fmla="*/ 123 w 459"/>
                  <a:gd name="T69" fmla="*/ 1 h 1378"/>
                  <a:gd name="T70" fmla="*/ 196 w 459"/>
                  <a:gd name="T71" fmla="*/ 1 h 1378"/>
                  <a:gd name="T72" fmla="*/ 238 w 459"/>
                  <a:gd name="T73" fmla="*/ 1 h 1378"/>
                  <a:gd name="T74" fmla="*/ 260 w 459"/>
                  <a:gd name="T75" fmla="*/ 1 h 1378"/>
                  <a:gd name="T76" fmla="*/ 279 w 459"/>
                  <a:gd name="T77" fmla="*/ 1 h 1378"/>
                  <a:gd name="T78" fmla="*/ 343 w 459"/>
                  <a:gd name="T79" fmla="*/ 1 h 1378"/>
                  <a:gd name="T80" fmla="*/ 403 w 459"/>
                  <a:gd name="T81" fmla="*/ 1 h 1378"/>
                  <a:gd name="T82" fmla="*/ 428 w 459"/>
                  <a:gd name="T83" fmla="*/ 1 h 1378"/>
                  <a:gd name="T84" fmla="*/ 412 w 459"/>
                  <a:gd name="T85" fmla="*/ 1 h 1378"/>
                  <a:gd name="T86" fmla="*/ 375 w 459"/>
                  <a:gd name="T87" fmla="*/ 1 h 1378"/>
                  <a:gd name="T88" fmla="*/ 348 w 459"/>
                  <a:gd name="T89" fmla="*/ 1 h 1378"/>
                  <a:gd name="T90" fmla="*/ 351 w 459"/>
                  <a:gd name="T91" fmla="*/ 1 h 1378"/>
                  <a:gd name="T92" fmla="*/ 334 w 459"/>
                  <a:gd name="T93" fmla="*/ 1 h 1378"/>
                  <a:gd name="T94" fmla="*/ 345 w 459"/>
                  <a:gd name="T95" fmla="*/ 1 h 1378"/>
                  <a:gd name="T96" fmla="*/ 383 w 459"/>
                  <a:gd name="T97" fmla="*/ 1 h 1378"/>
                  <a:gd name="T98" fmla="*/ 424 w 459"/>
                  <a:gd name="T99" fmla="*/ 1 h 1378"/>
                  <a:gd name="T100" fmla="*/ 456 w 459"/>
                  <a:gd name="T101" fmla="*/ 1 h 1378"/>
                  <a:gd name="T102" fmla="*/ 436 w 459"/>
                  <a:gd name="T103" fmla="*/ 1 h 1378"/>
                  <a:gd name="T104" fmla="*/ 372 w 459"/>
                  <a:gd name="T105" fmla="*/ 1 h 1378"/>
                  <a:gd name="T106" fmla="*/ 306 w 459"/>
                  <a:gd name="T107" fmla="*/ 1 h 1378"/>
                  <a:gd name="T108" fmla="*/ 232 w 459"/>
                  <a:gd name="T109" fmla="*/ 1 h 1378"/>
                  <a:gd name="T110" fmla="*/ 168 w 459"/>
                  <a:gd name="T111" fmla="*/ 1 h 1378"/>
                  <a:gd name="T112" fmla="*/ 162 w 459"/>
                  <a:gd name="T113" fmla="*/ 0 h 1378"/>
                  <a:gd name="T114" fmla="*/ 133 w 459"/>
                  <a:gd name="T115" fmla="*/ 1 h 1378"/>
                  <a:gd name="T116" fmla="*/ 104 w 459"/>
                  <a:gd name="T117" fmla="*/ 1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1378"/>
                  <a:gd name="T179" fmla="*/ 459 w 459"/>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1378">
                    <a:moveTo>
                      <a:pt x="80" y="74"/>
                    </a:moveTo>
                    <a:lnTo>
                      <a:pt x="74" y="104"/>
                    </a:lnTo>
                    <a:lnTo>
                      <a:pt x="70" y="140"/>
                    </a:lnTo>
                    <a:lnTo>
                      <a:pt x="69" y="177"/>
                    </a:lnTo>
                    <a:lnTo>
                      <a:pt x="70" y="217"/>
                    </a:lnTo>
                    <a:lnTo>
                      <a:pt x="73" y="257"/>
                    </a:lnTo>
                    <a:lnTo>
                      <a:pt x="77" y="299"/>
                    </a:lnTo>
                    <a:lnTo>
                      <a:pt x="85" y="343"/>
                    </a:lnTo>
                    <a:lnTo>
                      <a:pt x="95" y="383"/>
                    </a:lnTo>
                    <a:lnTo>
                      <a:pt x="108" y="425"/>
                    </a:lnTo>
                    <a:lnTo>
                      <a:pt x="125" y="464"/>
                    </a:lnTo>
                    <a:lnTo>
                      <a:pt x="144" y="499"/>
                    </a:lnTo>
                    <a:lnTo>
                      <a:pt x="167" y="532"/>
                    </a:lnTo>
                    <a:lnTo>
                      <a:pt x="192" y="561"/>
                    </a:lnTo>
                    <a:lnTo>
                      <a:pt x="222" y="586"/>
                    </a:lnTo>
                    <a:lnTo>
                      <a:pt x="255" y="605"/>
                    </a:lnTo>
                    <a:lnTo>
                      <a:pt x="292" y="618"/>
                    </a:lnTo>
                    <a:lnTo>
                      <a:pt x="284" y="623"/>
                    </a:lnTo>
                    <a:lnTo>
                      <a:pt x="275" y="625"/>
                    </a:lnTo>
                    <a:lnTo>
                      <a:pt x="264" y="625"/>
                    </a:lnTo>
                    <a:lnTo>
                      <a:pt x="252" y="623"/>
                    </a:lnTo>
                    <a:lnTo>
                      <a:pt x="238" y="621"/>
                    </a:lnTo>
                    <a:lnTo>
                      <a:pt x="225" y="618"/>
                    </a:lnTo>
                    <a:lnTo>
                      <a:pt x="210" y="615"/>
                    </a:lnTo>
                    <a:lnTo>
                      <a:pt x="195" y="613"/>
                    </a:lnTo>
                    <a:lnTo>
                      <a:pt x="179" y="615"/>
                    </a:lnTo>
                    <a:lnTo>
                      <a:pt x="161" y="621"/>
                    </a:lnTo>
                    <a:lnTo>
                      <a:pt x="145" y="631"/>
                    </a:lnTo>
                    <a:lnTo>
                      <a:pt x="133" y="645"/>
                    </a:lnTo>
                    <a:lnTo>
                      <a:pt x="126" y="660"/>
                    </a:lnTo>
                    <a:lnTo>
                      <a:pt x="126" y="677"/>
                    </a:lnTo>
                    <a:lnTo>
                      <a:pt x="135" y="694"/>
                    </a:lnTo>
                    <a:lnTo>
                      <a:pt x="157" y="710"/>
                    </a:lnTo>
                    <a:lnTo>
                      <a:pt x="173" y="719"/>
                    </a:lnTo>
                    <a:lnTo>
                      <a:pt x="164" y="725"/>
                    </a:lnTo>
                    <a:lnTo>
                      <a:pt x="119" y="722"/>
                    </a:lnTo>
                    <a:lnTo>
                      <a:pt x="88" y="729"/>
                    </a:lnTo>
                    <a:lnTo>
                      <a:pt x="66" y="746"/>
                    </a:lnTo>
                    <a:lnTo>
                      <a:pt x="51" y="766"/>
                    </a:lnTo>
                    <a:lnTo>
                      <a:pt x="41" y="789"/>
                    </a:lnTo>
                    <a:lnTo>
                      <a:pt x="30" y="809"/>
                    </a:lnTo>
                    <a:lnTo>
                      <a:pt x="18" y="823"/>
                    </a:lnTo>
                    <a:lnTo>
                      <a:pt x="0" y="828"/>
                    </a:lnTo>
                    <a:lnTo>
                      <a:pt x="8" y="843"/>
                    </a:lnTo>
                    <a:lnTo>
                      <a:pt x="22" y="856"/>
                    </a:lnTo>
                    <a:lnTo>
                      <a:pt x="39" y="868"/>
                    </a:lnTo>
                    <a:lnTo>
                      <a:pt x="61" y="876"/>
                    </a:lnTo>
                    <a:lnTo>
                      <a:pt x="85" y="880"/>
                    </a:lnTo>
                    <a:lnTo>
                      <a:pt x="111" y="875"/>
                    </a:lnTo>
                    <a:lnTo>
                      <a:pt x="138" y="861"/>
                    </a:lnTo>
                    <a:lnTo>
                      <a:pt x="167" y="838"/>
                    </a:lnTo>
                    <a:lnTo>
                      <a:pt x="186" y="819"/>
                    </a:lnTo>
                    <a:lnTo>
                      <a:pt x="188" y="838"/>
                    </a:lnTo>
                    <a:lnTo>
                      <a:pt x="142" y="870"/>
                    </a:lnTo>
                    <a:lnTo>
                      <a:pt x="112" y="905"/>
                    </a:lnTo>
                    <a:lnTo>
                      <a:pt x="95" y="944"/>
                    </a:lnTo>
                    <a:lnTo>
                      <a:pt x="85" y="982"/>
                    </a:lnTo>
                    <a:lnTo>
                      <a:pt x="80" y="1017"/>
                    </a:lnTo>
                    <a:lnTo>
                      <a:pt x="77" y="1044"/>
                    </a:lnTo>
                    <a:lnTo>
                      <a:pt x="70" y="1064"/>
                    </a:lnTo>
                    <a:lnTo>
                      <a:pt x="57" y="1071"/>
                    </a:lnTo>
                    <a:lnTo>
                      <a:pt x="76" y="1076"/>
                    </a:lnTo>
                    <a:lnTo>
                      <a:pt x="99" y="1073"/>
                    </a:lnTo>
                    <a:lnTo>
                      <a:pt x="121" y="1063"/>
                    </a:lnTo>
                    <a:lnTo>
                      <a:pt x="144" y="1048"/>
                    </a:lnTo>
                    <a:lnTo>
                      <a:pt x="164" y="1027"/>
                    </a:lnTo>
                    <a:lnTo>
                      <a:pt x="181" y="1006"/>
                    </a:lnTo>
                    <a:lnTo>
                      <a:pt x="195" y="979"/>
                    </a:lnTo>
                    <a:lnTo>
                      <a:pt x="202" y="952"/>
                    </a:lnTo>
                    <a:lnTo>
                      <a:pt x="210" y="890"/>
                    </a:lnTo>
                    <a:lnTo>
                      <a:pt x="226" y="902"/>
                    </a:lnTo>
                    <a:lnTo>
                      <a:pt x="218" y="945"/>
                    </a:lnTo>
                    <a:lnTo>
                      <a:pt x="214" y="987"/>
                    </a:lnTo>
                    <a:lnTo>
                      <a:pt x="211" y="1027"/>
                    </a:lnTo>
                    <a:lnTo>
                      <a:pt x="209" y="1066"/>
                    </a:lnTo>
                    <a:lnTo>
                      <a:pt x="202" y="1105"/>
                    </a:lnTo>
                    <a:lnTo>
                      <a:pt x="190" y="1142"/>
                    </a:lnTo>
                    <a:lnTo>
                      <a:pt x="169" y="1180"/>
                    </a:lnTo>
                    <a:lnTo>
                      <a:pt x="138" y="1219"/>
                    </a:lnTo>
                    <a:lnTo>
                      <a:pt x="138" y="1242"/>
                    </a:lnTo>
                    <a:lnTo>
                      <a:pt x="138" y="1264"/>
                    </a:lnTo>
                    <a:lnTo>
                      <a:pt x="134" y="1284"/>
                    </a:lnTo>
                    <a:lnTo>
                      <a:pt x="123" y="1301"/>
                    </a:lnTo>
                    <a:lnTo>
                      <a:pt x="125" y="1283"/>
                    </a:lnTo>
                    <a:lnTo>
                      <a:pt x="127" y="1264"/>
                    </a:lnTo>
                    <a:lnTo>
                      <a:pt x="127" y="1244"/>
                    </a:lnTo>
                    <a:lnTo>
                      <a:pt x="119" y="1224"/>
                    </a:lnTo>
                    <a:lnTo>
                      <a:pt x="103" y="1214"/>
                    </a:lnTo>
                    <a:lnTo>
                      <a:pt x="89" y="1209"/>
                    </a:lnTo>
                    <a:lnTo>
                      <a:pt x="76" y="1207"/>
                    </a:lnTo>
                    <a:lnTo>
                      <a:pt x="64" y="1209"/>
                    </a:lnTo>
                    <a:lnTo>
                      <a:pt x="51" y="1215"/>
                    </a:lnTo>
                    <a:lnTo>
                      <a:pt x="41" y="1224"/>
                    </a:lnTo>
                    <a:lnTo>
                      <a:pt x="31" y="1236"/>
                    </a:lnTo>
                    <a:lnTo>
                      <a:pt x="23" y="1251"/>
                    </a:lnTo>
                    <a:lnTo>
                      <a:pt x="16" y="1267"/>
                    </a:lnTo>
                    <a:lnTo>
                      <a:pt x="14" y="1286"/>
                    </a:lnTo>
                    <a:lnTo>
                      <a:pt x="15" y="1306"/>
                    </a:lnTo>
                    <a:lnTo>
                      <a:pt x="19" y="1325"/>
                    </a:lnTo>
                    <a:lnTo>
                      <a:pt x="28" y="1343"/>
                    </a:lnTo>
                    <a:lnTo>
                      <a:pt x="41" y="1358"/>
                    </a:lnTo>
                    <a:lnTo>
                      <a:pt x="57" y="1370"/>
                    </a:lnTo>
                    <a:lnTo>
                      <a:pt x="76" y="1378"/>
                    </a:lnTo>
                    <a:lnTo>
                      <a:pt x="99" y="1378"/>
                    </a:lnTo>
                    <a:lnTo>
                      <a:pt x="123" y="1366"/>
                    </a:lnTo>
                    <a:lnTo>
                      <a:pt x="149" y="1346"/>
                    </a:lnTo>
                    <a:lnTo>
                      <a:pt x="173" y="1321"/>
                    </a:lnTo>
                    <a:lnTo>
                      <a:pt x="196" y="1291"/>
                    </a:lnTo>
                    <a:lnTo>
                      <a:pt x="215" y="1261"/>
                    </a:lnTo>
                    <a:lnTo>
                      <a:pt x="230" y="1231"/>
                    </a:lnTo>
                    <a:lnTo>
                      <a:pt x="238" y="1204"/>
                    </a:lnTo>
                    <a:lnTo>
                      <a:pt x="249" y="1137"/>
                    </a:lnTo>
                    <a:lnTo>
                      <a:pt x="256" y="1064"/>
                    </a:lnTo>
                    <a:lnTo>
                      <a:pt x="260" y="994"/>
                    </a:lnTo>
                    <a:lnTo>
                      <a:pt x="264" y="927"/>
                    </a:lnTo>
                    <a:lnTo>
                      <a:pt x="269" y="865"/>
                    </a:lnTo>
                    <a:lnTo>
                      <a:pt x="279" y="811"/>
                    </a:lnTo>
                    <a:lnTo>
                      <a:pt x="294" y="769"/>
                    </a:lnTo>
                    <a:lnTo>
                      <a:pt x="317" y="742"/>
                    </a:lnTo>
                    <a:lnTo>
                      <a:pt x="343" y="727"/>
                    </a:lnTo>
                    <a:lnTo>
                      <a:pt x="366" y="720"/>
                    </a:lnTo>
                    <a:lnTo>
                      <a:pt x="386" y="720"/>
                    </a:lnTo>
                    <a:lnTo>
                      <a:pt x="403" y="725"/>
                    </a:lnTo>
                    <a:lnTo>
                      <a:pt x="416" y="737"/>
                    </a:lnTo>
                    <a:lnTo>
                      <a:pt x="425" y="752"/>
                    </a:lnTo>
                    <a:lnTo>
                      <a:pt x="428" y="772"/>
                    </a:lnTo>
                    <a:lnTo>
                      <a:pt x="426" y="796"/>
                    </a:lnTo>
                    <a:lnTo>
                      <a:pt x="420" y="816"/>
                    </a:lnTo>
                    <a:lnTo>
                      <a:pt x="412" y="828"/>
                    </a:lnTo>
                    <a:lnTo>
                      <a:pt x="399" y="834"/>
                    </a:lnTo>
                    <a:lnTo>
                      <a:pt x="387" y="833"/>
                    </a:lnTo>
                    <a:lnTo>
                      <a:pt x="375" y="829"/>
                    </a:lnTo>
                    <a:lnTo>
                      <a:pt x="364" y="819"/>
                    </a:lnTo>
                    <a:lnTo>
                      <a:pt x="355" y="809"/>
                    </a:lnTo>
                    <a:lnTo>
                      <a:pt x="348" y="796"/>
                    </a:lnTo>
                    <a:lnTo>
                      <a:pt x="343" y="821"/>
                    </a:lnTo>
                    <a:lnTo>
                      <a:pt x="344" y="843"/>
                    </a:lnTo>
                    <a:lnTo>
                      <a:pt x="351" y="858"/>
                    </a:lnTo>
                    <a:lnTo>
                      <a:pt x="362" y="866"/>
                    </a:lnTo>
                    <a:lnTo>
                      <a:pt x="344" y="880"/>
                    </a:lnTo>
                    <a:lnTo>
                      <a:pt x="334" y="892"/>
                    </a:lnTo>
                    <a:lnTo>
                      <a:pt x="333" y="908"/>
                    </a:lnTo>
                    <a:lnTo>
                      <a:pt x="338" y="928"/>
                    </a:lnTo>
                    <a:lnTo>
                      <a:pt x="345" y="935"/>
                    </a:lnTo>
                    <a:lnTo>
                      <a:pt x="356" y="935"/>
                    </a:lnTo>
                    <a:lnTo>
                      <a:pt x="368" y="930"/>
                    </a:lnTo>
                    <a:lnTo>
                      <a:pt x="383" y="920"/>
                    </a:lnTo>
                    <a:lnTo>
                      <a:pt x="397" y="907"/>
                    </a:lnTo>
                    <a:lnTo>
                      <a:pt x="412" y="892"/>
                    </a:lnTo>
                    <a:lnTo>
                      <a:pt x="424" y="875"/>
                    </a:lnTo>
                    <a:lnTo>
                      <a:pt x="433" y="861"/>
                    </a:lnTo>
                    <a:lnTo>
                      <a:pt x="447" y="826"/>
                    </a:lnTo>
                    <a:lnTo>
                      <a:pt x="456" y="777"/>
                    </a:lnTo>
                    <a:lnTo>
                      <a:pt x="459" y="727"/>
                    </a:lnTo>
                    <a:lnTo>
                      <a:pt x="452" y="680"/>
                    </a:lnTo>
                    <a:lnTo>
                      <a:pt x="436" y="638"/>
                    </a:lnTo>
                    <a:lnTo>
                      <a:pt x="417" y="606"/>
                    </a:lnTo>
                    <a:lnTo>
                      <a:pt x="395" y="583"/>
                    </a:lnTo>
                    <a:lnTo>
                      <a:pt x="372" y="564"/>
                    </a:lnTo>
                    <a:lnTo>
                      <a:pt x="349" y="548"/>
                    </a:lnTo>
                    <a:lnTo>
                      <a:pt x="326" y="532"/>
                    </a:lnTo>
                    <a:lnTo>
                      <a:pt x="306" y="514"/>
                    </a:lnTo>
                    <a:lnTo>
                      <a:pt x="288" y="492"/>
                    </a:lnTo>
                    <a:lnTo>
                      <a:pt x="259" y="448"/>
                    </a:lnTo>
                    <a:lnTo>
                      <a:pt x="232" y="407"/>
                    </a:lnTo>
                    <a:lnTo>
                      <a:pt x="206" y="361"/>
                    </a:lnTo>
                    <a:lnTo>
                      <a:pt x="184" y="311"/>
                    </a:lnTo>
                    <a:lnTo>
                      <a:pt x="168" y="252"/>
                    </a:lnTo>
                    <a:lnTo>
                      <a:pt x="158" y="183"/>
                    </a:lnTo>
                    <a:lnTo>
                      <a:pt x="156" y="101"/>
                    </a:lnTo>
                    <a:lnTo>
                      <a:pt x="162" y="0"/>
                    </a:lnTo>
                    <a:lnTo>
                      <a:pt x="152" y="14"/>
                    </a:lnTo>
                    <a:lnTo>
                      <a:pt x="142" y="27"/>
                    </a:lnTo>
                    <a:lnTo>
                      <a:pt x="133" y="39"/>
                    </a:lnTo>
                    <a:lnTo>
                      <a:pt x="123" y="47"/>
                    </a:lnTo>
                    <a:lnTo>
                      <a:pt x="114" y="56"/>
                    </a:lnTo>
                    <a:lnTo>
                      <a:pt x="104" y="64"/>
                    </a:lnTo>
                    <a:lnTo>
                      <a:pt x="92" y="69"/>
                    </a:lnTo>
                    <a:lnTo>
                      <a:pt x="80" y="74"/>
                    </a:lnTo>
                    <a:close/>
                  </a:path>
                </a:pathLst>
              </a:custGeom>
              <a:solidFill>
                <a:srgbClr val="FF3300"/>
              </a:solidFill>
              <a:ln w="9525">
                <a:solidFill>
                  <a:srgbClr val="FFFF00"/>
                </a:solidFill>
                <a:round/>
                <a:headEnd/>
                <a:tailEnd/>
              </a:ln>
            </p:spPr>
            <p:txBody>
              <a:bodyPr rot="10800000" vert="eaVert"/>
              <a:lstStyle/>
              <a:p>
                <a:endParaRPr lang="ru-RU"/>
              </a:p>
            </p:txBody>
          </p:sp>
          <p:sp>
            <p:nvSpPr>
              <p:cNvPr id="22" name="Freeform 77"/>
              <p:cNvSpPr>
                <a:spLocks/>
              </p:cNvSpPr>
              <p:nvPr/>
            </p:nvSpPr>
            <p:spPr bwMode="auto">
              <a:xfrm>
                <a:off x="272" y="26"/>
                <a:ext cx="236" cy="374"/>
              </a:xfrm>
              <a:custGeom>
                <a:avLst/>
                <a:gdLst>
                  <a:gd name="T0" fmla="*/ 236 w 236"/>
                  <a:gd name="T1" fmla="*/ 0 h 749"/>
                  <a:gd name="T2" fmla="*/ 195 w 236"/>
                  <a:gd name="T3" fmla="*/ 0 h 749"/>
                  <a:gd name="T4" fmla="*/ 160 w 236"/>
                  <a:gd name="T5" fmla="*/ 0 h 749"/>
                  <a:gd name="T6" fmla="*/ 130 w 236"/>
                  <a:gd name="T7" fmla="*/ 0 h 749"/>
                  <a:gd name="T8" fmla="*/ 107 w 236"/>
                  <a:gd name="T9" fmla="*/ 0 h 749"/>
                  <a:gd name="T10" fmla="*/ 91 w 236"/>
                  <a:gd name="T11" fmla="*/ 0 h 749"/>
                  <a:gd name="T12" fmla="*/ 83 w 236"/>
                  <a:gd name="T13" fmla="*/ 0 h 749"/>
                  <a:gd name="T14" fmla="*/ 83 w 236"/>
                  <a:gd name="T15" fmla="*/ 0 h 749"/>
                  <a:gd name="T16" fmla="*/ 92 w 236"/>
                  <a:gd name="T17" fmla="*/ 0 h 749"/>
                  <a:gd name="T18" fmla="*/ 19 w 236"/>
                  <a:gd name="T19" fmla="*/ 0 h 749"/>
                  <a:gd name="T20" fmla="*/ 7 w 236"/>
                  <a:gd name="T21" fmla="*/ 0 h 749"/>
                  <a:gd name="T22" fmla="*/ 0 w 236"/>
                  <a:gd name="T23" fmla="*/ 0 h 749"/>
                  <a:gd name="T24" fmla="*/ 0 w 236"/>
                  <a:gd name="T25" fmla="*/ 0 h 749"/>
                  <a:gd name="T26" fmla="*/ 7 w 236"/>
                  <a:gd name="T27" fmla="*/ 0 h 749"/>
                  <a:gd name="T28" fmla="*/ 20 w 236"/>
                  <a:gd name="T29" fmla="*/ 0 h 749"/>
                  <a:gd name="T30" fmla="*/ 39 w 236"/>
                  <a:gd name="T31" fmla="*/ 0 h 749"/>
                  <a:gd name="T32" fmla="*/ 68 w 236"/>
                  <a:gd name="T33" fmla="*/ 0 h 749"/>
                  <a:gd name="T34" fmla="*/ 102 w 236"/>
                  <a:gd name="T35" fmla="*/ 0 h 749"/>
                  <a:gd name="T36" fmla="*/ 110 w 236"/>
                  <a:gd name="T37" fmla="*/ 0 h 749"/>
                  <a:gd name="T38" fmla="*/ 118 w 236"/>
                  <a:gd name="T39" fmla="*/ 0 h 749"/>
                  <a:gd name="T40" fmla="*/ 127 w 236"/>
                  <a:gd name="T41" fmla="*/ 0 h 749"/>
                  <a:gd name="T42" fmla="*/ 137 w 236"/>
                  <a:gd name="T43" fmla="*/ 0 h 749"/>
                  <a:gd name="T44" fmla="*/ 148 w 236"/>
                  <a:gd name="T45" fmla="*/ 0 h 749"/>
                  <a:gd name="T46" fmla="*/ 157 w 236"/>
                  <a:gd name="T47" fmla="*/ 0 h 749"/>
                  <a:gd name="T48" fmla="*/ 168 w 236"/>
                  <a:gd name="T49" fmla="*/ 0 h 749"/>
                  <a:gd name="T50" fmla="*/ 179 w 236"/>
                  <a:gd name="T51" fmla="*/ 0 h 749"/>
                  <a:gd name="T52" fmla="*/ 185 w 236"/>
                  <a:gd name="T53" fmla="*/ 0 h 749"/>
                  <a:gd name="T54" fmla="*/ 192 w 236"/>
                  <a:gd name="T55" fmla="*/ 0 h 749"/>
                  <a:gd name="T56" fmla="*/ 199 w 236"/>
                  <a:gd name="T57" fmla="*/ 0 h 749"/>
                  <a:gd name="T58" fmla="*/ 206 w 236"/>
                  <a:gd name="T59" fmla="*/ 0 h 749"/>
                  <a:gd name="T60" fmla="*/ 213 w 236"/>
                  <a:gd name="T61" fmla="*/ 0 h 749"/>
                  <a:gd name="T62" fmla="*/ 219 w 236"/>
                  <a:gd name="T63" fmla="*/ 0 h 749"/>
                  <a:gd name="T64" fmla="*/ 227 w 236"/>
                  <a:gd name="T65" fmla="*/ 0 h 749"/>
                  <a:gd name="T66" fmla="*/ 236 w 236"/>
                  <a:gd name="T67" fmla="*/ 0 h 7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49"/>
                  <a:gd name="T104" fmla="*/ 236 w 236"/>
                  <a:gd name="T105" fmla="*/ 749 h 7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49">
                    <a:moveTo>
                      <a:pt x="236" y="700"/>
                    </a:moveTo>
                    <a:lnTo>
                      <a:pt x="195" y="641"/>
                    </a:lnTo>
                    <a:lnTo>
                      <a:pt x="160" y="574"/>
                    </a:lnTo>
                    <a:lnTo>
                      <a:pt x="130" y="504"/>
                    </a:lnTo>
                    <a:lnTo>
                      <a:pt x="107" y="426"/>
                    </a:lnTo>
                    <a:lnTo>
                      <a:pt x="91" y="346"/>
                    </a:lnTo>
                    <a:lnTo>
                      <a:pt x="83" y="262"/>
                    </a:lnTo>
                    <a:lnTo>
                      <a:pt x="83" y="176"/>
                    </a:lnTo>
                    <a:lnTo>
                      <a:pt x="92" y="91"/>
                    </a:lnTo>
                    <a:lnTo>
                      <a:pt x="19" y="0"/>
                    </a:lnTo>
                    <a:lnTo>
                      <a:pt x="7" y="76"/>
                    </a:lnTo>
                    <a:lnTo>
                      <a:pt x="0" y="159"/>
                    </a:lnTo>
                    <a:lnTo>
                      <a:pt x="0" y="248"/>
                    </a:lnTo>
                    <a:lnTo>
                      <a:pt x="7" y="339"/>
                    </a:lnTo>
                    <a:lnTo>
                      <a:pt x="20" y="433"/>
                    </a:lnTo>
                    <a:lnTo>
                      <a:pt x="39" y="524"/>
                    </a:lnTo>
                    <a:lnTo>
                      <a:pt x="68" y="609"/>
                    </a:lnTo>
                    <a:lnTo>
                      <a:pt x="102" y="690"/>
                    </a:lnTo>
                    <a:lnTo>
                      <a:pt x="110" y="690"/>
                    </a:lnTo>
                    <a:lnTo>
                      <a:pt x="118" y="691"/>
                    </a:lnTo>
                    <a:lnTo>
                      <a:pt x="127" y="693"/>
                    </a:lnTo>
                    <a:lnTo>
                      <a:pt x="137" y="698"/>
                    </a:lnTo>
                    <a:lnTo>
                      <a:pt x="148" y="705"/>
                    </a:lnTo>
                    <a:lnTo>
                      <a:pt x="157" y="713"/>
                    </a:lnTo>
                    <a:lnTo>
                      <a:pt x="168" y="727"/>
                    </a:lnTo>
                    <a:lnTo>
                      <a:pt x="179" y="742"/>
                    </a:lnTo>
                    <a:lnTo>
                      <a:pt x="185" y="749"/>
                    </a:lnTo>
                    <a:lnTo>
                      <a:pt x="192" y="749"/>
                    </a:lnTo>
                    <a:lnTo>
                      <a:pt x="199" y="742"/>
                    </a:lnTo>
                    <a:lnTo>
                      <a:pt x="206" y="733"/>
                    </a:lnTo>
                    <a:lnTo>
                      <a:pt x="213" y="722"/>
                    </a:lnTo>
                    <a:lnTo>
                      <a:pt x="219" y="712"/>
                    </a:lnTo>
                    <a:lnTo>
                      <a:pt x="227" y="703"/>
                    </a:lnTo>
                    <a:lnTo>
                      <a:pt x="236" y="700"/>
                    </a:lnTo>
                    <a:close/>
                  </a:path>
                </a:pathLst>
              </a:custGeom>
              <a:solidFill>
                <a:srgbClr val="FF3300"/>
              </a:solidFill>
              <a:ln w="9525">
                <a:solidFill>
                  <a:srgbClr val="FFFF00"/>
                </a:solidFill>
                <a:round/>
                <a:headEnd/>
                <a:tailEnd/>
              </a:ln>
            </p:spPr>
            <p:txBody>
              <a:bodyPr rot="10800000" vert="eaVert"/>
              <a:lstStyle/>
              <a:p>
                <a:endParaRPr lang="ru-RU"/>
              </a:p>
            </p:txBody>
          </p:sp>
        </p:grpSp>
      </p:grpSp>
      <p:sp>
        <p:nvSpPr>
          <p:cNvPr id="72" name="Вертикальный свиток 71"/>
          <p:cNvSpPr/>
          <p:nvPr/>
        </p:nvSpPr>
        <p:spPr>
          <a:xfrm>
            <a:off x="1482686" y="1602671"/>
            <a:ext cx="10037204" cy="3834743"/>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73" name="TextBox 72"/>
          <p:cNvSpPr txBox="1"/>
          <p:nvPr/>
        </p:nvSpPr>
        <p:spPr>
          <a:xfrm rot="10800000" flipV="1">
            <a:off x="2173340" y="2548214"/>
            <a:ext cx="8731259" cy="2308324"/>
          </a:xfrm>
          <a:prstGeom prst="rect">
            <a:avLst/>
          </a:prstGeom>
          <a:noFill/>
        </p:spPr>
        <p:txBody>
          <a:bodyPr wrap="square" rtlCol="0">
            <a:spAutoFit/>
          </a:bodyPr>
          <a:lstStyle/>
          <a:p>
            <a:r>
              <a:rPr lang="kk-KZ" sz="3600" b="1" i="1" dirty="0" smtClean="0">
                <a:solidFill>
                  <a:srgbClr val="FF0000"/>
                </a:solidFill>
                <a:latin typeface="Times New Roman" panose="02020603050405020304" pitchFamily="18" charset="0"/>
                <a:cs typeface="Times New Roman" panose="02020603050405020304" pitchFamily="18" charset="0"/>
              </a:rPr>
              <a:t>Оқиғаның шиеленісуі </a:t>
            </a:r>
            <a:r>
              <a:rPr lang="kk-KZ" sz="3600" b="1" i="1" dirty="0" smtClean="0">
                <a:solidFill>
                  <a:schemeClr val="bg1"/>
                </a:solidFill>
                <a:latin typeface="Times New Roman" panose="02020603050405020304" pitchFamily="18" charset="0"/>
                <a:cs typeface="Times New Roman" panose="02020603050405020304" pitchFamily="18" charset="0"/>
              </a:rPr>
              <a:t>– адамдар арасындағы қарым – қатынастың, қимыл – әрекеттің, яғни тартыстың қиындауы.</a:t>
            </a:r>
            <a:endParaRPr lang="ru-RU" sz="36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797018"/>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143</TotalTime>
  <Words>249</Words>
  <Application>Microsoft Office PowerPoint</Application>
  <PresentationFormat>Широкоэкранный</PresentationFormat>
  <Paragraphs>25</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Century Gothic</vt:lpstr>
      <vt:lpstr>Times New Roman</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14</cp:revision>
  <dcterms:created xsi:type="dcterms:W3CDTF">2017-11-28T16:44:22Z</dcterms:created>
  <dcterms:modified xsi:type="dcterms:W3CDTF">2019-11-21T17:17:28Z</dcterms:modified>
</cp:coreProperties>
</file>