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82" r:id="rId19"/>
    <p:sldId id="277" r:id="rId20"/>
    <p:sldId id="283" r:id="rId21"/>
    <p:sldId id="279" r:id="rId22"/>
    <p:sldId id="268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9F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DE253-C0D4-4988-BFE7-721E0365467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C0A6961E-9101-42F8-9B6D-611D8AEA3E9B}">
      <dgm:prSet custT="1"/>
      <dgm:spPr/>
      <dgm:t>
        <a:bodyPr/>
        <a:lstStyle/>
        <a:p>
          <a:r>
            <a:rPr lang="kk-KZ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Морфологиялық</a:t>
          </a:r>
          <a:endParaRPr lang="ru-KZ" sz="2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6048A-EFD8-4944-ADE2-0D93C387CC6E}" type="parTrans" cxnId="{9C0BF37F-DD7F-4810-B124-5654CC629DC9}">
      <dgm:prSet/>
      <dgm:spPr/>
      <dgm:t>
        <a:bodyPr/>
        <a:lstStyle/>
        <a:p>
          <a:endParaRPr lang="ru-KZ"/>
        </a:p>
      </dgm:t>
    </dgm:pt>
    <dgm:pt modelId="{438FADFE-DB49-43F1-9CD7-B3B0C2B69FDC}" type="sibTrans" cxnId="{9C0BF37F-DD7F-4810-B124-5654CC629DC9}">
      <dgm:prSet/>
      <dgm:spPr/>
      <dgm:t>
        <a:bodyPr/>
        <a:lstStyle/>
        <a:p>
          <a:endParaRPr lang="ru-KZ"/>
        </a:p>
      </dgm:t>
    </dgm:pt>
    <dgm:pt modelId="{29C60094-73E0-4F07-9D15-C80BC6BB3579}">
      <dgm:prSet custT="1"/>
      <dgm:spPr/>
      <dgm:t>
        <a:bodyPr/>
        <a:lstStyle/>
        <a:p>
          <a:r>
            <a:rPr lang="kk-KZ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Физиологиялық</a:t>
          </a:r>
          <a:endParaRPr lang="ru-KZ" sz="2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D51486-FBFA-4562-827F-59BA2FAC2F6B}" type="parTrans" cxnId="{1A0755C0-A998-4BFE-B2E6-07F76EDE248D}">
      <dgm:prSet/>
      <dgm:spPr/>
      <dgm:t>
        <a:bodyPr/>
        <a:lstStyle/>
        <a:p>
          <a:endParaRPr lang="ru-KZ"/>
        </a:p>
      </dgm:t>
    </dgm:pt>
    <dgm:pt modelId="{AF7031CE-5823-4918-852D-FC5693227893}" type="sibTrans" cxnId="{1A0755C0-A998-4BFE-B2E6-07F76EDE248D}">
      <dgm:prSet/>
      <dgm:spPr/>
      <dgm:t>
        <a:bodyPr/>
        <a:lstStyle/>
        <a:p>
          <a:endParaRPr lang="ru-KZ"/>
        </a:p>
      </dgm:t>
    </dgm:pt>
    <dgm:pt modelId="{6E163374-9B11-4645-8CB1-E53A95D6550E}">
      <dgm:prSet custT="1"/>
      <dgm:spPr/>
      <dgm:t>
        <a:bodyPr/>
        <a:lstStyle/>
        <a:p>
          <a:r>
            <a:rPr lang="kk-KZ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Психологиялық </a:t>
          </a:r>
          <a:endParaRPr lang="ru-KZ" sz="2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C8D37-6D3F-43BC-B513-9DC2F07363B9}" type="parTrans" cxnId="{0E2030B2-B508-4D5F-B6FA-CAE28DE6CBEE}">
      <dgm:prSet/>
      <dgm:spPr/>
      <dgm:t>
        <a:bodyPr/>
        <a:lstStyle/>
        <a:p>
          <a:endParaRPr lang="ru-KZ"/>
        </a:p>
      </dgm:t>
    </dgm:pt>
    <dgm:pt modelId="{06145ED0-B8C9-4196-B58F-2A96B05ED946}" type="sibTrans" cxnId="{0E2030B2-B508-4D5F-B6FA-CAE28DE6CBEE}">
      <dgm:prSet/>
      <dgm:spPr/>
      <dgm:t>
        <a:bodyPr/>
        <a:lstStyle/>
        <a:p>
          <a:endParaRPr lang="ru-KZ"/>
        </a:p>
      </dgm:t>
    </dgm:pt>
    <dgm:pt modelId="{A5126C3D-70B8-48F9-8B2B-812B40FC39C0}" type="pres">
      <dgm:prSet presAssocID="{883DE253-C0D4-4988-BFE7-721E0365467B}" presName="compositeShape" presStyleCnt="0">
        <dgm:presLayoutVars>
          <dgm:dir/>
          <dgm:resizeHandles/>
        </dgm:presLayoutVars>
      </dgm:prSet>
      <dgm:spPr/>
    </dgm:pt>
    <dgm:pt modelId="{CDFEBCB1-E129-4933-AA1A-B84CAB45E2D9}" type="pres">
      <dgm:prSet presAssocID="{883DE253-C0D4-4988-BFE7-721E0365467B}" presName="pyramid" presStyleLbl="node1" presStyleIdx="0" presStyleCnt="1" custScaleX="125814"/>
      <dgm:spPr/>
    </dgm:pt>
    <dgm:pt modelId="{57C90B04-F08B-4250-BB7E-95D77D19D392}" type="pres">
      <dgm:prSet presAssocID="{883DE253-C0D4-4988-BFE7-721E0365467B}" presName="theList" presStyleCnt="0"/>
      <dgm:spPr/>
    </dgm:pt>
    <dgm:pt modelId="{6E633CA2-8D9F-42C1-A159-06487A4409CF}" type="pres">
      <dgm:prSet presAssocID="{C0A6961E-9101-42F8-9B6D-611D8AEA3E9B}" presName="aNode" presStyleLbl="fgAcc1" presStyleIdx="0" presStyleCnt="3" custFlipVert="0" custScaleX="107474" custScaleY="27594" custLinFactY="3325" custLinFactNeighborX="5225" custLinFactNeighborY="100000">
        <dgm:presLayoutVars>
          <dgm:bulletEnabled val="1"/>
        </dgm:presLayoutVars>
      </dgm:prSet>
      <dgm:spPr/>
    </dgm:pt>
    <dgm:pt modelId="{AF05E690-AED7-4DE9-8C3F-4BC4CDEDAA4C}" type="pres">
      <dgm:prSet presAssocID="{C0A6961E-9101-42F8-9B6D-611D8AEA3E9B}" presName="aSpace" presStyleCnt="0"/>
      <dgm:spPr/>
    </dgm:pt>
    <dgm:pt modelId="{D06AF584-8B28-4F78-A9C0-BAC93AC5C121}" type="pres">
      <dgm:prSet presAssocID="{29C60094-73E0-4F07-9D15-C80BC6BB3579}" presName="aNode" presStyleLbl="fgAcc1" presStyleIdx="1" presStyleCnt="3" custScaleX="111042" custScaleY="33593" custLinFactY="5013" custLinFactNeighborX="5805" custLinFactNeighborY="100000">
        <dgm:presLayoutVars>
          <dgm:bulletEnabled val="1"/>
        </dgm:presLayoutVars>
      </dgm:prSet>
      <dgm:spPr/>
    </dgm:pt>
    <dgm:pt modelId="{D5D7549B-B021-42CE-802C-98514BFB7527}" type="pres">
      <dgm:prSet presAssocID="{29C60094-73E0-4F07-9D15-C80BC6BB3579}" presName="aSpace" presStyleCnt="0"/>
      <dgm:spPr/>
    </dgm:pt>
    <dgm:pt modelId="{06060685-FC0E-43DD-9E1D-68A579DA428E}" type="pres">
      <dgm:prSet presAssocID="{6E163374-9B11-4645-8CB1-E53A95D6550E}" presName="aNode" presStyleLbl="fgAcc1" presStyleIdx="2" presStyleCnt="3" custScaleX="119675" custScaleY="33295" custLinFactY="6718" custLinFactNeighborX="8128" custLinFactNeighborY="100000">
        <dgm:presLayoutVars>
          <dgm:bulletEnabled val="1"/>
        </dgm:presLayoutVars>
      </dgm:prSet>
      <dgm:spPr/>
    </dgm:pt>
    <dgm:pt modelId="{69ADD897-1330-45FF-8BD5-4678190886E5}" type="pres">
      <dgm:prSet presAssocID="{6E163374-9B11-4645-8CB1-E53A95D6550E}" presName="aSpace" presStyleCnt="0"/>
      <dgm:spPr/>
    </dgm:pt>
  </dgm:ptLst>
  <dgm:cxnLst>
    <dgm:cxn modelId="{E01CED53-3D6A-426D-BF73-AB889B2D829B}" type="presOf" srcId="{29C60094-73E0-4F07-9D15-C80BC6BB3579}" destId="{D06AF584-8B28-4F78-A9C0-BAC93AC5C121}" srcOrd="0" destOrd="0" presId="urn:microsoft.com/office/officeart/2005/8/layout/pyramid2"/>
    <dgm:cxn modelId="{3D134F56-484F-4030-A2A9-AAF3E5262A71}" type="presOf" srcId="{6E163374-9B11-4645-8CB1-E53A95D6550E}" destId="{06060685-FC0E-43DD-9E1D-68A579DA428E}" srcOrd="0" destOrd="0" presId="urn:microsoft.com/office/officeart/2005/8/layout/pyramid2"/>
    <dgm:cxn modelId="{9C0BF37F-DD7F-4810-B124-5654CC629DC9}" srcId="{883DE253-C0D4-4988-BFE7-721E0365467B}" destId="{C0A6961E-9101-42F8-9B6D-611D8AEA3E9B}" srcOrd="0" destOrd="0" parTransId="{4DA6048A-EFD8-4944-ADE2-0D93C387CC6E}" sibTransId="{438FADFE-DB49-43F1-9CD7-B3B0C2B69FDC}"/>
    <dgm:cxn modelId="{F2295B8F-9770-4AA3-9084-9AC82DFB306E}" type="presOf" srcId="{C0A6961E-9101-42F8-9B6D-611D8AEA3E9B}" destId="{6E633CA2-8D9F-42C1-A159-06487A4409CF}" srcOrd="0" destOrd="0" presId="urn:microsoft.com/office/officeart/2005/8/layout/pyramid2"/>
    <dgm:cxn modelId="{0E2030B2-B508-4D5F-B6FA-CAE28DE6CBEE}" srcId="{883DE253-C0D4-4988-BFE7-721E0365467B}" destId="{6E163374-9B11-4645-8CB1-E53A95D6550E}" srcOrd="2" destOrd="0" parTransId="{150C8D37-6D3F-43BC-B513-9DC2F07363B9}" sibTransId="{06145ED0-B8C9-4196-B58F-2A96B05ED946}"/>
    <dgm:cxn modelId="{1A0755C0-A998-4BFE-B2E6-07F76EDE248D}" srcId="{883DE253-C0D4-4988-BFE7-721E0365467B}" destId="{29C60094-73E0-4F07-9D15-C80BC6BB3579}" srcOrd="1" destOrd="0" parTransId="{75D51486-FBFA-4562-827F-59BA2FAC2F6B}" sibTransId="{AF7031CE-5823-4918-852D-FC5693227893}"/>
    <dgm:cxn modelId="{8E9617D9-904C-4A22-95C8-71C53CB768D1}" type="presOf" srcId="{883DE253-C0D4-4988-BFE7-721E0365467B}" destId="{A5126C3D-70B8-48F9-8B2B-812B40FC39C0}" srcOrd="0" destOrd="0" presId="urn:microsoft.com/office/officeart/2005/8/layout/pyramid2"/>
    <dgm:cxn modelId="{92202909-D90C-49D7-8C14-3B5E3CA5DA6E}" type="presParOf" srcId="{A5126C3D-70B8-48F9-8B2B-812B40FC39C0}" destId="{CDFEBCB1-E129-4933-AA1A-B84CAB45E2D9}" srcOrd="0" destOrd="0" presId="urn:microsoft.com/office/officeart/2005/8/layout/pyramid2"/>
    <dgm:cxn modelId="{A3AA7DBA-F97A-44D2-A791-0E5E3309E79C}" type="presParOf" srcId="{A5126C3D-70B8-48F9-8B2B-812B40FC39C0}" destId="{57C90B04-F08B-4250-BB7E-95D77D19D392}" srcOrd="1" destOrd="0" presId="urn:microsoft.com/office/officeart/2005/8/layout/pyramid2"/>
    <dgm:cxn modelId="{038FB172-13BC-4082-A635-37E60B4BA663}" type="presParOf" srcId="{57C90B04-F08B-4250-BB7E-95D77D19D392}" destId="{6E633CA2-8D9F-42C1-A159-06487A4409CF}" srcOrd="0" destOrd="0" presId="urn:microsoft.com/office/officeart/2005/8/layout/pyramid2"/>
    <dgm:cxn modelId="{A7D0E00E-A602-4C1B-9948-1B102564519F}" type="presParOf" srcId="{57C90B04-F08B-4250-BB7E-95D77D19D392}" destId="{AF05E690-AED7-4DE9-8C3F-4BC4CDEDAA4C}" srcOrd="1" destOrd="0" presId="urn:microsoft.com/office/officeart/2005/8/layout/pyramid2"/>
    <dgm:cxn modelId="{0FEFD2C2-CDB7-4C78-A008-23BBA0C6D7F1}" type="presParOf" srcId="{57C90B04-F08B-4250-BB7E-95D77D19D392}" destId="{D06AF584-8B28-4F78-A9C0-BAC93AC5C121}" srcOrd="2" destOrd="0" presId="urn:microsoft.com/office/officeart/2005/8/layout/pyramid2"/>
    <dgm:cxn modelId="{A9B290D2-BFDE-4C3E-96B7-08EE3DADDFFC}" type="presParOf" srcId="{57C90B04-F08B-4250-BB7E-95D77D19D392}" destId="{D5D7549B-B021-42CE-802C-98514BFB7527}" srcOrd="3" destOrd="0" presId="urn:microsoft.com/office/officeart/2005/8/layout/pyramid2"/>
    <dgm:cxn modelId="{5EC091F1-40D3-4954-93A3-9B3E7DE67B95}" type="presParOf" srcId="{57C90B04-F08B-4250-BB7E-95D77D19D392}" destId="{06060685-FC0E-43DD-9E1D-68A579DA428E}" srcOrd="4" destOrd="0" presId="urn:microsoft.com/office/officeart/2005/8/layout/pyramid2"/>
    <dgm:cxn modelId="{A3B02B88-873F-47C6-94EC-892757ED1555}" type="presParOf" srcId="{57C90B04-F08B-4250-BB7E-95D77D19D392}" destId="{69ADD897-1330-45FF-8BD5-4678190886E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93ECA-9E52-426E-8C3C-304AE03874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56A5D21F-7A53-4402-A116-53E2EF948022}">
      <dgm:prSet phldrT="[Текст]" custT="1"/>
      <dgm:spPr/>
      <dgm:t>
        <a:bodyPr/>
        <a:lstStyle/>
        <a:p>
          <a:pPr algn="ctr"/>
          <a:r>
            <a:rPr lang="kk-KZ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18 – 21 жас </a:t>
          </a:r>
          <a:r>
            <a:rPr lang="kk-KZ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жастық шақ</a:t>
          </a:r>
          <a:endParaRPr lang="ru-KZ" sz="16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09F29-D0CC-448A-9683-F850EF02BD69}" type="parTrans" cxnId="{876BFE16-A2F6-4301-86E9-45463A5B66AB}">
      <dgm:prSet/>
      <dgm:spPr/>
      <dgm:t>
        <a:bodyPr/>
        <a:lstStyle/>
        <a:p>
          <a:endParaRPr lang="ru-KZ"/>
        </a:p>
      </dgm:t>
    </dgm:pt>
    <dgm:pt modelId="{A13C061B-0258-4B0A-9301-DAB2292BAE43}" type="sibTrans" cxnId="{876BFE16-A2F6-4301-86E9-45463A5B66AB}">
      <dgm:prSet/>
      <dgm:spPr/>
      <dgm:t>
        <a:bodyPr/>
        <a:lstStyle/>
        <a:p>
          <a:endParaRPr lang="ru-KZ"/>
        </a:p>
      </dgm:t>
    </dgm:pt>
    <dgm:pt modelId="{911819CB-B639-41B0-A0BC-842A0B54D8A3}">
      <dgm:prSet phldrT="[Текст]" custT="1"/>
      <dgm:spPr/>
      <dgm:t>
        <a:bodyPr/>
        <a:lstStyle/>
        <a:p>
          <a:pPr algn="ctr"/>
          <a:r>
            <a:rPr lang="kk-KZ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22 – 60 жас </a:t>
          </a:r>
          <a:r>
            <a:rPr lang="kk-KZ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кемелдену </a:t>
          </a:r>
          <a:endParaRPr lang="ru-KZ" sz="20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B54A3-7592-46C2-B6C7-F12877956336}" type="parTrans" cxnId="{68BFAB46-1A4C-4B1E-99F4-ECE1CEA75A96}">
      <dgm:prSet/>
      <dgm:spPr/>
      <dgm:t>
        <a:bodyPr/>
        <a:lstStyle/>
        <a:p>
          <a:endParaRPr lang="ru-KZ"/>
        </a:p>
      </dgm:t>
    </dgm:pt>
    <dgm:pt modelId="{12C22E0F-5195-47FD-B8F4-6619DD3866EB}" type="sibTrans" cxnId="{68BFAB46-1A4C-4B1E-99F4-ECE1CEA75A96}">
      <dgm:prSet/>
      <dgm:spPr/>
      <dgm:t>
        <a:bodyPr/>
        <a:lstStyle/>
        <a:p>
          <a:endParaRPr lang="ru-KZ"/>
        </a:p>
      </dgm:t>
    </dgm:pt>
    <dgm:pt modelId="{65804636-DFDF-4CFB-9B3E-73027657B790}">
      <dgm:prSet phldrT="[Текст]" custT="1"/>
      <dgm:spPr/>
      <dgm:t>
        <a:bodyPr/>
        <a:lstStyle/>
        <a:p>
          <a:pPr algn="ctr"/>
          <a:r>
            <a:rPr lang="kk-KZ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61 – 74 жас </a:t>
          </a:r>
          <a:r>
            <a:rPr lang="kk-KZ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егделік</a:t>
          </a:r>
          <a:r>
            <a:rPr lang="kk-KZ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KZ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8D48C-0DE4-4D20-926D-2EA5142B3DC2}" type="parTrans" cxnId="{FD14428D-9423-4F8B-B8A5-AEA8DAD20CE8}">
      <dgm:prSet/>
      <dgm:spPr/>
      <dgm:t>
        <a:bodyPr/>
        <a:lstStyle/>
        <a:p>
          <a:endParaRPr lang="ru-KZ"/>
        </a:p>
      </dgm:t>
    </dgm:pt>
    <dgm:pt modelId="{C45B64BD-B24A-42FE-8B54-0421F4E8A248}" type="sibTrans" cxnId="{FD14428D-9423-4F8B-B8A5-AEA8DAD20CE8}">
      <dgm:prSet/>
      <dgm:spPr/>
      <dgm:t>
        <a:bodyPr/>
        <a:lstStyle/>
        <a:p>
          <a:endParaRPr lang="ru-KZ"/>
        </a:p>
      </dgm:t>
    </dgm:pt>
    <dgm:pt modelId="{FB5F578C-D8F1-4DDE-84FF-A2742B9B91F2}">
      <dgm:prSet phldrT="[Текст]" custT="1"/>
      <dgm:spPr/>
      <dgm:t>
        <a:bodyPr/>
        <a:lstStyle/>
        <a:p>
          <a:pPr algn="ctr"/>
          <a:r>
            <a:rPr lang="kk-KZ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75 жоғары </a:t>
          </a:r>
          <a:r>
            <a:rPr lang="kk-KZ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кәрілік</a:t>
          </a:r>
          <a:endParaRPr lang="ru-KZ" sz="16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B14AD-928E-4711-929E-943AD22C4056}" type="parTrans" cxnId="{63AF1719-9B84-4667-8154-EC6E579C04D7}">
      <dgm:prSet/>
      <dgm:spPr/>
      <dgm:t>
        <a:bodyPr/>
        <a:lstStyle/>
        <a:p>
          <a:endParaRPr lang="ru-KZ"/>
        </a:p>
      </dgm:t>
    </dgm:pt>
    <dgm:pt modelId="{299A9F26-2470-412C-8A3D-8B494ABC2F3E}" type="sibTrans" cxnId="{63AF1719-9B84-4667-8154-EC6E579C04D7}">
      <dgm:prSet/>
      <dgm:spPr/>
      <dgm:t>
        <a:bodyPr/>
        <a:lstStyle/>
        <a:p>
          <a:endParaRPr lang="ru-KZ"/>
        </a:p>
      </dgm:t>
    </dgm:pt>
    <dgm:pt modelId="{D44A5A95-F857-4CE7-8287-DC545521BE34}" type="pres">
      <dgm:prSet presAssocID="{F1293ECA-9E52-426E-8C3C-304AE0387437}" presName="rootnode" presStyleCnt="0">
        <dgm:presLayoutVars>
          <dgm:chMax/>
          <dgm:chPref/>
          <dgm:dir/>
          <dgm:animLvl val="lvl"/>
        </dgm:presLayoutVars>
      </dgm:prSet>
      <dgm:spPr/>
    </dgm:pt>
    <dgm:pt modelId="{FC71E364-237D-4CB4-AB45-E15B1B77F2A1}" type="pres">
      <dgm:prSet presAssocID="{56A5D21F-7A53-4402-A116-53E2EF948022}" presName="composite" presStyleCnt="0"/>
      <dgm:spPr/>
    </dgm:pt>
    <dgm:pt modelId="{EF4864D5-ABD0-4F19-BB3E-FD052E4273FA}" type="pres">
      <dgm:prSet presAssocID="{56A5D21F-7A53-4402-A116-53E2EF948022}" presName="LShape" presStyleLbl="alignNode1" presStyleIdx="0" presStyleCnt="7" custScaleY="166543"/>
      <dgm:spPr/>
    </dgm:pt>
    <dgm:pt modelId="{254F9AD0-1183-4AA4-AAFA-06E7B0CD286E}" type="pres">
      <dgm:prSet presAssocID="{56A5D21F-7A53-4402-A116-53E2EF948022}" presName="ParentText" presStyleLbl="revTx" presStyleIdx="0" presStyleCnt="4" custScaleX="107847" custLinFactNeighborX="6933" custLinFactNeighborY="-6844">
        <dgm:presLayoutVars>
          <dgm:chMax val="0"/>
          <dgm:chPref val="0"/>
          <dgm:bulletEnabled val="1"/>
        </dgm:presLayoutVars>
      </dgm:prSet>
      <dgm:spPr/>
    </dgm:pt>
    <dgm:pt modelId="{7F8A717E-5790-4BE5-853F-6C90D081993B}" type="pres">
      <dgm:prSet presAssocID="{56A5D21F-7A53-4402-A116-53E2EF948022}" presName="Triangle" presStyleLbl="alignNode1" presStyleIdx="1" presStyleCnt="7"/>
      <dgm:spPr/>
    </dgm:pt>
    <dgm:pt modelId="{65327847-C2E8-445C-9C0F-CF00B861DD96}" type="pres">
      <dgm:prSet presAssocID="{A13C061B-0258-4B0A-9301-DAB2292BAE43}" presName="sibTrans" presStyleCnt="0"/>
      <dgm:spPr/>
    </dgm:pt>
    <dgm:pt modelId="{E609A13A-5946-4CC2-84A2-63D054E04C5C}" type="pres">
      <dgm:prSet presAssocID="{A13C061B-0258-4B0A-9301-DAB2292BAE43}" presName="space" presStyleCnt="0"/>
      <dgm:spPr/>
    </dgm:pt>
    <dgm:pt modelId="{AC48181B-4A4E-44C9-B75F-F73803DE3DA0}" type="pres">
      <dgm:prSet presAssocID="{911819CB-B639-41B0-A0BC-842A0B54D8A3}" presName="composite" presStyleCnt="0"/>
      <dgm:spPr/>
    </dgm:pt>
    <dgm:pt modelId="{2DE7739E-4451-4CF0-8C75-49755D1A592F}" type="pres">
      <dgm:prSet presAssocID="{911819CB-B639-41B0-A0BC-842A0B54D8A3}" presName="LShape" presStyleLbl="alignNode1" presStyleIdx="2" presStyleCnt="7" custScaleY="181456" custLinFactNeighborX="-957" custLinFactNeighborY="28902"/>
      <dgm:spPr/>
    </dgm:pt>
    <dgm:pt modelId="{EC65D8FE-3BD9-467C-A36B-CD18DCE10949}" type="pres">
      <dgm:prSet presAssocID="{911819CB-B639-41B0-A0BC-842A0B54D8A3}" presName="ParentText" presStyleLbl="revTx" presStyleIdx="1" presStyleCnt="4" custScaleX="109065" custScaleY="129023" custLinFactNeighborX="4824" custLinFactNeighborY="22028">
        <dgm:presLayoutVars>
          <dgm:chMax val="0"/>
          <dgm:chPref val="0"/>
          <dgm:bulletEnabled val="1"/>
        </dgm:presLayoutVars>
      </dgm:prSet>
      <dgm:spPr/>
    </dgm:pt>
    <dgm:pt modelId="{F4E9B4D0-D629-417D-A505-2F3FFA8DC6D4}" type="pres">
      <dgm:prSet presAssocID="{911819CB-B639-41B0-A0BC-842A0B54D8A3}" presName="Triangle" presStyleLbl="alignNode1" presStyleIdx="3" presStyleCnt="7"/>
      <dgm:spPr/>
    </dgm:pt>
    <dgm:pt modelId="{9ABB7D49-5BFE-48DA-AAF1-001A5254A706}" type="pres">
      <dgm:prSet presAssocID="{12C22E0F-5195-47FD-B8F4-6619DD3866EB}" presName="sibTrans" presStyleCnt="0"/>
      <dgm:spPr/>
    </dgm:pt>
    <dgm:pt modelId="{69250579-30AF-4811-9DA8-1B7A1D88A2A7}" type="pres">
      <dgm:prSet presAssocID="{12C22E0F-5195-47FD-B8F4-6619DD3866EB}" presName="space" presStyleCnt="0"/>
      <dgm:spPr/>
    </dgm:pt>
    <dgm:pt modelId="{2526414D-37D5-46E7-8A5C-398FCD4939C1}" type="pres">
      <dgm:prSet presAssocID="{65804636-DFDF-4CFB-9B3E-73027657B790}" presName="composite" presStyleCnt="0"/>
      <dgm:spPr/>
    </dgm:pt>
    <dgm:pt modelId="{5D8BC13D-7BAC-445A-8225-09327F0D2575}" type="pres">
      <dgm:prSet presAssocID="{65804636-DFDF-4CFB-9B3E-73027657B790}" presName="LShape" presStyleLbl="alignNode1" presStyleIdx="4" presStyleCnt="7" custScaleY="145161"/>
      <dgm:spPr/>
    </dgm:pt>
    <dgm:pt modelId="{743A800B-60E0-434B-B862-9EEF3228AF87}" type="pres">
      <dgm:prSet presAssocID="{65804636-DFDF-4CFB-9B3E-73027657B790}" presName="ParentText" presStyleLbl="revTx" presStyleIdx="2" presStyleCnt="4" custScaleX="85127" custScaleY="115340">
        <dgm:presLayoutVars>
          <dgm:chMax val="0"/>
          <dgm:chPref val="0"/>
          <dgm:bulletEnabled val="1"/>
        </dgm:presLayoutVars>
      </dgm:prSet>
      <dgm:spPr/>
    </dgm:pt>
    <dgm:pt modelId="{AE5FFC4C-D985-4FF5-962A-0256E4B9FB92}" type="pres">
      <dgm:prSet presAssocID="{65804636-DFDF-4CFB-9B3E-73027657B790}" presName="Triangle" presStyleLbl="alignNode1" presStyleIdx="5" presStyleCnt="7"/>
      <dgm:spPr/>
    </dgm:pt>
    <dgm:pt modelId="{E90AABE5-8148-4F8D-B7C6-877915DFB16B}" type="pres">
      <dgm:prSet presAssocID="{C45B64BD-B24A-42FE-8B54-0421F4E8A248}" presName="sibTrans" presStyleCnt="0"/>
      <dgm:spPr/>
    </dgm:pt>
    <dgm:pt modelId="{D86BAA4C-6BC6-40EF-A042-75CF63A236C7}" type="pres">
      <dgm:prSet presAssocID="{C45B64BD-B24A-42FE-8B54-0421F4E8A248}" presName="space" presStyleCnt="0"/>
      <dgm:spPr/>
    </dgm:pt>
    <dgm:pt modelId="{6D3AE181-03C6-4881-9BCA-C5E8AD947FF6}" type="pres">
      <dgm:prSet presAssocID="{FB5F578C-D8F1-4DDE-84FF-A2742B9B91F2}" presName="composite" presStyleCnt="0"/>
      <dgm:spPr/>
    </dgm:pt>
    <dgm:pt modelId="{F3C9754B-E460-4098-83B9-C68E1B9021F0}" type="pres">
      <dgm:prSet presAssocID="{FB5F578C-D8F1-4DDE-84FF-A2742B9B91F2}" presName="LShape" presStyleLbl="alignNode1" presStyleIdx="6" presStyleCnt="7" custScaleY="135887"/>
      <dgm:spPr/>
    </dgm:pt>
    <dgm:pt modelId="{492C209C-7305-4750-A420-DB694B269999}" type="pres">
      <dgm:prSet presAssocID="{FB5F578C-D8F1-4DDE-84FF-A2742B9B91F2}" presName="ParentText" presStyleLbl="revTx" presStyleIdx="3" presStyleCnt="4" custScaleX="107041">
        <dgm:presLayoutVars>
          <dgm:chMax val="0"/>
          <dgm:chPref val="0"/>
          <dgm:bulletEnabled val="1"/>
        </dgm:presLayoutVars>
      </dgm:prSet>
      <dgm:spPr/>
    </dgm:pt>
  </dgm:ptLst>
  <dgm:cxnLst>
    <dgm:cxn modelId="{A60B9B01-01F6-49B2-A285-BCF15B192D59}" type="presOf" srcId="{56A5D21F-7A53-4402-A116-53E2EF948022}" destId="{254F9AD0-1183-4AA4-AAFA-06E7B0CD286E}" srcOrd="0" destOrd="0" presId="urn:microsoft.com/office/officeart/2009/3/layout/StepUpProcess"/>
    <dgm:cxn modelId="{876BFE16-A2F6-4301-86E9-45463A5B66AB}" srcId="{F1293ECA-9E52-426E-8C3C-304AE0387437}" destId="{56A5D21F-7A53-4402-A116-53E2EF948022}" srcOrd="0" destOrd="0" parTransId="{D0109F29-D0CC-448A-9683-F850EF02BD69}" sibTransId="{A13C061B-0258-4B0A-9301-DAB2292BAE43}"/>
    <dgm:cxn modelId="{63AF1719-9B84-4667-8154-EC6E579C04D7}" srcId="{F1293ECA-9E52-426E-8C3C-304AE0387437}" destId="{FB5F578C-D8F1-4DDE-84FF-A2742B9B91F2}" srcOrd="3" destOrd="0" parTransId="{8ABB14AD-928E-4711-929E-943AD22C4056}" sibTransId="{299A9F26-2470-412C-8A3D-8B494ABC2F3E}"/>
    <dgm:cxn modelId="{4856BB20-CA36-4FAD-9DCA-6DD8249243E6}" type="presOf" srcId="{FB5F578C-D8F1-4DDE-84FF-A2742B9B91F2}" destId="{492C209C-7305-4750-A420-DB694B269999}" srcOrd="0" destOrd="0" presId="urn:microsoft.com/office/officeart/2009/3/layout/StepUpProcess"/>
    <dgm:cxn modelId="{747D925D-3A3B-4024-B2E2-746CECDD5F06}" type="presOf" srcId="{65804636-DFDF-4CFB-9B3E-73027657B790}" destId="{743A800B-60E0-434B-B862-9EEF3228AF87}" srcOrd="0" destOrd="0" presId="urn:microsoft.com/office/officeart/2009/3/layout/StepUpProcess"/>
    <dgm:cxn modelId="{68BFAB46-1A4C-4B1E-99F4-ECE1CEA75A96}" srcId="{F1293ECA-9E52-426E-8C3C-304AE0387437}" destId="{911819CB-B639-41B0-A0BC-842A0B54D8A3}" srcOrd="1" destOrd="0" parTransId="{38BB54A3-7592-46C2-B6C7-F12877956336}" sibTransId="{12C22E0F-5195-47FD-B8F4-6619DD3866EB}"/>
    <dgm:cxn modelId="{DAFBEE58-67EE-4E54-B04C-5E1244EFEBE5}" type="presOf" srcId="{911819CB-B639-41B0-A0BC-842A0B54D8A3}" destId="{EC65D8FE-3BD9-467C-A36B-CD18DCE10949}" srcOrd="0" destOrd="0" presId="urn:microsoft.com/office/officeart/2009/3/layout/StepUpProcess"/>
    <dgm:cxn modelId="{FD14428D-9423-4F8B-B8A5-AEA8DAD20CE8}" srcId="{F1293ECA-9E52-426E-8C3C-304AE0387437}" destId="{65804636-DFDF-4CFB-9B3E-73027657B790}" srcOrd="2" destOrd="0" parTransId="{E668D48C-0DE4-4D20-926D-2EA5142B3DC2}" sibTransId="{C45B64BD-B24A-42FE-8B54-0421F4E8A248}"/>
    <dgm:cxn modelId="{CEB0BED8-B02A-49DF-BEA6-172880A4D06C}" type="presOf" srcId="{F1293ECA-9E52-426E-8C3C-304AE0387437}" destId="{D44A5A95-F857-4CE7-8287-DC545521BE34}" srcOrd="0" destOrd="0" presId="urn:microsoft.com/office/officeart/2009/3/layout/StepUpProcess"/>
    <dgm:cxn modelId="{22EA8009-4F8A-4260-B07E-CFA7F9535A76}" type="presParOf" srcId="{D44A5A95-F857-4CE7-8287-DC545521BE34}" destId="{FC71E364-237D-4CB4-AB45-E15B1B77F2A1}" srcOrd="0" destOrd="0" presId="urn:microsoft.com/office/officeart/2009/3/layout/StepUpProcess"/>
    <dgm:cxn modelId="{B1A00A89-56D4-43C2-9952-B22EDC92F9E1}" type="presParOf" srcId="{FC71E364-237D-4CB4-AB45-E15B1B77F2A1}" destId="{EF4864D5-ABD0-4F19-BB3E-FD052E4273FA}" srcOrd="0" destOrd="0" presId="urn:microsoft.com/office/officeart/2009/3/layout/StepUpProcess"/>
    <dgm:cxn modelId="{DE0C33B3-D701-4ECB-8B3A-0F81652D3740}" type="presParOf" srcId="{FC71E364-237D-4CB4-AB45-E15B1B77F2A1}" destId="{254F9AD0-1183-4AA4-AAFA-06E7B0CD286E}" srcOrd="1" destOrd="0" presId="urn:microsoft.com/office/officeart/2009/3/layout/StepUpProcess"/>
    <dgm:cxn modelId="{6A3369BE-4468-43E2-8732-A37B4ADA3ACB}" type="presParOf" srcId="{FC71E364-237D-4CB4-AB45-E15B1B77F2A1}" destId="{7F8A717E-5790-4BE5-853F-6C90D081993B}" srcOrd="2" destOrd="0" presId="urn:microsoft.com/office/officeart/2009/3/layout/StepUpProcess"/>
    <dgm:cxn modelId="{BA8A003D-EF43-4F1A-87DC-23D14BA766DF}" type="presParOf" srcId="{D44A5A95-F857-4CE7-8287-DC545521BE34}" destId="{65327847-C2E8-445C-9C0F-CF00B861DD96}" srcOrd="1" destOrd="0" presId="urn:microsoft.com/office/officeart/2009/3/layout/StepUpProcess"/>
    <dgm:cxn modelId="{B18ACC65-BCC7-4103-AA5B-8F1F74D4A50D}" type="presParOf" srcId="{65327847-C2E8-445C-9C0F-CF00B861DD96}" destId="{E609A13A-5946-4CC2-84A2-63D054E04C5C}" srcOrd="0" destOrd="0" presId="urn:microsoft.com/office/officeart/2009/3/layout/StepUpProcess"/>
    <dgm:cxn modelId="{D3B93C1F-D60A-4CD1-A1C0-C8BE6AA35C33}" type="presParOf" srcId="{D44A5A95-F857-4CE7-8287-DC545521BE34}" destId="{AC48181B-4A4E-44C9-B75F-F73803DE3DA0}" srcOrd="2" destOrd="0" presId="urn:microsoft.com/office/officeart/2009/3/layout/StepUpProcess"/>
    <dgm:cxn modelId="{CBC713C7-A50B-456D-9673-848888F17460}" type="presParOf" srcId="{AC48181B-4A4E-44C9-B75F-F73803DE3DA0}" destId="{2DE7739E-4451-4CF0-8C75-49755D1A592F}" srcOrd="0" destOrd="0" presId="urn:microsoft.com/office/officeart/2009/3/layout/StepUpProcess"/>
    <dgm:cxn modelId="{A21FBEE8-7281-4217-B872-EB490AA6BE14}" type="presParOf" srcId="{AC48181B-4A4E-44C9-B75F-F73803DE3DA0}" destId="{EC65D8FE-3BD9-467C-A36B-CD18DCE10949}" srcOrd="1" destOrd="0" presId="urn:microsoft.com/office/officeart/2009/3/layout/StepUpProcess"/>
    <dgm:cxn modelId="{6963D229-098D-4E2F-AE82-23EAA9E6CA6B}" type="presParOf" srcId="{AC48181B-4A4E-44C9-B75F-F73803DE3DA0}" destId="{F4E9B4D0-D629-417D-A505-2F3FFA8DC6D4}" srcOrd="2" destOrd="0" presId="urn:microsoft.com/office/officeart/2009/3/layout/StepUpProcess"/>
    <dgm:cxn modelId="{BD9AA081-35F6-40DE-85D7-31EC086C7B5E}" type="presParOf" srcId="{D44A5A95-F857-4CE7-8287-DC545521BE34}" destId="{9ABB7D49-5BFE-48DA-AAF1-001A5254A706}" srcOrd="3" destOrd="0" presId="urn:microsoft.com/office/officeart/2009/3/layout/StepUpProcess"/>
    <dgm:cxn modelId="{12594517-103F-4B80-87B3-9534505F9414}" type="presParOf" srcId="{9ABB7D49-5BFE-48DA-AAF1-001A5254A706}" destId="{69250579-30AF-4811-9DA8-1B7A1D88A2A7}" srcOrd="0" destOrd="0" presId="urn:microsoft.com/office/officeart/2009/3/layout/StepUpProcess"/>
    <dgm:cxn modelId="{7E670482-C62C-4B5F-91D4-9023198A9502}" type="presParOf" srcId="{D44A5A95-F857-4CE7-8287-DC545521BE34}" destId="{2526414D-37D5-46E7-8A5C-398FCD4939C1}" srcOrd="4" destOrd="0" presId="urn:microsoft.com/office/officeart/2009/3/layout/StepUpProcess"/>
    <dgm:cxn modelId="{FBECFE09-5F23-4176-9723-AD5903802DE7}" type="presParOf" srcId="{2526414D-37D5-46E7-8A5C-398FCD4939C1}" destId="{5D8BC13D-7BAC-445A-8225-09327F0D2575}" srcOrd="0" destOrd="0" presId="urn:microsoft.com/office/officeart/2009/3/layout/StepUpProcess"/>
    <dgm:cxn modelId="{AB36BD21-D610-49BC-8BCD-256575734199}" type="presParOf" srcId="{2526414D-37D5-46E7-8A5C-398FCD4939C1}" destId="{743A800B-60E0-434B-B862-9EEF3228AF87}" srcOrd="1" destOrd="0" presId="urn:microsoft.com/office/officeart/2009/3/layout/StepUpProcess"/>
    <dgm:cxn modelId="{5CE1732F-01AC-4379-931A-47D95BB3F409}" type="presParOf" srcId="{2526414D-37D5-46E7-8A5C-398FCD4939C1}" destId="{AE5FFC4C-D985-4FF5-962A-0256E4B9FB92}" srcOrd="2" destOrd="0" presId="urn:microsoft.com/office/officeart/2009/3/layout/StepUpProcess"/>
    <dgm:cxn modelId="{89491D38-4B09-44BB-9AD2-D8F86D40071F}" type="presParOf" srcId="{D44A5A95-F857-4CE7-8287-DC545521BE34}" destId="{E90AABE5-8148-4F8D-B7C6-877915DFB16B}" srcOrd="5" destOrd="0" presId="urn:microsoft.com/office/officeart/2009/3/layout/StepUpProcess"/>
    <dgm:cxn modelId="{3A7FC52A-8F1E-479E-BE1B-ADF8A503787D}" type="presParOf" srcId="{E90AABE5-8148-4F8D-B7C6-877915DFB16B}" destId="{D86BAA4C-6BC6-40EF-A042-75CF63A236C7}" srcOrd="0" destOrd="0" presId="urn:microsoft.com/office/officeart/2009/3/layout/StepUpProcess"/>
    <dgm:cxn modelId="{274D61CA-C35B-44C2-B5C7-AB7F69927A64}" type="presParOf" srcId="{D44A5A95-F857-4CE7-8287-DC545521BE34}" destId="{6D3AE181-03C6-4881-9BCA-C5E8AD947FF6}" srcOrd="6" destOrd="0" presId="urn:microsoft.com/office/officeart/2009/3/layout/StepUpProcess"/>
    <dgm:cxn modelId="{371D0172-C507-46A0-9427-D8923EA2030E}" type="presParOf" srcId="{6D3AE181-03C6-4881-9BCA-C5E8AD947FF6}" destId="{F3C9754B-E460-4098-83B9-C68E1B9021F0}" srcOrd="0" destOrd="0" presId="urn:microsoft.com/office/officeart/2009/3/layout/StepUpProcess"/>
    <dgm:cxn modelId="{B60B4EDB-1D6F-4A42-9C60-AE36215A056C}" type="presParOf" srcId="{6D3AE181-03C6-4881-9BCA-C5E8AD947FF6}" destId="{492C209C-7305-4750-A420-DB694B26999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EBCB1-E129-4933-AA1A-B84CAB45E2D9}">
      <dsp:nvSpPr>
        <dsp:cNvPr id="0" name=""/>
        <dsp:cNvSpPr/>
      </dsp:nvSpPr>
      <dsp:spPr>
        <a:xfrm>
          <a:off x="917457" y="0"/>
          <a:ext cx="4690269" cy="372793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33CA2-8D9F-42C1-A159-06487A4409CF}">
      <dsp:nvSpPr>
        <dsp:cNvPr id="0" name=""/>
        <dsp:cNvSpPr/>
      </dsp:nvSpPr>
      <dsp:spPr>
        <a:xfrm>
          <a:off x="3298648" y="731647"/>
          <a:ext cx="2604267" cy="62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Морфологиялық</a:t>
          </a:r>
          <a:endParaRPr lang="ru-KZ" sz="24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052" y="762051"/>
        <a:ext cx="2543459" cy="562030"/>
      </dsp:txXfrm>
    </dsp:sp>
    <dsp:sp modelId="{D06AF584-8B28-4F78-A9C0-BAC93AC5C121}">
      <dsp:nvSpPr>
        <dsp:cNvPr id="0" name=""/>
        <dsp:cNvSpPr/>
      </dsp:nvSpPr>
      <dsp:spPr>
        <a:xfrm>
          <a:off x="3269473" y="1674729"/>
          <a:ext cx="2690725" cy="758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Физиологиялық</a:t>
          </a:r>
          <a:endParaRPr lang="ru-KZ" sz="24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6487" y="1711743"/>
        <a:ext cx="2616697" cy="684216"/>
      </dsp:txXfrm>
    </dsp:sp>
    <dsp:sp modelId="{06060685-FC0E-43DD-9E1D-68A579DA428E}">
      <dsp:nvSpPr>
        <dsp:cNvPr id="0" name=""/>
        <dsp:cNvSpPr/>
      </dsp:nvSpPr>
      <dsp:spPr>
        <a:xfrm>
          <a:off x="3221167" y="2753602"/>
          <a:ext cx="2899917" cy="75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Психологиялық </a:t>
          </a:r>
          <a:endParaRPr lang="ru-KZ" sz="24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7853" y="2790288"/>
        <a:ext cx="2826545" cy="678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864D5-ABD0-4F19-BB3E-FD052E4273FA}">
      <dsp:nvSpPr>
        <dsp:cNvPr id="0" name=""/>
        <dsp:cNvSpPr/>
      </dsp:nvSpPr>
      <dsp:spPr>
        <a:xfrm rot="5400000">
          <a:off x="383" y="1463588"/>
          <a:ext cx="1499612" cy="14983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F9AD0-1183-4AA4-AAFA-06E7B0CD286E}">
      <dsp:nvSpPr>
        <dsp:cNvPr id="0" name=""/>
        <dsp:cNvSpPr/>
      </dsp:nvSpPr>
      <dsp:spPr>
        <a:xfrm>
          <a:off x="190375" y="1830109"/>
          <a:ext cx="1458822" cy="1185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18 – 21 жас </a:t>
          </a:r>
          <a:r>
            <a:rPr lang="kk-KZ" sz="1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жастық шақ</a:t>
          </a:r>
          <a:endParaRPr lang="ru-KZ" sz="16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375" y="1830109"/>
        <a:ext cx="1458822" cy="1185701"/>
      </dsp:txXfrm>
    </dsp:sp>
    <dsp:sp modelId="{7F8A717E-5790-4BE5-853F-6C90D081993B}">
      <dsp:nvSpPr>
        <dsp:cNvPr id="0" name=""/>
        <dsp:cNvSpPr/>
      </dsp:nvSpPr>
      <dsp:spPr>
        <a:xfrm>
          <a:off x="1247122" y="1353281"/>
          <a:ext cx="255222" cy="2552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7739E-4451-4CF0-8C75-49755D1A592F}">
      <dsp:nvSpPr>
        <dsp:cNvPr id="0" name=""/>
        <dsp:cNvSpPr/>
      </dsp:nvSpPr>
      <dsp:spPr>
        <a:xfrm rot="5400000">
          <a:off x="1627917" y="1142004"/>
          <a:ext cx="1633894" cy="14983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5D8FE-3BD9-467C-A36B-CD18DCE10949}">
      <dsp:nvSpPr>
        <dsp:cNvPr id="0" name=""/>
        <dsp:cNvSpPr/>
      </dsp:nvSpPr>
      <dsp:spPr>
        <a:xfrm>
          <a:off x="1862624" y="1418554"/>
          <a:ext cx="1475298" cy="152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 – 60 жас </a:t>
          </a:r>
          <a:r>
            <a:rPr lang="kk-KZ" sz="20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кемелдену </a:t>
          </a:r>
          <a:endParaRPr lang="ru-KZ" sz="20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2624" y="1418554"/>
        <a:ext cx="1475298" cy="1529827"/>
      </dsp:txXfrm>
    </dsp:sp>
    <dsp:sp modelId="{F4E9B4D0-D629-417D-A505-2F3FFA8DC6D4}">
      <dsp:nvSpPr>
        <dsp:cNvPr id="0" name=""/>
        <dsp:cNvSpPr/>
      </dsp:nvSpPr>
      <dsp:spPr>
        <a:xfrm>
          <a:off x="2956136" y="771454"/>
          <a:ext cx="255222" cy="2552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BC13D-7BAC-445A-8225-09327F0D2575}">
      <dsp:nvSpPr>
        <dsp:cNvPr id="0" name=""/>
        <dsp:cNvSpPr/>
      </dsp:nvSpPr>
      <dsp:spPr>
        <a:xfrm rot="5400000">
          <a:off x="3514677" y="381053"/>
          <a:ext cx="1307081" cy="14983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A800B-60E0-434B-B862-9EEF3228AF87}">
      <dsp:nvSpPr>
        <dsp:cNvPr id="0" name=""/>
        <dsp:cNvSpPr/>
      </dsp:nvSpPr>
      <dsp:spPr>
        <a:xfrm>
          <a:off x="3668287" y="737780"/>
          <a:ext cx="1151494" cy="1367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61 – 74 жас </a:t>
          </a:r>
          <a:r>
            <a:rPr lang="kk-KZ" sz="1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егделік</a:t>
          </a:r>
          <a:r>
            <a:rPr lang="kk-KZ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KZ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8287" y="737780"/>
        <a:ext cx="1151494" cy="1367588"/>
      </dsp:txXfrm>
    </dsp:sp>
    <dsp:sp modelId="{AE5FFC4C-D985-4FF5-962A-0256E4B9FB92}">
      <dsp:nvSpPr>
        <dsp:cNvPr id="0" name=""/>
        <dsp:cNvSpPr/>
      </dsp:nvSpPr>
      <dsp:spPr>
        <a:xfrm>
          <a:off x="4665151" y="270746"/>
          <a:ext cx="255222" cy="2552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9754B-E460-4098-83B9-C68E1B9021F0}">
      <dsp:nvSpPr>
        <dsp:cNvPr id="0" name=""/>
        <dsp:cNvSpPr/>
      </dsp:nvSpPr>
      <dsp:spPr>
        <a:xfrm rot="5400000">
          <a:off x="5265445" y="-28711"/>
          <a:ext cx="1223575" cy="14983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C209C-7305-4750-A420-DB694B269999}">
      <dsp:nvSpPr>
        <dsp:cNvPr id="0" name=""/>
        <dsp:cNvSpPr/>
      </dsp:nvSpPr>
      <dsp:spPr>
        <a:xfrm>
          <a:off x="5229088" y="418959"/>
          <a:ext cx="1447919" cy="1185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75 жоғары </a:t>
          </a:r>
          <a:r>
            <a:rPr lang="kk-KZ" sz="16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кәрілік</a:t>
          </a:r>
          <a:endParaRPr lang="ru-KZ" sz="16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9088" y="418959"/>
        <a:ext cx="1447919" cy="1185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4B09-6B08-4E53-ADE2-FE5DDE9738E5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A366-2CB6-48D4-8A47-E74E0A95720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50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1A366-2CB6-48D4-8A47-E74E0A95720B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629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1A366-2CB6-48D4-8A47-E74E0A95720B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47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1A366-2CB6-48D4-8A47-E74E0A95720B}" type="slidenum">
              <a:rPr lang="ru-KZ" smtClean="0"/>
              <a:t>12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093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1A366-2CB6-48D4-8A47-E74E0A95720B}" type="slidenum">
              <a:rPr lang="ru-KZ" smtClean="0"/>
              <a:t>16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03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3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08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5995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204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37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0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5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371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7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501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4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330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64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619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4DA7D7-1BC4-456C-ACAE-0E0032051742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9B116F-2993-4AC6-9F3B-AFA12796732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3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://kk.wikipedia.org/wiki/%D0%91%D0%B0%D0%BB%D0%B4%D1%8B%D1%80%D2%93%D0%B0%D0%BD" TargetMode="External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hyperlink" Target="http://kk.wikipedia.org/wiki/%D0%91%D0%BE%D0%B7%D0%B1%D0%B0%D0%BB%D0%B0" TargetMode="External"/><Relationship Id="rId10" Type="http://schemas.microsoft.com/office/2007/relationships/diagramDrawing" Target="../diagrams/drawing2.xml"/><Relationship Id="rId4" Type="http://schemas.openxmlformats.org/officeDocument/2006/relationships/hyperlink" Target="http://kk.wikipedia.org/wiki/%D0%96%D0%B0%D1%81%D3%A9%D1%81%D0%BF%D1%96%D1%80%D1%96%D0%BC" TargetMode="External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A7%D0%B5%D1%85%D0%B8%D1%8F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kk.wikipedia.org/wiki/%D0%A1%D0%B0%D0%B7%D0%B3%D0%B5%D1%8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9C%D1%83%D0%B7%D1%8B%D0%BA%D0%B0%D1%82%D0%B0%D0%BD%D1%83" TargetMode="External"/><Relationship Id="rId5" Type="http://schemas.openxmlformats.org/officeDocument/2006/relationships/hyperlink" Target="https://kk.wikipedia.org/wiki/%D0%90%D2%93%D0%B0%D1%80%D1%82%D1%83_%D0%B4%D3%99%D1%83%D1%96%D1%80%D1%96" TargetMode="External"/><Relationship Id="rId4" Type="http://schemas.openxmlformats.org/officeDocument/2006/relationships/hyperlink" Target="https://kk.wikipedia.org/wiki/%D0%A4%D1%80%D0%B0%D0%BD%D1%86%D0%B8%D1%8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94%D0%B5%D0%BC%D0%BE%D0%B3%D1%80%D0%B0%D1%84%D0%B8%D1%8F" TargetMode="External"/><Relationship Id="rId2" Type="http://schemas.openxmlformats.org/officeDocument/2006/relationships/hyperlink" Target="http://kk.wikipedia.org/wiki/%D0%93%D0%B5%D1%80%D0%BE%D0%BD%D1%82%D0%BE%D0%BB%D0%BE%D0%B3%D0%B8%D1%8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91%D0%B0%D0%BB%D0%B4%D1%8B%D1%80%D2%93%D0%B0%D0%B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k.wikipedia.org/wiki/%D0%91%D0%BE%D0%B7%D0%B1%D0%B0%D0%BB%D0%B0" TargetMode="External"/><Relationship Id="rId4" Type="http://schemas.openxmlformats.org/officeDocument/2006/relationships/hyperlink" Target="http://kk.wikipedia.org/wiki/%D0%96%D0%B0%D1%81%D3%A9%D1%81%D0%BF%D1%96%D1%80%D1%96%D0%B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2ECF0-F246-43B5-95EF-8B58FC411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3154499"/>
            <a:ext cx="6815669" cy="1515533"/>
          </a:xfrm>
        </p:spPr>
        <p:txBody>
          <a:bodyPr/>
          <a:lstStyle/>
          <a:p>
            <a:r>
              <a:rPr lang="kk-KZ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Қош келдіңіздер!!!</a:t>
            </a:r>
            <a:endParaRPr lang="ru-KZ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14EAF8-FA71-4043-91CD-8DDFC4FA1B0D}"/>
              </a:ext>
            </a:extLst>
          </p:cNvPr>
          <p:cNvSpPr/>
          <p:nvPr/>
        </p:nvSpPr>
        <p:spPr>
          <a:xfrm>
            <a:off x="577516" y="802105"/>
            <a:ext cx="11036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ұғым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563F30D-C09E-4D25-8E1B-DAEFA2329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56080"/>
              </p:ext>
            </p:extLst>
          </p:nvPr>
        </p:nvGraphicFramePr>
        <p:xfrm>
          <a:off x="834189" y="2856347"/>
          <a:ext cx="10523621" cy="28904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4459">
                  <a:extLst>
                    <a:ext uri="{9D8B030D-6E8A-4147-A177-3AD203B41FA5}">
                      <a16:colId xmlns:a16="http://schemas.microsoft.com/office/drawing/2014/main" val="666198482"/>
                    </a:ext>
                  </a:extLst>
                </a:gridCol>
                <a:gridCol w="7629162">
                  <a:extLst>
                    <a:ext uri="{9D8B030D-6E8A-4147-A177-3AD203B41FA5}">
                      <a16:colId xmlns:a16="http://schemas.microsoft.com/office/drawing/2014/main" val="283807978"/>
                    </a:ext>
                  </a:extLst>
                </a:gridCol>
              </a:tblGrid>
              <a:tr h="2890446">
                <a:tc>
                  <a:txBody>
                    <a:bodyPr/>
                    <a:lstStyle/>
                    <a:p>
                      <a:pPr marL="1111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2800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1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2800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1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мақсаты:</a:t>
                      </a:r>
                      <a:endParaRPr lang="ru-KZ" sz="2000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Білімділігі: Білім алушылардың  жас ерекшеліктері туралы мәлімет бере отырып, жас кезеңдерінің ерекшеліктерін педагогикалық процесте ескерудің маңыздылығын ұғындыру;</a:t>
                      </a:r>
                      <a:endParaRPr lang="ru-K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Дамытушылық: жас ерекшеліктері тақырыбы арқылы студенттерді өз мамандығына деген қызығушылықты дамыту, сонымен қатар болашақта тиімді пайдаланып және ескеріп отыруына бағыт беру;</a:t>
                      </a:r>
                      <a:endParaRPr lang="ru-K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Тәрбиелілік: Білім алушыларды мейірімділікке, татулыққа, жақсылыққа, шапшаңдыққа тәрбиелеу.</a:t>
                      </a:r>
                      <a:endParaRPr lang="ru-K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4859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3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D1B357E-B5AA-4218-8F75-4256D22CE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204182"/>
              </p:ext>
            </p:extLst>
          </p:nvPr>
        </p:nvGraphicFramePr>
        <p:xfrm>
          <a:off x="2675206" y="2405574"/>
          <a:ext cx="6841588" cy="372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ED0F91-2C08-437E-B47B-4B0B7F001BD0}"/>
              </a:ext>
            </a:extLst>
          </p:cNvPr>
          <p:cNvSpPr/>
          <p:nvPr/>
        </p:nvSpPr>
        <p:spPr>
          <a:xfrm>
            <a:off x="447696" y="651248"/>
            <a:ext cx="11296607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- </a:t>
            </a:r>
            <a:r>
              <a:rPr lang="ru-KZ" sz="4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ғұмырының</a:t>
            </a:r>
            <a:r>
              <a:rPr lang="ru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4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kk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KZ" sz="4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</a:t>
            </a:r>
            <a:r>
              <a:rPr lang="ru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белгілейтін</a:t>
            </a:r>
            <a:r>
              <a:rPr lang="ru-KZ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endParaRPr lang="ru-KZ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7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AACE1D-AD42-48FD-A541-0DEAE3C7796C}"/>
              </a:ext>
            </a:extLst>
          </p:cNvPr>
          <p:cNvSpPr/>
          <p:nvPr/>
        </p:nvSpPr>
        <p:spPr>
          <a:xfrm>
            <a:off x="2052264" y="632098"/>
            <a:ext cx="8087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</a:t>
            </a:r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sz="5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373B7DD-3798-433B-B46B-B2F68B18A573}"/>
              </a:ext>
            </a:extLst>
          </p:cNvPr>
          <p:cNvSpPr/>
          <p:nvPr/>
        </p:nvSpPr>
        <p:spPr>
          <a:xfrm>
            <a:off x="1098176" y="1749571"/>
            <a:ext cx="2052987" cy="1023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KZ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туғаннан</a:t>
            </a:r>
            <a:r>
              <a:rPr lang="ru-KZ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KZ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KZ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KZ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бөбектік</a:t>
            </a:r>
            <a:r>
              <a:rPr lang="ru-KZ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ru-KZ" sz="1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F33FC40-99F3-4879-ADD0-E403C0D174DB}"/>
              </a:ext>
            </a:extLst>
          </p:cNvPr>
          <p:cNvSpPr/>
          <p:nvPr/>
        </p:nvSpPr>
        <p:spPr>
          <a:xfrm>
            <a:off x="3583474" y="1749571"/>
            <a:ext cx="1818519" cy="1023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KZ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мен 3 </a:t>
            </a:r>
            <a:r>
              <a:rPr lang="ru-KZ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KZ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KZ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сәбилік</a:t>
            </a:r>
            <a:r>
              <a:rPr lang="ru-KZ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ru-KZ" sz="1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B0A2EEE-4C2E-40C2-ADD2-BAB3151A18EB}"/>
              </a:ext>
            </a:extLst>
          </p:cNvPr>
          <p:cNvSpPr/>
          <p:nvPr/>
        </p:nvSpPr>
        <p:spPr>
          <a:xfrm>
            <a:off x="5834304" y="1749571"/>
            <a:ext cx="2029536" cy="1023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пен 7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KZ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KZ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KZ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ru-KZ" sz="1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5E99F1D-5A08-413C-B2D8-77795E6B8A99}"/>
              </a:ext>
            </a:extLst>
          </p:cNvPr>
          <p:cNvSpPr/>
          <p:nvPr/>
        </p:nvSpPr>
        <p:spPr>
          <a:xfrm>
            <a:off x="8296151" y="1749571"/>
            <a:ext cx="2226483" cy="3975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 жасы</a:t>
            </a:r>
            <a:endParaRPr lang="ru-K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56B3BA1-3358-424E-A0AE-138061AE2E81}"/>
              </a:ext>
            </a:extLst>
          </p:cNvPr>
          <p:cNvSpPr/>
          <p:nvPr/>
        </p:nvSpPr>
        <p:spPr>
          <a:xfrm>
            <a:off x="7951038" y="2341224"/>
            <a:ext cx="3142786" cy="1780610"/>
          </a:xfrm>
          <a:prstGeom prst="downArrow">
            <a:avLst>
              <a:gd name="adj1" fmla="val 75000"/>
              <a:gd name="adj2" fmla="val 5080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KZ" b="1" dirty="0">
                <a:solidFill>
                  <a:srgbClr val="002060"/>
                </a:solidFill>
              </a:rPr>
              <a:t>7 мен 9-дың </a:t>
            </a:r>
            <a:r>
              <a:rPr lang="ru-KZ" b="1" dirty="0" err="1">
                <a:solidFill>
                  <a:srgbClr val="002060"/>
                </a:solidFill>
              </a:rPr>
              <a:t>арасындағы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төменгі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сынып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оқушылары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>
                <a:solidFill>
                  <a:srgbClr val="FF0000"/>
                </a:solidFill>
              </a:rPr>
              <a:t>(</a:t>
            </a:r>
            <a:r>
              <a:rPr lang="ru-KZ" b="1" u="sng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балдырғандар</a:t>
            </a:r>
            <a:r>
              <a:rPr lang="ru-KZ" b="1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D6E7C19B-BF16-4576-94D1-5B20AFD617A4}"/>
              </a:ext>
            </a:extLst>
          </p:cNvPr>
          <p:cNvSpPr/>
          <p:nvPr/>
        </p:nvSpPr>
        <p:spPr>
          <a:xfrm>
            <a:off x="7701851" y="4276578"/>
            <a:ext cx="3553541" cy="1645920"/>
          </a:xfrm>
          <a:prstGeom prst="leftArrow">
            <a:avLst>
              <a:gd name="adj1" fmla="val 7393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KZ" b="1" dirty="0">
                <a:solidFill>
                  <a:srgbClr val="002060"/>
                </a:solidFill>
              </a:rPr>
              <a:t>10 мен 14-тің </a:t>
            </a:r>
            <a:r>
              <a:rPr lang="ru-KZ" b="1" dirty="0" err="1">
                <a:solidFill>
                  <a:srgbClr val="002060"/>
                </a:solidFill>
              </a:rPr>
              <a:t>арасындағы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ортаңғы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сынып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оқушылары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>
                <a:solidFill>
                  <a:srgbClr val="FF0000"/>
                </a:solidFill>
              </a:rPr>
              <a:t>(</a:t>
            </a:r>
            <a:r>
              <a:rPr lang="ru-KZ" b="1" u="sng" dirty="0" err="1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жасөспірімдер</a:t>
            </a:r>
            <a:r>
              <a:rPr lang="ru-KZ" b="1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595345A-BB64-43FC-B6A5-2326DF275995}"/>
              </a:ext>
            </a:extLst>
          </p:cNvPr>
          <p:cNvSpPr/>
          <p:nvPr/>
        </p:nvSpPr>
        <p:spPr>
          <a:xfrm>
            <a:off x="5028250" y="4276578"/>
            <a:ext cx="2518117" cy="1645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пен 18-дің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KZ" sz="1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бозбалалар</a:t>
            </a:r>
            <a:r>
              <a:rPr lang="ru-KZ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K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DF38A67C-E904-4B5F-A22A-1D06934A8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574862"/>
              </p:ext>
            </p:extLst>
          </p:nvPr>
        </p:nvGraphicFramePr>
        <p:xfrm>
          <a:off x="868321" y="2786310"/>
          <a:ext cx="6678046" cy="320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005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CBF056-62D9-4BD9-8DBD-518C41DD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24" y="1017109"/>
            <a:ext cx="2715064" cy="307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263EF0-EEBD-4F44-A50C-E4C3E49C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17109"/>
            <a:ext cx="3122295" cy="307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F3B370-E049-4D1A-9FDF-E33BEF0F1B62}"/>
              </a:ext>
            </a:extLst>
          </p:cNvPr>
          <p:cNvSpPr/>
          <p:nvPr/>
        </p:nvSpPr>
        <p:spPr>
          <a:xfrm>
            <a:off x="2361464" y="683261"/>
            <a:ext cx="2608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Ян Амос Коменский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077343-891A-426C-90DC-81116A0B59A6}"/>
              </a:ext>
            </a:extLst>
          </p:cNvPr>
          <p:cNvSpPr/>
          <p:nvPr/>
        </p:nvSpPr>
        <p:spPr>
          <a:xfrm>
            <a:off x="7950162" y="678362"/>
            <a:ext cx="1933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Жан-Жак Руссо</a:t>
            </a:r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434140-7C57-4CE6-8226-83DE19CC5680}"/>
              </a:ext>
            </a:extLst>
          </p:cNvPr>
          <p:cNvSpPr/>
          <p:nvPr/>
        </p:nvSpPr>
        <p:spPr>
          <a:xfrm>
            <a:off x="6051749" y="4685772"/>
            <a:ext cx="5730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Фран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француз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философы,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Ағарту дәуір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Ағарту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Ағарту дәуір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Ағарту дәуір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дәуірінің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ойшылы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узыкатан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музыкатанушы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Сазге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сазгер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ботаник "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еңбектің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авторы.</a:t>
            </a:r>
            <a:endParaRPr lang="ru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8F2C13-8BA0-4BEF-B5F5-D11A7C00091A}"/>
              </a:ext>
            </a:extLst>
          </p:cNvPr>
          <p:cNvSpPr/>
          <p:nvPr/>
        </p:nvSpPr>
        <p:spPr>
          <a:xfrm>
            <a:off x="1413282" y="4685772"/>
            <a:ext cx="438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Чех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чех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елінің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ойшылы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дидақтика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еңбегінің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авторы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1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7BE578-86C0-4C14-B82A-37DB3BAFD443}"/>
              </a:ext>
            </a:extLst>
          </p:cNvPr>
          <p:cNvSpPr/>
          <p:nvPr/>
        </p:nvSpPr>
        <p:spPr>
          <a:xfrm>
            <a:off x="1434906" y="675250"/>
            <a:ext cx="8986910" cy="458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Кәрі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ерекшеліктерімен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2400" b="1" u="sng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геронтология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айналысады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қоғамдағы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2400" b="1" u="sng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демографиялық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көрсеткіштердің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r>
              <a:rPr lang="ru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мөлшерінің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кезеңдерінің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кезеңнен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кезеңге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ауысу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уақытын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KZ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өзгеру</a:t>
            </a:r>
            <a:r>
              <a:rPr lang="ru-KZ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мезгілі</a:t>
            </a:r>
            <a:r>
              <a:rPr lang="ru-KZ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KZ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ауысу</a:t>
            </a:r>
            <a:r>
              <a:rPr lang="ru-KZ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kk-KZ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KZ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5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FC0902-92B8-4743-A9D8-4014DB7ED8E5}"/>
              </a:ext>
            </a:extLst>
          </p:cNvPr>
          <p:cNvSpPr/>
          <p:nvPr/>
        </p:nvSpPr>
        <p:spPr>
          <a:xfrm>
            <a:off x="3063104" y="543336"/>
            <a:ext cx="5652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ектепке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дейінгі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балалық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шақта</a:t>
            </a:r>
            <a:endParaRPr lang="ru-KZ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EE7F39-B3D6-448C-A822-FF71E8024B63}"/>
              </a:ext>
            </a:extLst>
          </p:cNvPr>
          <p:cNvSpPr/>
          <p:nvPr/>
        </p:nvSpPr>
        <p:spPr>
          <a:xfrm>
            <a:off x="4335603" y="1190451"/>
            <a:ext cx="39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пен 7 </a:t>
            </a:r>
            <a:r>
              <a:rPr lang="ru-KZ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жасының</a:t>
            </a:r>
            <a:r>
              <a:rPr lang="ru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аралығы</a:t>
            </a:r>
            <a:endParaRPr lang="ru-KZ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AD80B2D-0E46-4CFE-A912-1C7D69AC5200}"/>
              </a:ext>
            </a:extLst>
          </p:cNvPr>
          <p:cNvSpPr/>
          <p:nvPr/>
        </p:nvSpPr>
        <p:spPr>
          <a:xfrm>
            <a:off x="2667952" y="1920186"/>
            <a:ext cx="6443003" cy="41403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328F81-9BC0-4CB1-83DA-8A062A37D438}"/>
              </a:ext>
            </a:extLst>
          </p:cNvPr>
          <p:cNvSpPr/>
          <p:nvPr/>
        </p:nvSpPr>
        <p:spPr>
          <a:xfrm>
            <a:off x="3063104" y="2208361"/>
            <a:ext cx="5908431" cy="327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зіне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тән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ерекшеліктері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оның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айналасындағы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болып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жатқан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құбылыстарды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жіті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аңғарып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көргені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сезінгендерін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зердесіне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хаттай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жазып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ала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қоятын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зеректігін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ала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бөтен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ескерген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жөн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Әрдайым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қозғалыс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үстінде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жетіле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дамыған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балалардың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денесі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салмағы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да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қалыпты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мөлшерді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сақтап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өсіп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отырады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K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5E99F1D-5A08-413C-B2D8-77795E6B8A99}"/>
              </a:ext>
            </a:extLst>
          </p:cNvPr>
          <p:cNvSpPr/>
          <p:nvPr/>
        </p:nvSpPr>
        <p:spPr>
          <a:xfrm>
            <a:off x="3235570" y="736747"/>
            <a:ext cx="6147582" cy="6840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 жасы</a:t>
            </a:r>
            <a:endParaRPr lang="ru-KZ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56B3BA1-3358-424E-A0AE-138061AE2E81}"/>
              </a:ext>
            </a:extLst>
          </p:cNvPr>
          <p:cNvSpPr/>
          <p:nvPr/>
        </p:nvSpPr>
        <p:spPr>
          <a:xfrm>
            <a:off x="6631257" y="1817725"/>
            <a:ext cx="3142786" cy="1780610"/>
          </a:xfrm>
          <a:prstGeom prst="downArrow">
            <a:avLst>
              <a:gd name="adj1" fmla="val 75000"/>
              <a:gd name="adj2" fmla="val 5080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KZ" b="1" dirty="0">
                <a:solidFill>
                  <a:srgbClr val="002060"/>
                </a:solidFill>
              </a:rPr>
              <a:t>7 мен 9-дың </a:t>
            </a:r>
            <a:r>
              <a:rPr lang="ru-KZ" b="1" dirty="0" err="1">
                <a:solidFill>
                  <a:srgbClr val="002060"/>
                </a:solidFill>
              </a:rPr>
              <a:t>арасындағы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төменгі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сынып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оқушылары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>
                <a:solidFill>
                  <a:srgbClr val="FF0000"/>
                </a:solidFill>
              </a:rPr>
              <a:t>(</a:t>
            </a:r>
            <a:r>
              <a:rPr lang="ru-KZ" b="1" u="sng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балдырғандар</a:t>
            </a:r>
            <a:r>
              <a:rPr lang="ru-KZ" b="1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D6E7C19B-BF16-4576-94D1-5B20AFD617A4}"/>
              </a:ext>
            </a:extLst>
          </p:cNvPr>
          <p:cNvSpPr/>
          <p:nvPr/>
        </p:nvSpPr>
        <p:spPr>
          <a:xfrm>
            <a:off x="6096000" y="3995224"/>
            <a:ext cx="3553541" cy="1645920"/>
          </a:xfrm>
          <a:prstGeom prst="leftArrow">
            <a:avLst>
              <a:gd name="adj1" fmla="val 7393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KZ" b="1" dirty="0">
                <a:solidFill>
                  <a:srgbClr val="002060"/>
                </a:solidFill>
              </a:rPr>
              <a:t>10 мен 14-тің </a:t>
            </a:r>
            <a:r>
              <a:rPr lang="ru-KZ" b="1" dirty="0" err="1">
                <a:solidFill>
                  <a:srgbClr val="002060"/>
                </a:solidFill>
              </a:rPr>
              <a:t>арасындағы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ортаңғы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сынып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 err="1">
                <a:solidFill>
                  <a:srgbClr val="002060"/>
                </a:solidFill>
              </a:rPr>
              <a:t>оқушылары</a:t>
            </a:r>
            <a:r>
              <a:rPr lang="ru-KZ" b="1" dirty="0">
                <a:solidFill>
                  <a:srgbClr val="002060"/>
                </a:solidFill>
              </a:rPr>
              <a:t> </a:t>
            </a:r>
            <a:r>
              <a:rPr lang="ru-KZ" b="1" dirty="0">
                <a:solidFill>
                  <a:srgbClr val="FF0000"/>
                </a:solidFill>
              </a:rPr>
              <a:t>(</a:t>
            </a:r>
            <a:r>
              <a:rPr lang="ru-KZ" b="1" u="sng" dirty="0" err="1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жасөспірімдер</a:t>
            </a:r>
            <a:r>
              <a:rPr lang="ru-KZ" b="1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595345A-BB64-43FC-B6A5-2326DF275995}"/>
              </a:ext>
            </a:extLst>
          </p:cNvPr>
          <p:cNvSpPr/>
          <p:nvPr/>
        </p:nvSpPr>
        <p:spPr>
          <a:xfrm>
            <a:off x="3225980" y="3995224"/>
            <a:ext cx="2518117" cy="1645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пен 18-дің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KZ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KZ" sz="1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бозбалалар</a:t>
            </a:r>
            <a:r>
              <a:rPr lang="ru-KZ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K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7F3D63-8F04-442A-AED8-F4E2D8708DC4}"/>
              </a:ext>
            </a:extLst>
          </p:cNvPr>
          <p:cNvSpPr/>
          <p:nvPr/>
        </p:nvSpPr>
        <p:spPr>
          <a:xfrm>
            <a:off x="1437039" y="2443945"/>
            <a:ext cx="4457324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KZ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Жыныстық</a:t>
            </a:r>
            <a:r>
              <a:rPr lang="ru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толысу</a:t>
            </a:r>
            <a:r>
              <a:rPr lang="ru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тез </a:t>
            </a:r>
            <a:r>
              <a:rPr lang="ru-KZ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жүреді</a:t>
            </a:r>
            <a:r>
              <a:rPr lang="ru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KZ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қыздарда</a:t>
            </a:r>
            <a:r>
              <a:rPr lang="ru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11-13 </a:t>
            </a:r>
            <a:r>
              <a:rPr lang="ru-KZ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ru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K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ер </a:t>
            </a:r>
            <a:r>
              <a:rPr lang="ru-KZ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балаларда</a:t>
            </a:r>
            <a:r>
              <a:rPr lang="ru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13-15 </a:t>
            </a:r>
            <a:r>
              <a:rPr lang="ru-KZ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ru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>
            <a:extLst>
              <a:ext uri="{FF2B5EF4-FFF2-40B4-BE49-F238E27FC236}">
                <a16:creationId xmlns:a16="http://schemas.microsoft.com/office/drawing/2014/main" id="{77B66701-0785-4568-8314-42D42C32DEF9}"/>
              </a:ext>
            </a:extLst>
          </p:cNvPr>
          <p:cNvSpPr/>
          <p:nvPr/>
        </p:nvSpPr>
        <p:spPr>
          <a:xfrm>
            <a:off x="1242646" y="1002323"/>
            <a:ext cx="9828628" cy="4656406"/>
          </a:xfrm>
          <a:prstGeom prst="flowChartInputOutp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шақтан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жасөспірімдік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шаққа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бейімділігін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темпераментін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мұғалім-тәрбиеші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қалыптасуына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kk-KZ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041D8E-1C05-4532-9B4C-67C0E1F55E5D}"/>
              </a:ext>
            </a:extLst>
          </p:cNvPr>
          <p:cNvSpPr/>
          <p:nvPr/>
        </p:nvSpPr>
        <p:spPr>
          <a:xfrm>
            <a:off x="1550526" y="2505670"/>
            <a:ext cx="90909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dirty="0">
                <a:ln/>
                <a:solidFill>
                  <a:schemeClr val="accent4"/>
                </a:solidFill>
              </a:rPr>
              <a:t>«АДАМ СУРЕТІ»</a:t>
            </a:r>
            <a:endParaRPr lang="ru-RU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799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6" name="Rectangle 14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4FDCC6A-1E3E-4577-8DC9-55861225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66630"/>
              </p:ext>
            </p:extLst>
          </p:nvPr>
        </p:nvGraphicFramePr>
        <p:xfrm>
          <a:off x="2628738" y="1449342"/>
          <a:ext cx="6941014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1014">
                  <a:extLst>
                    <a:ext uri="{9D8B030D-6E8A-4147-A177-3AD203B41FA5}">
                      <a16:colId xmlns:a16="http://schemas.microsoft.com/office/drawing/2014/main" val="3949074973"/>
                    </a:ext>
                  </a:extLst>
                </a:gridCol>
              </a:tblGrid>
              <a:tr h="21214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5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Шығармашылық тапсырма:</a:t>
                      </a:r>
                      <a:endParaRPr lang="ru-KZ" sz="5400" b="1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5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«Иллюстрациялық бейнелеу» әдісі</a:t>
                      </a:r>
                      <a:endParaRPr lang="ru-KZ" sz="5400" b="1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0" marR="342900" marT="0" marB="0"/>
                </a:tc>
                <a:extLst>
                  <a:ext uri="{0D108BD9-81ED-4DB2-BD59-A6C34878D82A}">
                    <a16:rowId xmlns:a16="http://schemas.microsoft.com/office/drawing/2014/main" val="317873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0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A3D464-1F01-4011-9869-A9CCF09273AF}"/>
              </a:ext>
            </a:extLst>
          </p:cNvPr>
          <p:cNvSpPr/>
          <p:nvPr/>
        </p:nvSpPr>
        <p:spPr>
          <a:xfrm>
            <a:off x="1414012" y="633135"/>
            <a:ext cx="9363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«5 Т» </a:t>
            </a:r>
            <a:r>
              <a:rPr lang="ru-RU" sz="11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4791504-5D9D-4D16-9476-63AD49C53C70}"/>
              </a:ext>
            </a:extLst>
          </p:cNvPr>
          <p:cNvSpPr/>
          <p:nvPr/>
        </p:nvSpPr>
        <p:spPr>
          <a:xfrm>
            <a:off x="931693" y="2534653"/>
            <a:ext cx="3062791" cy="1395664"/>
          </a:xfrm>
          <a:prstGeom prst="downArrow">
            <a:avLst>
              <a:gd name="adj1" fmla="val 50000"/>
              <a:gd name="adj2" fmla="val 488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 </a:t>
            </a:r>
            <a:endParaRPr lang="ru-KZ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F34FD00-334D-4EBE-BB14-44D3D3E23E13}"/>
              </a:ext>
            </a:extLst>
          </p:cNvPr>
          <p:cNvSpPr/>
          <p:nvPr/>
        </p:nvSpPr>
        <p:spPr>
          <a:xfrm>
            <a:off x="1870157" y="3929044"/>
            <a:ext cx="2422357" cy="242235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Тазалық</a:t>
            </a: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516BD13-74DB-4E6E-AEAC-4DC37F7ABAA9}"/>
              </a:ext>
            </a:extLst>
          </p:cNvPr>
          <p:cNvSpPr/>
          <p:nvPr/>
        </p:nvSpPr>
        <p:spPr>
          <a:xfrm>
            <a:off x="4479943" y="3889575"/>
            <a:ext cx="3062791" cy="242235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Тыныштық</a:t>
            </a: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A0B65FFD-A847-483B-9E20-24714AFEB39A}"/>
              </a:ext>
            </a:extLst>
          </p:cNvPr>
          <p:cNvSpPr/>
          <p:nvPr/>
        </p:nvSpPr>
        <p:spPr>
          <a:xfrm>
            <a:off x="7730163" y="3929044"/>
            <a:ext cx="2422357" cy="242235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Татулық </a:t>
            </a:r>
            <a:endParaRPr lang="ru-KZ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EB120CD5-A20C-4638-A7E0-08D8DFF44174}"/>
              </a:ext>
            </a:extLst>
          </p:cNvPr>
          <p:cNvSpPr/>
          <p:nvPr/>
        </p:nvSpPr>
        <p:spPr>
          <a:xfrm>
            <a:off x="8356686" y="2491983"/>
            <a:ext cx="2903621" cy="1354923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6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6EC44A-AFAD-4398-B795-CCE9D8C6AEDF}"/>
              </a:ext>
            </a:extLst>
          </p:cNvPr>
          <p:cNvSpPr/>
          <p:nvPr/>
        </p:nvSpPr>
        <p:spPr>
          <a:xfrm>
            <a:off x="772363" y="1049774"/>
            <a:ext cx="10647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«Сұрақ – жауапқа құрылған хат»</a:t>
            </a:r>
            <a:endParaRPr lang="ru-KZ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EAC5DC-C06C-458F-A7A7-A008E506E7BE}"/>
              </a:ext>
            </a:extLst>
          </p:cNvPr>
          <p:cNvSpPr/>
          <p:nvPr/>
        </p:nvSpPr>
        <p:spPr>
          <a:xfrm>
            <a:off x="1266092" y="2436116"/>
            <a:ext cx="9819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Бірінші сұрақ: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“Кім? Не?” (яғни бір оқушы зат есімнен сөз жазады)</a:t>
            </a:r>
            <a:b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Екінші сұрақ: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“Қай жерде?” (яғни жатыс септігіндегі тұрған кез келген сөзді жазады)</a:t>
            </a:r>
            <a:b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Үшінші сұрақ: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“Не істеді?” (оны үшінші оқушы жазады)</a:t>
            </a:r>
            <a:b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Төртінші сұрақ: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“Ол не айтты?” (бұл сөйлем төл сөз арқылы жазылады)</a:t>
            </a:r>
            <a:b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Бесінші сұрақ: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“Адамдар не деді?” (бұл сөйлем де төл сөз арқылы жазылады)</a:t>
            </a:r>
            <a:b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Алтыншы сұрақ: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“Оқиға немен тынды?” (1-адамның зат есімін көріп, қорытынды жазады)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2948590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0E482-C0E7-4705-A430-D1C9F1F3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85" y="785184"/>
            <a:ext cx="10480430" cy="4728857"/>
          </a:xfrm>
        </p:spPr>
        <p:txBody>
          <a:bodyPr>
            <a:normAutofit/>
          </a:bodyPr>
          <a:lstStyle/>
          <a:p>
            <a:b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kk-KZ" sz="1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0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AB9C4B-0FBC-4C96-BE1B-5D90703FE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" y="196949"/>
            <a:ext cx="11282289" cy="63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4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D3C917-8229-40C9-B11A-5E17E20F583A}"/>
              </a:ext>
            </a:extLst>
          </p:cNvPr>
          <p:cNvSpPr/>
          <p:nvPr/>
        </p:nvSpPr>
        <p:spPr>
          <a:xfrm>
            <a:off x="2262554" y="1131356"/>
            <a:ext cx="7666892" cy="420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 болыңыздар! </a:t>
            </a:r>
            <a:endParaRPr lang="ru-KZ" sz="3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 нәрсе туралы ойлаңыздар! </a:t>
            </a:r>
            <a:endParaRPr lang="ru-KZ" sz="3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 нәрсе айтыңыздар!</a:t>
            </a:r>
            <a:endParaRPr lang="ru-KZ" sz="3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 нәрсе тыңдаңыздар! </a:t>
            </a:r>
            <a:endParaRPr lang="ru-KZ" sz="3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 нәрсе көріңіздер! </a:t>
            </a:r>
            <a:endParaRPr lang="ru-KZ" sz="3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 нәрсе жасаңыздар! </a:t>
            </a:r>
            <a:endParaRPr lang="ru-KZ" sz="3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Бақытқа жеткізер жол-осы! </a:t>
            </a:r>
            <a:endParaRPr lang="ru-KZ" sz="3600" b="1" i="1" dirty="0"/>
          </a:p>
        </p:txBody>
      </p:sp>
    </p:spTree>
    <p:extLst>
      <p:ext uri="{BB962C8B-B14F-4D97-AF65-F5344CB8AC3E}">
        <p14:creationId xmlns:p14="http://schemas.microsoft.com/office/powerpoint/2010/main" val="20911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rgbClr val="FDF973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66255E3-B785-4739-A302-73D8E801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558" y="1149305"/>
            <a:ext cx="6153972" cy="46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6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19B9D9-C5D0-4A03-88CE-E0EF609AD403}"/>
              </a:ext>
            </a:extLst>
          </p:cNvPr>
          <p:cNvSpPr/>
          <p:nvPr/>
        </p:nvSpPr>
        <p:spPr>
          <a:xfrm>
            <a:off x="625642" y="538334"/>
            <a:ext cx="10940715" cy="303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 парағы</a:t>
            </a:r>
            <a:endParaRPr lang="ru-KZ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алушылар бірін-бірі бағалайды, әр кезеңде әр білім алушы 0-10  ұпаймен бағаланады.</a:t>
            </a:r>
            <a:endParaRPr lang="ru-K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k-KZ" sz="9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/5-10 ұпай - 3/</a:t>
            </a:r>
            <a:endParaRPr lang="ru-K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/11-15 ұпай - 4/</a:t>
            </a:r>
            <a:endParaRPr lang="ru-K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/16 жоғары ұпай - 5/</a:t>
            </a:r>
            <a:endParaRPr lang="ru-K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Бағалаушының аты – жөні:________________________________</a:t>
            </a:r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B61C644-9E0C-48A8-ADFD-78DB041FE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0288"/>
              </p:ext>
            </p:extLst>
          </p:nvPr>
        </p:nvGraphicFramePr>
        <p:xfrm>
          <a:off x="874294" y="3570254"/>
          <a:ext cx="10443410" cy="25918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1051">
                  <a:extLst>
                    <a:ext uri="{9D8B030D-6E8A-4147-A177-3AD203B41FA5}">
                      <a16:colId xmlns:a16="http://schemas.microsoft.com/office/drawing/2014/main" val="2798754885"/>
                    </a:ext>
                  </a:extLst>
                </a:gridCol>
                <a:gridCol w="1572126">
                  <a:extLst>
                    <a:ext uri="{9D8B030D-6E8A-4147-A177-3AD203B41FA5}">
                      <a16:colId xmlns:a16="http://schemas.microsoft.com/office/drawing/2014/main" val="1857785086"/>
                    </a:ext>
                  </a:extLst>
                </a:gridCol>
                <a:gridCol w="1636296">
                  <a:extLst>
                    <a:ext uri="{9D8B030D-6E8A-4147-A177-3AD203B41FA5}">
                      <a16:colId xmlns:a16="http://schemas.microsoft.com/office/drawing/2014/main" val="255543116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1035730896"/>
                    </a:ext>
                  </a:extLst>
                </a:gridCol>
                <a:gridCol w="1780674">
                  <a:extLst>
                    <a:ext uri="{9D8B030D-6E8A-4147-A177-3AD203B41FA5}">
                      <a16:colId xmlns:a16="http://schemas.microsoft.com/office/drawing/2014/main" val="3921659986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3494029401"/>
                    </a:ext>
                  </a:extLst>
                </a:gridCol>
                <a:gridCol w="850232">
                  <a:extLst>
                    <a:ext uri="{9D8B030D-6E8A-4147-A177-3AD203B41FA5}">
                      <a16:colId xmlns:a16="http://schemas.microsoft.com/office/drawing/2014/main" val="2824051783"/>
                    </a:ext>
                  </a:extLst>
                </a:gridCol>
                <a:gridCol w="994610">
                  <a:extLst>
                    <a:ext uri="{9D8B030D-6E8A-4147-A177-3AD203B41FA5}">
                      <a16:colId xmlns:a16="http://schemas.microsoft.com/office/drawing/2014/main" val="3469444568"/>
                    </a:ext>
                  </a:extLst>
                </a:gridCol>
              </a:tblGrid>
              <a:tr h="227057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 - жөні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Kahoot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бағдарламасы бойынша 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 тапсырмасы 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«Білім депозиті» ойыны</a:t>
                      </a:r>
                      <a:endParaRPr lang="ru-K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Деңгейлік тапсырмалар</a:t>
                      </a:r>
                      <a:endParaRPr lang="ru-K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«Иллюстрациялық бейнелеу» әдісі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Шығармашылық тапсырма: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Plickers.com » бағдарламасы бойынша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 байланыс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</a:t>
                      </a:r>
                      <a:endParaRPr lang="ru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881473"/>
                  </a:ext>
                </a:extLst>
              </a:tr>
              <a:tr h="378387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ұпай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</a:t>
                      </a:r>
                      <a:endParaRPr lang="ru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extLst>
                  <a:ext uri="{0D108BD9-81ED-4DB2-BD59-A6C34878D82A}">
                    <a16:rowId xmlns:a16="http://schemas.microsoft.com/office/drawing/2014/main" val="3447897735"/>
                  </a:ext>
                </a:extLst>
              </a:tr>
              <a:tr h="3479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effectLst/>
                      </a:endParaRPr>
                    </a:p>
                  </a:txBody>
                  <a:tcPr marL="68117" marR="68117" marT="0" marB="0"/>
                </a:tc>
                <a:extLst>
                  <a:ext uri="{0D108BD9-81ED-4DB2-BD59-A6C34878D82A}">
                    <a16:rowId xmlns:a16="http://schemas.microsoft.com/office/drawing/2014/main" val="2398070079"/>
                  </a:ext>
                </a:extLst>
              </a:tr>
              <a:tr h="3479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effectLst/>
                      </a:endParaRPr>
                    </a:p>
                  </a:txBody>
                  <a:tcPr marL="68117" marR="68117" marT="0" marB="0"/>
                </a:tc>
                <a:extLst>
                  <a:ext uri="{0D108BD9-81ED-4DB2-BD59-A6C34878D82A}">
                    <a16:rowId xmlns:a16="http://schemas.microsoft.com/office/drawing/2014/main" val="924335199"/>
                  </a:ext>
                </a:extLst>
              </a:tr>
              <a:tr h="3479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7" marR="681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effectLst/>
                      </a:endParaRPr>
                    </a:p>
                  </a:txBody>
                  <a:tcPr marL="68117" marR="68117" marT="0" marB="0"/>
                </a:tc>
                <a:extLst>
                  <a:ext uri="{0D108BD9-81ED-4DB2-BD59-A6C34878D82A}">
                    <a16:rowId xmlns:a16="http://schemas.microsoft.com/office/drawing/2014/main" val="373726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0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0E482-C0E7-4705-A430-D1C9F1F3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28857"/>
          </a:xfrm>
        </p:spPr>
        <p:txBody>
          <a:bodyPr>
            <a:normAutofit/>
          </a:bodyPr>
          <a:lstStyle/>
          <a:p>
            <a:r>
              <a:rPr lang="kk-KZ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b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kk-KZ" sz="1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6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FB5047-67AD-4482-B75A-E37FB80279A1}"/>
              </a:ext>
            </a:extLst>
          </p:cNvPr>
          <p:cNvSpPr/>
          <p:nvPr/>
        </p:nvSpPr>
        <p:spPr>
          <a:xfrm>
            <a:off x="3227817" y="803562"/>
            <a:ext cx="5062604" cy="1469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8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Дәйек сөз</a:t>
            </a:r>
            <a:endParaRPr lang="ru-KZ" sz="8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1_html_m55b340a4">
            <a:extLst>
              <a:ext uri="{FF2B5EF4-FFF2-40B4-BE49-F238E27FC236}">
                <a16:creationId xmlns:a16="http://schemas.microsoft.com/office/drawing/2014/main" id="{32B05959-C53B-4C05-BEAC-8E42FFE5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21" y="2541890"/>
            <a:ext cx="2402775" cy="24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A3B56F-4C56-413C-AC91-823ACD907813}"/>
              </a:ext>
            </a:extLst>
          </p:cNvPr>
          <p:cNvSpPr/>
          <p:nvPr/>
        </p:nvSpPr>
        <p:spPr>
          <a:xfrm>
            <a:off x="8425267" y="5016901"/>
            <a:ext cx="226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М.Әуезов</a:t>
            </a:r>
            <a:endParaRPr lang="ru-KZ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12FD0A-72DE-4FE1-845F-76A3F5D99981}"/>
              </a:ext>
            </a:extLst>
          </p:cNvPr>
          <p:cNvSpPr/>
          <p:nvPr/>
        </p:nvSpPr>
        <p:spPr>
          <a:xfrm>
            <a:off x="1074821" y="2812031"/>
            <a:ext cx="6769769" cy="2682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4000" b="1" i="1" dirty="0">
                <a:solidFill>
                  <a:srgbClr val="2D6D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«Жасы кіші ініні – ақылы артса, аға тұт.</a:t>
            </a:r>
            <a:endParaRPr lang="ru-KZ" sz="44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4000" b="1" i="1" dirty="0">
                <a:solidFill>
                  <a:srgbClr val="2D6D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Жасы үлкен ағаны – жақсы сыйлап жаға тұт» </a:t>
            </a:r>
            <a:endParaRPr lang="ru-KZ" sz="4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FA4CF3-4317-473B-9230-43791559EC57}"/>
              </a:ext>
            </a:extLst>
          </p:cNvPr>
          <p:cNvSpPr/>
          <p:nvPr/>
        </p:nvSpPr>
        <p:spPr>
          <a:xfrm>
            <a:off x="2153814" y="1159148"/>
            <a:ext cx="8264698" cy="263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8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«Білім депозиті»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8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ойыны</a:t>
            </a:r>
            <a:endParaRPr lang="ru-KZ" sz="8800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B2212C9-7BE4-4AEC-9910-FBCF5C4EE10F}"/>
              </a:ext>
            </a:extLst>
          </p:cNvPr>
          <p:cNvSpPr/>
          <p:nvPr/>
        </p:nvSpPr>
        <p:spPr>
          <a:xfrm rot="20291405">
            <a:off x="4807327" y="4132712"/>
            <a:ext cx="2081303" cy="142774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KZ">
              <a:solidFill>
                <a:srgbClr val="00B05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9F38562-FE1F-4454-A06B-9F7EE14394D1}"/>
              </a:ext>
            </a:extLst>
          </p:cNvPr>
          <p:cNvSpPr/>
          <p:nvPr/>
        </p:nvSpPr>
        <p:spPr>
          <a:xfrm rot="20291405">
            <a:off x="1734201" y="4132711"/>
            <a:ext cx="2081303" cy="1427748"/>
          </a:xfrm>
          <a:prstGeom prst="roundRect">
            <a:avLst/>
          </a:prstGeom>
          <a:solidFill>
            <a:srgbClr val="29F7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KZ">
              <a:solidFill>
                <a:srgbClr val="00B050"/>
              </a:solidFill>
            </a:endParaRPr>
          </a:p>
        </p:txBody>
      </p:sp>
      <p:sp>
        <p:nvSpPr>
          <p:cNvPr id="9" name="Блок-схема: объединение 8">
            <a:extLst>
              <a:ext uri="{FF2B5EF4-FFF2-40B4-BE49-F238E27FC236}">
                <a16:creationId xmlns:a16="http://schemas.microsoft.com/office/drawing/2014/main" id="{DABD11A0-CD83-4653-9FCE-A828082D2709}"/>
              </a:ext>
            </a:extLst>
          </p:cNvPr>
          <p:cNvSpPr/>
          <p:nvPr/>
        </p:nvSpPr>
        <p:spPr>
          <a:xfrm rot="20292865">
            <a:off x="4826595" y="4252568"/>
            <a:ext cx="1892360" cy="80947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FB70910-8D59-4CC6-A9E0-EE883669145A}"/>
              </a:ext>
            </a:extLst>
          </p:cNvPr>
          <p:cNvSpPr/>
          <p:nvPr/>
        </p:nvSpPr>
        <p:spPr>
          <a:xfrm rot="20291405">
            <a:off x="7942106" y="4132711"/>
            <a:ext cx="2081303" cy="142774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KZ">
              <a:solidFill>
                <a:srgbClr val="00B050"/>
              </a:solidFill>
            </a:endParaRPr>
          </a:p>
        </p:txBody>
      </p:sp>
      <p:sp>
        <p:nvSpPr>
          <p:cNvPr id="11" name="Блок-схема: объединение 10">
            <a:extLst>
              <a:ext uri="{FF2B5EF4-FFF2-40B4-BE49-F238E27FC236}">
                <a16:creationId xmlns:a16="http://schemas.microsoft.com/office/drawing/2014/main" id="{6742CF3E-0974-42A9-A63F-895BA0BA132B}"/>
              </a:ext>
            </a:extLst>
          </p:cNvPr>
          <p:cNvSpPr/>
          <p:nvPr/>
        </p:nvSpPr>
        <p:spPr>
          <a:xfrm rot="20292865">
            <a:off x="8039450" y="4289331"/>
            <a:ext cx="1811887" cy="80947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Блок-схема: объединение 11">
            <a:extLst>
              <a:ext uri="{FF2B5EF4-FFF2-40B4-BE49-F238E27FC236}">
                <a16:creationId xmlns:a16="http://schemas.microsoft.com/office/drawing/2014/main" id="{8E725C69-0A89-4471-9646-6512103D8A5A}"/>
              </a:ext>
            </a:extLst>
          </p:cNvPr>
          <p:cNvSpPr/>
          <p:nvPr/>
        </p:nvSpPr>
        <p:spPr>
          <a:xfrm rot="20292865">
            <a:off x="1650685" y="4274398"/>
            <a:ext cx="2010006" cy="80947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15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алыш, кровать, внутренний, укладывает&#10;&#10;Автоматически созданное описание">
            <a:extLst>
              <a:ext uri="{FF2B5EF4-FFF2-40B4-BE49-F238E27FC236}">
                <a16:creationId xmlns:a16="http://schemas.microsoft.com/office/drawing/2014/main" id="{56670264-2B4A-4A64-BB49-96C694960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1405689"/>
            <a:ext cx="2798083" cy="19049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костюм, галсту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4EE00EA-7D4B-4558-A7EB-124CA81E2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73" y="1405689"/>
            <a:ext cx="2798083" cy="1927324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ешний, человек, мужчин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62CD7032-B19A-453D-AF90-DC3FDEEBE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3547313"/>
            <a:ext cx="2857496" cy="19049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жчина, шляпа, носит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0EF12706-AE20-4AE9-A18F-CEE1072F1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73" y="3547313"/>
            <a:ext cx="2857497" cy="1904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415C56-C689-49A6-9BBB-6A82A585BF8C}"/>
              </a:ext>
            </a:extLst>
          </p:cNvPr>
          <p:cNvSpPr txBox="1"/>
          <p:nvPr/>
        </p:nvSpPr>
        <p:spPr>
          <a:xfrm>
            <a:off x="3427365" y="529098"/>
            <a:ext cx="4948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 сурет 1 сөйлем»</a:t>
            </a:r>
            <a:endParaRPr lang="ru-KZ" sz="44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6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362A74-3DE5-4721-B49A-9EA2E1691C8C}"/>
              </a:ext>
            </a:extLst>
          </p:cNvPr>
          <p:cNvSpPr txBox="1"/>
          <p:nvPr/>
        </p:nvSpPr>
        <p:spPr>
          <a:xfrm>
            <a:off x="2703413" y="465221"/>
            <a:ext cx="64833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сурет 1 сөйлем</a:t>
            </a:r>
            <a:endParaRPr lang="ru-KZ" sz="66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545E04-E534-484C-B757-563BE4AB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3" y="1880936"/>
            <a:ext cx="3705726" cy="370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Крест 6">
            <a:extLst>
              <a:ext uri="{FF2B5EF4-FFF2-40B4-BE49-F238E27FC236}">
                <a16:creationId xmlns:a16="http://schemas.microsoft.com/office/drawing/2014/main" id="{2CA9B564-C208-441B-A70B-B327BD1D0D19}"/>
              </a:ext>
            </a:extLst>
          </p:cNvPr>
          <p:cNvSpPr/>
          <p:nvPr/>
        </p:nvSpPr>
        <p:spPr>
          <a:xfrm>
            <a:off x="5566609" y="2825414"/>
            <a:ext cx="1636297" cy="1604211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D08115-84E8-40D5-A1B8-5182B9B5CC2F}"/>
              </a:ext>
            </a:extLst>
          </p:cNvPr>
          <p:cNvSpPr/>
          <p:nvPr/>
        </p:nvSpPr>
        <p:spPr>
          <a:xfrm>
            <a:off x="7860632" y="1764632"/>
            <a:ext cx="3320715" cy="35453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кезең</a:t>
            </a:r>
          </a:p>
          <a:p>
            <a:pPr algn="ctr"/>
            <a:r>
              <a:rPr lang="kk-KZ" sz="3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кезең</a:t>
            </a:r>
          </a:p>
          <a:p>
            <a:pPr algn="ctr"/>
            <a:r>
              <a:rPr lang="kk-KZ" sz="3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кезең </a:t>
            </a:r>
            <a:endParaRPr lang="ru-KZ" sz="36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алыш, кровать, внутренний, укладывает&#10;&#10;Автоматически созданное описание">
            <a:extLst>
              <a:ext uri="{FF2B5EF4-FFF2-40B4-BE49-F238E27FC236}">
                <a16:creationId xmlns:a16="http://schemas.microsoft.com/office/drawing/2014/main" id="{56670264-2B4A-4A64-BB49-96C694960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36" y="3396246"/>
            <a:ext cx="2313679" cy="157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человек, костюм, галсту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4EE00EA-7D4B-4558-A7EB-124CA81E2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72" y="4422067"/>
            <a:ext cx="2278828" cy="156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внешний, человек, мужчин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62CD7032-B19A-453D-AF90-DC3FDEEBE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57" y="3429000"/>
            <a:ext cx="2313678" cy="154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мужчина, шляпа, носит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0EF12706-AE20-4AE9-A18F-CEE1072F1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42" y="4422067"/>
            <a:ext cx="2313679" cy="154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881428-EE53-400B-AFBD-30744794D3E3}"/>
              </a:ext>
            </a:extLst>
          </p:cNvPr>
          <p:cNvSpPr/>
          <p:nvPr/>
        </p:nvSpPr>
        <p:spPr>
          <a:xfrm>
            <a:off x="465221" y="866274"/>
            <a:ext cx="1127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ұғым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54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5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727</Words>
  <Application>Microsoft Office PowerPoint</Application>
  <PresentationFormat>Широкоэкранный</PresentationFormat>
  <Paragraphs>113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Натуральные материалы</vt:lpstr>
      <vt:lpstr>Қош келдіңіздер!!!</vt:lpstr>
      <vt:lpstr>Презентация PowerPoint</vt:lpstr>
      <vt:lpstr>Презентация PowerPoint</vt:lpstr>
      <vt:lpstr>Үй тапсырмасы «Kahoot»  бағдарламасы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«Kahoot» бағдарламасы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Қош келдіңіздер!!!</dc:title>
  <dc:creator>HP</dc:creator>
  <cp:lastModifiedBy>HP</cp:lastModifiedBy>
  <cp:revision>5</cp:revision>
  <dcterms:created xsi:type="dcterms:W3CDTF">2019-11-08T03:42:32Z</dcterms:created>
  <dcterms:modified xsi:type="dcterms:W3CDTF">2019-11-12T06:31:57Z</dcterms:modified>
</cp:coreProperties>
</file>