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8" r:id="rId4"/>
    <p:sldId id="272" r:id="rId5"/>
    <p:sldId id="275" r:id="rId6"/>
    <p:sldId id="273" r:id="rId7"/>
    <p:sldId id="274" r:id="rId8"/>
    <p:sldId id="276" r:id="rId9"/>
    <p:sldId id="277" r:id="rId10"/>
    <p:sldId id="279" r:id="rId11"/>
    <p:sldId id="280" r:id="rId12"/>
    <p:sldId id="281" r:id="rId13"/>
    <p:sldId id="282" r:id="rId14"/>
    <p:sldId id="284" r:id="rId15"/>
    <p:sldId id="28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49214-15CE-4532-9C33-500AB3DB37FC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ECD8D-3708-4C1A-B992-3016959627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2483768" y="0"/>
            <a:ext cx="5904656" cy="10801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тақырыбы</a:t>
            </a:r>
            <a:r>
              <a:rPr lang="kk-KZ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kk-KZ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Ұлттық тағамдар.Мәтін</a:t>
            </a:r>
            <a:r>
              <a:rPr lang="kk-KZ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1196752"/>
            <a:ext cx="2555776" cy="15121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Сабақта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қол жеткізілетін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оқу мақсаттары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75856" y="1196752"/>
            <a:ext cx="2555776" cy="15121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 мақсаттары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72200" y="1196752"/>
            <a:ext cx="2555776" cy="15121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Бағалау критерийлері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2780928"/>
            <a:ext cx="2736304" cy="38884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1.7 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Тыңдалған материал бойынша өз пікірін айту 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1.8 Берілген тақырыпқа  әңгіме құрап айту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1.9 Сөздерді, дыбыстарды орфоэпиялық нормаларға сәйкес дұрыс айту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75856" y="2780928"/>
            <a:ext cx="2664296" cy="38884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Барлық оқушылар: </a:t>
            </a:r>
            <a:r>
              <a:rPr lang="kk-KZ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білімді меңгереді</a:t>
            </a:r>
            <a:r>
              <a:rPr lang="kk-KZ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Көптеген 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kk-KZ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kk-KZ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 </a:t>
            </a:r>
            <a:r>
              <a:rPr lang="kk-KZ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түсініп, тыңдап, жетекші сұрақтар арқылы талқылайды</a:t>
            </a:r>
            <a:r>
              <a:rPr lang="kk-KZ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Кейбір оқушылар:</a:t>
            </a:r>
            <a:r>
              <a:rPr lang="kk-KZ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 </a:t>
            </a:r>
            <a:r>
              <a:rPr lang="kk-KZ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 өмірде қолдана алады.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72200" y="2780928"/>
            <a:ext cx="2592288" cy="38884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 сөздер мен сөйлемдердің көпшілігін дұрыс қайталай алады.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 сөйлеу арқылы, мәселені түсінгенін көрсете алады.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0"/>
            <a:ext cx="7704856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" y="2492896"/>
            <a:ext cx="4332668" cy="24335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355976" y="1009694"/>
            <a:ext cx="4788024" cy="584830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Тарсылдатпай едендi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Орнымыздан тұрып ап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Жүгiрейiк бiр уақ.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Бiр, екi, үш, бiр, екi, үш.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Аяқты алға созайық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Тiк көтерiп, қозғайық.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сылбыр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болмайық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озбайық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Бiр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екi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бiр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екi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680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трелка вправо 7"/>
          <p:cNvSpPr/>
          <p:nvPr/>
        </p:nvSpPr>
        <p:spPr>
          <a:xfrm>
            <a:off x="659841" y="883820"/>
            <a:ext cx="1907704" cy="68859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4- жаттығу </a:t>
            </a:r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08040" y="1310072"/>
            <a:ext cx="3402600" cy="6787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Суретке мұқият қараңдар.</a:t>
            </a:r>
          </a:p>
          <a:p>
            <a:pPr algn="ctr"/>
            <a:r>
              <a:rPr lang="kk-KZ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 бойынша әңгіме құраңдар 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5968" y="152400"/>
            <a:ext cx="7704856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Дәптермен жұмыс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ÐÐ°ÑÑÐ¸Ð½ÐºÐ¸ Ð¿Ð¾ Ð·Ð°Ð¿ÑÐ¾ÑÑ ÑÒ¯Ð¹Ðµ ÑÐ°ÑÑ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693" y="2420886"/>
            <a:ext cx="5976664" cy="3976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645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3216068" y="1042696"/>
            <a:ext cx="3402600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 тағамдарды тап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5968" y="152400"/>
            <a:ext cx="7704856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Суретпен жұмыс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ÐÐ°ÑÑÐ¸Ð½ÐºÐ¸ Ð¿Ð¾ Ð·Ð°Ð¿ÑÐ¾ÑÑ Ò±Ð»ÑÑÑÒ ÐµÑ ÑÐ°ÒÐ°Ð¼Ð´Ð°ÑÑ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06" y="1988840"/>
            <a:ext cx="2381250" cy="156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55472" y="1649456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5476" y="4221088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16216" y="1801856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91880" y="1721464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28520" y="4106112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91880" y="4221088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4" descr="ÐÐ°ÑÑÐ¸Ð½ÐºÐ¸ Ð¿Ð¾ Ð·Ð°Ð¿ÑÐ¾ÑÑ Ò±Ð»ÑÑÑÒ ÐµÑ ÑÐ°ÒÐ°Ð¼Ð´Ð°ÑÑ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3" t="25644" r="2661"/>
          <a:stretch/>
        </p:blipFill>
        <p:spPr bwMode="auto">
          <a:xfrm>
            <a:off x="3629433" y="4639845"/>
            <a:ext cx="2117925" cy="1837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ÐÐ°ÑÑÐ¸Ð½ÐºÐ¸ Ð¿Ð¾ Ð·Ð°Ð¿ÑÐ¾ÑÑ Ð±ÑÑÐ³ÐµÑ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241" y="1483087"/>
            <a:ext cx="2381250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ÐÐ°ÑÑÐ¸Ð½ÐºÐ¸ Ð¿Ð¾ Ð·Ð°Ð¿ÑÐ¾ÑÑ ÒÒ±ÑÑ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3"/>
          <a:stretch/>
        </p:blipFill>
        <p:spPr bwMode="auto">
          <a:xfrm>
            <a:off x="6762963" y="1988840"/>
            <a:ext cx="2432211" cy="206664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ÐÐ°ÑÑÐ¸Ð½ÐºÐ¸ Ð¿Ð¾ Ð·Ð°Ð¿ÑÐ¾ÑÑ Ð²Ð°ÑÐµÐ½Ð¸ÐºÐ¸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6" t="10752" r="11812"/>
          <a:stretch/>
        </p:blipFill>
        <p:spPr bwMode="auto">
          <a:xfrm>
            <a:off x="10903" y="4393247"/>
            <a:ext cx="3287051" cy="24585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4393247"/>
            <a:ext cx="2664296" cy="22171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3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395536" y="1564056"/>
            <a:ext cx="3402600" cy="6787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Пайдалы,Ұлттық тағамдар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5968" y="152400"/>
            <a:ext cx="7704856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Ойлан тап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32040" y="1564056"/>
            <a:ext cx="3402600" cy="6787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Зиянды тағамдар.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67168" y="2564904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78806" y="3626506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67168" y="4869160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423306" y="4869160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3306" y="3709256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18506" y="2649844"/>
            <a:ext cx="429668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23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ÐÐ°ÑÑÐ¸Ð½ÐºÐ¸ Ð¿Ð¾ Ð·Ð°Ð¿ÑÐ¾ÑÑ ÐºÐµÑÑ Ð±Ð°Ð¹Ð»Ð°Ð½ÑÑ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89" y="908720"/>
            <a:ext cx="8473822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480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1475656" y="5013176"/>
            <a:ext cx="6696744" cy="142942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Барлығымыз шеңберге тұрайық.</a:t>
            </a:r>
          </a:p>
          <a:p>
            <a:pPr algn="ctr"/>
            <a:r>
              <a:rPr lang="kk-KZ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Бет-бейнемен бүгінгі сабақтан алған әсеріңді көршіңе көрсет</a:t>
            </a:r>
          </a:p>
          <a:p>
            <a:pPr algn="ctr"/>
            <a:r>
              <a:rPr lang="kk-KZ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 берілген қолдармен көршіңді бағала.</a:t>
            </a:r>
          </a:p>
        </p:txBody>
      </p:sp>
      <p:pic>
        <p:nvPicPr>
          <p:cNvPr id="1331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7344816" cy="4670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437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263682" y="1700808"/>
            <a:ext cx="4283968" cy="5400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Пән</a:t>
            </a:r>
            <a:endParaRPr lang="kk-KZ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32040" y="2827009"/>
            <a:ext cx="4067944" cy="5676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Ұлттық тағамдар.Мәтін</a:t>
            </a:r>
            <a:r>
              <a:rPr lang="kk-KZ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2194" y="2857930"/>
            <a:ext cx="4283968" cy="5400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тақырыбы</a:t>
            </a:r>
            <a:r>
              <a:rPr lang="kk-KZ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8032" y="764704"/>
            <a:ext cx="4283968" cy="5400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 </a:t>
            </a:r>
            <a:endParaRPr lang="kk-KZ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76056" y="1700808"/>
            <a:ext cx="4067944" cy="5676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Сауат ашу </a:t>
            </a:r>
            <a:endParaRPr lang="en-US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84440" y="764704"/>
            <a:ext cx="4067944" cy="5676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ÐÐ°ÑÑÐ¸Ð½ÐºÐ¸ Ð¿Ð¾ Ð·Ð°Ð¿ÑÐ¾ÑÑ ÑÐ±ÑÑÐ°Ð¹ Ð°Ð»ÑÑÐ½ÑÐ°ÑÐ¸Ð½ ÐºÐµÐ» Ð±Ð°Ð»Ð°Ð»Ð°Ñ Ð¾ÒÑÐ»ÑÒ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1" b="14984"/>
          <a:stretch/>
        </p:blipFill>
        <p:spPr bwMode="auto">
          <a:xfrm>
            <a:off x="1565412" y="3616036"/>
            <a:ext cx="5400600" cy="28966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350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0"/>
            <a:ext cx="7704856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Ынтымақтастық атмосферасын </a:t>
            </a: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9" y="1772816"/>
            <a:ext cx="4332668" cy="24335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355976" y="1009694"/>
            <a:ext cx="4788024" cy="584830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Бала, бала,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балапан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Қане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қайсы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алақан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Саусақтарың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әйбат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Былай-былай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ойнат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Бала, бала,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балапан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Қане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қайсы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алақан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Саусақтарың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әйбат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Былай-былай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ойнат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kk-KZ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бір-біріміздің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қолымыздан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ұстап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алақан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жүректің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жылуын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сезініп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үйренген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тамаша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қуаныш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0" y="6021288"/>
            <a:ext cx="1907704" cy="83671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минут</a:t>
            </a:r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787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0"/>
            <a:ext cx="7704856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ортасы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7236296" y="5990859"/>
            <a:ext cx="1907704" cy="83671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kk-KZ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минут</a:t>
            </a:r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3344951" y="789468"/>
            <a:ext cx="2808312" cy="792088"/>
          </a:xfrm>
          <a:prstGeom prst="left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Таныстырылым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7544" y="1700809"/>
            <a:ext cx="3744416" cy="10801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тақырыбымыз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болмақ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-Қандай ұлттық тағамдарды білеміз?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көрейік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!?</a:t>
            </a:r>
            <a:endParaRPr lang="kk-KZ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518739" y="3140968"/>
            <a:ext cx="1907704" cy="83671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Сүт тағамдары</a:t>
            </a:r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18739" y="4725144"/>
            <a:ext cx="1907704" cy="83671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Ет тағамдары.</a:t>
            </a:r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ÐÐ°ÑÑÐ¸Ð½ÐºÐ¸ Ð¿Ð¾ Ð·Ð°Ð¿ÑÐ¾ÑÑ Ð¡Ò¯Ñ ÑÐ°ÒÐ°Ð¼Ð´Ð°ÑÑ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9" t="11860" b="3944"/>
          <a:stretch/>
        </p:blipFill>
        <p:spPr bwMode="auto">
          <a:xfrm>
            <a:off x="4355976" y="2418525"/>
            <a:ext cx="3384376" cy="242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488" y="4221087"/>
            <a:ext cx="2431551" cy="243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 вправо 15"/>
          <p:cNvSpPr/>
          <p:nvPr/>
        </p:nvSpPr>
        <p:spPr>
          <a:xfrm>
            <a:off x="26043" y="764704"/>
            <a:ext cx="1979712" cy="100811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Белсенд</a:t>
            </a:r>
            <a:r>
              <a:rPr lang="kk-KZ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 оқу әдісі</a:t>
            </a:r>
            <a:endParaRPr lang="ru-RU" sz="1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997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0"/>
            <a:ext cx="7704856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Сәйкестендір.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ÐÐ°ÑÑÐ¸Ð½ÐºÐ¸ Ð¿Ð¾ Ð·Ð°Ð¿ÑÐ¾ÑÑ ÑÒ¯Ð¹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052216"/>
            <a:ext cx="2529013" cy="1582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ÐÐ°ÑÑÐ¸Ð½ÐºÐ¸ Ð¿Ð¾ Ð·Ð°Ð¿ÑÐ¾ÑÑ Ð¶ÑÐ»ÒÑ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66120"/>
            <a:ext cx="2736304" cy="20522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ÐÐ°ÑÑÐ¸Ð½ÐºÐ¸ Ð¿Ð¾ Ð·Ð°Ð¿ÑÐ¾ÑÑ ÑÐ¸ÑÑ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0" y="5157191"/>
            <a:ext cx="3092446" cy="1546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ÐÐ°ÑÑÐ¸Ð½ÐºÐ¸ Ð¿Ð¾ Ð·Ð°Ð¿ÑÐ¾ÑÑ ÑÒ¯Ñ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8" t="29030" r="31897" b="9863"/>
          <a:stretch/>
        </p:blipFill>
        <p:spPr bwMode="auto">
          <a:xfrm>
            <a:off x="6011205" y="1052215"/>
            <a:ext cx="1441115" cy="2204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ÐÐ°ÑÑÐ¸Ð½ÐºÐ¸ Ð¿Ð¾ Ð·Ð°Ð¿ÑÐ¾ÑÑ ÒÑÐ¼ÑÐ·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1" y="3256998"/>
            <a:ext cx="1691680" cy="1585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ÐÐ°ÑÑÐ¸Ð½ÐºÐ¸ Ð¿Ð¾ Ð·Ð°Ð¿ÑÐ¾ÑÑ ÑÒ±Ð±Ð°Ñ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6" t="12919" b="18879"/>
          <a:stretch/>
        </p:blipFill>
        <p:spPr bwMode="auto">
          <a:xfrm>
            <a:off x="5580112" y="4479938"/>
            <a:ext cx="1754304" cy="2223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5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0"/>
            <a:ext cx="7704856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Мәтінмен жұмыс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659841" y="883820"/>
            <a:ext cx="1907704" cy="68859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жаттығу </a:t>
            </a:r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9192" y="1941062"/>
            <a:ext cx="3886409" cy="87966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түсініп оқы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07704" y="3225290"/>
            <a:ext cx="3886409" cy="87966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 жауап бер.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95936" y="4244154"/>
            <a:ext cx="4536504" cy="242520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 не туралы?</a:t>
            </a:r>
          </a:p>
          <a:p>
            <a:pPr marL="457200" indent="-457200">
              <a:buAutoNum type="arabicPeriod"/>
            </a:pP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Шұбат деген не?</a:t>
            </a:r>
          </a:p>
          <a:p>
            <a:pPr marL="457200" indent="-457200">
              <a:buAutoNum type="arabicPeriod"/>
            </a:pP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Шұбатты неден жасайды?</a:t>
            </a:r>
          </a:p>
          <a:p>
            <a:pPr marL="457200" indent="-457200">
              <a:buAutoNum type="arabicPeriod"/>
            </a:pP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Шұбаттың пайдасы туралы естідіңдер ме ?</a:t>
            </a:r>
          </a:p>
          <a:p>
            <a:pPr marL="457200" indent="-457200">
              <a:buAutoNum type="arabicPeriod"/>
            </a:pP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Саған шұбат ұнайды ма?</a:t>
            </a:r>
          </a:p>
        </p:txBody>
      </p:sp>
      <p:pic>
        <p:nvPicPr>
          <p:cNvPr id="14" name="Picture 2" descr="ÐÐ°ÑÑÐ¸Ð½ÐºÐ¸ Ð¿Ð¾ Ð·Ð°Ð¿ÑÐ¾ÑÑ ÑÒ¯Ð¹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7" y="4305348"/>
            <a:ext cx="3778101" cy="23640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ÐÐ°ÑÑÐ¸Ð½ÐºÐ¸ Ð¿Ð¾ Ð·Ð°Ð¿ÑÐ¾ÑÑ ÑÒ±Ð±Ð°Ñ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6" t="12919" b="18879"/>
          <a:stretch/>
        </p:blipFill>
        <p:spPr bwMode="auto">
          <a:xfrm>
            <a:off x="6516216" y="1147717"/>
            <a:ext cx="2268252" cy="2874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997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трелка вправо 7"/>
          <p:cNvSpPr/>
          <p:nvPr/>
        </p:nvSpPr>
        <p:spPr>
          <a:xfrm>
            <a:off x="659841" y="883820"/>
            <a:ext cx="1907704" cy="68859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жаттығу </a:t>
            </a:r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68771" y="2132856"/>
            <a:ext cx="5182553" cy="159974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Түйе маған шұбат берді,</a:t>
            </a:r>
          </a:p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Шұбат маған қуат берді.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08040" y="1310072"/>
            <a:ext cx="2960712" cy="5347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Жаңылтпашты жатқа жаз 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5968" y="152400"/>
            <a:ext cx="7704856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Дәптермен жұмыс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ÐÐ°ÑÑÐ¸Ð½ÐºÐ¸ Ð¿Ð¾ Ð·Ð°Ð¿ÑÐ¾ÑÑ ÑÒ±Ð±Ð°Ñ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4" r="30114"/>
          <a:stretch/>
        </p:blipFill>
        <p:spPr bwMode="auto">
          <a:xfrm>
            <a:off x="6084168" y="4047193"/>
            <a:ext cx="1052945" cy="2438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Ð°ÑÑÐ¸Ð½ÐºÐ¸ Ð¿Ð¾ Ð·Ð°Ð¿ÑÐ¾ÑÑ ÑÒ±Ð±Ð°Ñ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938438"/>
            <a:ext cx="3777292" cy="26559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594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835968" y="152400"/>
            <a:ext cx="2151856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Ойлан тап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90884" y="168617"/>
            <a:ext cx="5269548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Жұптастырып төлдерін тап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2" name="Picture 8" descr="ÐÐ°ÑÑÐ¸Ð½ÐºÐ¸ Ð¿Ð¾ Ð·Ð°Ð¿ÑÐ¾ÑÑ ÑÐ¸ÑÑ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0"/>
          <a:stretch/>
        </p:blipFill>
        <p:spPr bwMode="auto">
          <a:xfrm>
            <a:off x="334058" y="1340768"/>
            <a:ext cx="2856826" cy="17709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331" y="4882644"/>
            <a:ext cx="2311828" cy="1803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ÐÐ°ÑÑÐ¸Ð½ÐºÐ¸ Ð¿Ð¾ Ð·Ð°Ð¿ÑÐ¾ÑÑ Ð¶ÑÐ»ÒÑ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49"/>
          <a:stretch/>
        </p:blipFill>
        <p:spPr bwMode="auto">
          <a:xfrm>
            <a:off x="336260" y="3111674"/>
            <a:ext cx="2435540" cy="18353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ÐÐ°ÑÑÐ¸Ð½ÐºÐ¸ Ð¿Ð¾ Ð·Ð°Ð¿ÑÐ¾ÑÑ ÒÒ±Ð»ÑÐ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40768"/>
            <a:ext cx="2644279" cy="1771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ÐÐ°ÑÑÐ¸Ð½ÐºÐ¸ Ð¿Ð¾ Ð·Ð°Ð¿ÑÐ¾ÑÑ ÑÒ¯Ð¹Ð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85" y="5121907"/>
            <a:ext cx="2131465" cy="1596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6" t="23696"/>
          <a:stretch/>
        </p:blipFill>
        <p:spPr bwMode="auto">
          <a:xfrm>
            <a:off x="6617157" y="3111674"/>
            <a:ext cx="2010348" cy="16865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657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ÐÐ°ÑÑÐ¸Ð½ÐºÐ¸ Ð¿Ð¾ Ð·Ð°Ð¿ÑÐ¾ÑÑ ÐºÐ°ÑÑÐ¸Ð½ÐºÐ° Ð½Ð° Ð·Ð°Ð´Ð½Ð¸Ð¹ Ð¿Ð»Ð°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6" name="Picture 4" descr="ÐÐ°ÑÑÐ¸Ð½ÐºÐ¸ Ð¿Ð¾ Ð·Ð°Ð¿ÑÐ¾ÑÑ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2060848"/>
            <a:ext cx="2924944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63688" y="209838"/>
            <a:ext cx="5269548" cy="764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Ребусты шеш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ÐÐ°ÑÑÐ¸Ð½ÐºÐ¸ Ð¿Ð¾ Ð·Ð°Ð¿ÑÐ¾ÑÑ ÑÐµÐ±ÑÑ Ð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6615" r="70144" b="79833"/>
          <a:stretch/>
        </p:blipFill>
        <p:spPr bwMode="auto">
          <a:xfrm>
            <a:off x="1357288" y="2278743"/>
            <a:ext cx="406400" cy="52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ÐÐ°ÑÑÐ¸Ð½ÐºÐ¸ Ð¿Ð¾ Ð·Ð°Ð¿ÑÐ¾ÑÑ ÑÐµÐ±ÑÑ Ð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6615" r="70144" b="79833"/>
          <a:stretch/>
        </p:blipFill>
        <p:spPr bwMode="auto">
          <a:xfrm>
            <a:off x="1756836" y="2278743"/>
            <a:ext cx="406400" cy="52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ÐÐ°ÑÑÐ¸Ð½ÐºÐ¸ Ð¿Ð¾ Ð·Ð°Ð¿ÑÐ¾ÑÑ Ð´Ð¾Ð¿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78743"/>
            <a:ext cx="2185987" cy="20002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ÐÐ°ÑÑÐ¸Ð½ÐºÐ¸ Ð¿Ð¾ Ð·Ð°Ð¿ÑÐ¾ÑÑ ÑÐµÐ±ÑÑ Ð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6615" r="70144" b="79833"/>
          <a:stretch/>
        </p:blipFill>
        <p:spPr bwMode="auto">
          <a:xfrm flipH="1" flipV="1">
            <a:off x="3131840" y="2169886"/>
            <a:ext cx="406400" cy="52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ÐÐ°ÑÑÐ¸Ð½ÐºÐ¸ Ð¿Ð¾ Ð·Ð°Ð¿ÑÐ¾ÑÑ ÑÐµÐ±ÑÑ Ð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6615" r="70144" b="79833"/>
          <a:stretch/>
        </p:blipFill>
        <p:spPr bwMode="auto">
          <a:xfrm rot="10800000" flipH="1">
            <a:off x="4572000" y="2235200"/>
            <a:ext cx="406400" cy="52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ÐÐ°ÑÑÐ¸Ð½ÐºÐ¸ Ð¿Ð¾ Ð·Ð°Ð¿ÑÐ¾ÑÑ ÑÐ°ÑÐ°Ò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69" b="18872"/>
          <a:stretch/>
        </p:blipFill>
        <p:spPr bwMode="auto">
          <a:xfrm>
            <a:off x="5364088" y="2396728"/>
            <a:ext cx="2701353" cy="1684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ÐÐ°ÑÑÐ¸Ð½ÐºÐ¸ Ð¿Ð¾ Ð·Ð°Ð¿ÑÐ¾ÑÑ ÑÐµÐ±ÑÑ Ð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6615" r="70144" b="79833"/>
          <a:stretch/>
        </p:blipFill>
        <p:spPr bwMode="auto">
          <a:xfrm rot="10800000" flipH="1">
            <a:off x="7651784" y="2235201"/>
            <a:ext cx="406400" cy="52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ÐÐ°ÑÑÐ¸Ð½ÐºÐ¸ Ð¿Ð¾ Ð·Ð°Ð¿ÑÐ¾ÑÑ ÑÐµÐ±ÑÑ Ð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6615" r="70144" b="79833"/>
          <a:stretch/>
        </p:blipFill>
        <p:spPr bwMode="auto">
          <a:xfrm rot="10800000" flipH="1">
            <a:off x="8070952" y="2235200"/>
            <a:ext cx="406400" cy="52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ÐÐ°ÑÑÐ¸Ð½ÐºÐ¸ Ð¿Ð¾ Ð·Ð°Ð¿ÑÐ¾ÑÑ ÑÐµÐ±ÑÑ Ð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6615" r="70144" b="79833"/>
          <a:stretch/>
        </p:blipFill>
        <p:spPr bwMode="auto">
          <a:xfrm rot="10800000" flipH="1">
            <a:off x="8452825" y="2235200"/>
            <a:ext cx="406400" cy="52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6539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338</Words>
  <Application>Microsoft Office PowerPoint</Application>
  <PresentationFormat>Экран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Мади</dc:creator>
  <cp:lastModifiedBy>Мади</cp:lastModifiedBy>
  <cp:revision>31</cp:revision>
  <dcterms:created xsi:type="dcterms:W3CDTF">2018-05-30T22:34:18Z</dcterms:created>
  <dcterms:modified xsi:type="dcterms:W3CDTF">2019-04-18T13:17:45Z</dcterms:modified>
</cp:coreProperties>
</file>