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Средний стиль 2 —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8A107856-5554-42FB-B03E-39F5DBC370BA}" styleName="Средний стиль 4 —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8FD4443E-F989-4FC4-A0C8-D5A2AF1F390B}" styleName="Темный стиль 1 — акцент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125E5076-3810-47DD-B79F-674D7AD40C01}" styleName="Темный стиль 1 — акцент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1" d="100"/>
          <a:sy n="91" d="100"/>
        </p:scale>
        <p:origin x="341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076305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32019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3519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4732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45967509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8588720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9611945"/>
      </p:ext>
    </p:extLst>
  </p:cSld>
  <p:clrMapOvr>
    <a:masterClrMapping/>
  </p:clrMapOvr>
  <p:extLst mod="1"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43445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494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85387129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7612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FA5CA8FA-223E-4C1C-9253-A5120402D54D}" type="datetimeFigureOut">
              <a:rPr lang="en-US" smtClean="0"/>
              <a:t>11/18/2019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568B197C-8EFD-42F8-A2C7-025AC118D4A6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243979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1.xml"/><Relationship Id="rId3" Type="http://schemas.openxmlformats.org/officeDocument/2006/relationships/slide" Target="slide5.xml"/><Relationship Id="rId7" Type="http://schemas.openxmlformats.org/officeDocument/2006/relationships/slide" Target="slide10.xml"/><Relationship Id="rId2" Type="http://schemas.openxmlformats.org/officeDocument/2006/relationships/slide" Target="slide3.xml"/><Relationship Id="rId1" Type="http://schemas.openxmlformats.org/officeDocument/2006/relationships/slideLayout" Target="../slideLayouts/slideLayout7.xml"/><Relationship Id="rId6" Type="http://schemas.openxmlformats.org/officeDocument/2006/relationships/slide" Target="slide9.xml"/><Relationship Id="rId5" Type="http://schemas.openxmlformats.org/officeDocument/2006/relationships/slide" Target="slide8.xml"/><Relationship Id="rId4" Type="http://schemas.openxmlformats.org/officeDocument/2006/relationships/slide" Target="slide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9682" y="1399165"/>
            <a:ext cx="12518730" cy="4496081"/>
          </a:xfrm>
        </p:spPr>
        <p:txBody>
          <a:bodyPr/>
          <a:lstStyle/>
          <a:p>
            <a:r>
              <a:rPr lang="en-US" sz="7200" dirty="0" smtClean="0"/>
              <a:t>Python</a:t>
            </a:r>
            <a:r>
              <a:rPr lang="kk-KZ" sz="7200" dirty="0" smtClean="0"/>
              <a:t/>
            </a:r>
            <a:br>
              <a:rPr lang="kk-KZ" sz="7200" dirty="0" smtClean="0"/>
            </a:br>
            <a:r>
              <a:rPr lang="kk-KZ" sz="7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бағдарламасының негізгі ұғымдары</a:t>
            </a:r>
            <a:r>
              <a:rPr lang="kk-KZ" sz="9600" dirty="0"/>
              <a:t/>
            </a:r>
            <a:br>
              <a:rPr lang="kk-KZ" sz="9600" dirty="0"/>
            </a:br>
            <a:endParaRPr lang="en-US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11856" y="5825765"/>
            <a:ext cx="8045373" cy="742279"/>
          </a:xfrm>
        </p:spPr>
        <p:txBody>
          <a:bodyPr>
            <a:normAutofit lnSpcReduction="10000"/>
          </a:bodyPr>
          <a:lstStyle/>
          <a:p>
            <a:r>
              <a:rPr lang="kk-KZ" dirty="0" smtClean="0"/>
              <a:t>жасаған:Борамбаева А.к.</a:t>
            </a:r>
          </a:p>
          <a:p>
            <a:r>
              <a:rPr lang="kk-KZ" dirty="0" smtClean="0"/>
              <a:t>Тексерген:Шакирова Ж.К.</a:t>
            </a:r>
            <a:endParaRPr lang="kk-KZ" dirty="0"/>
          </a:p>
        </p:txBody>
      </p:sp>
    </p:spTree>
    <p:extLst>
      <p:ext uri="{BB962C8B-B14F-4D97-AF65-F5344CB8AC3E}">
        <p14:creationId xmlns:p14="http://schemas.microsoft.com/office/powerpoint/2010/main" val="2041877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183341" y="0"/>
            <a:ext cx="10452847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ТЕРЕЗЕСІ</a:t>
            </a:r>
            <a:endParaRPr lang="en-US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терезесін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ArcGIS-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тез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оңай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геопроцессинг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интерактивті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түрде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қосып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модульдері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кітапханаларын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қолданудың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артықшылығын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пайдаланушыларға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үйренуге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терезесін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терезедегі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туралы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хабарлама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шығара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кодтың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жеке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жолдарын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пайдалануға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синтаксиспен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қысқа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кодпен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жасау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сценарийден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тыс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тапсырмаларды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тексеруге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мүмкіндік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береді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0541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308848" y="466166"/>
            <a:ext cx="1023769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 ҚОРАПТАРЫ</a:t>
            </a: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қораптары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геопроцессинг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құрамындағы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тәсілмен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жиынтығы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көрінеді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(.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pyt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-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ASCII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анықтайды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8672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fallOve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50258" y="2043954"/>
            <a:ext cx="1233543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7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Назарларыңызға рахмет!!!</a:t>
            </a:r>
            <a:endParaRPr lang="en-US" sz="70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58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>
        <p14:prism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01271" y="681319"/>
            <a:ext cx="10685929" cy="85254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МАЗМҰНЫ: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PYTHON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2" action="ppaction://hlinksldjump"/>
              </a:rPr>
              <a:t>ДЕГЕҢІМІЗ НЕ?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PYTHON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3" action="ppaction://hlinksldjump"/>
              </a:rPr>
              <a:t>ТАРИХЫ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PYTHON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4" action="ppaction://hlinksldjump"/>
              </a:rPr>
              <a:t>БАҒДАРЛАМАСЫНЫҢ ЕРЕКШЕЛІКТЕРІ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</a:t>
            </a:r>
            <a:r>
              <a:rPr lang="kk-KZ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БАҒДАРЛАМАСЫНЫҢ НЕГІЗГІ ҰҒЫМДАРЫ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5" action="ppaction://hlinksldjump"/>
              </a:rPr>
              <a:t>ARCPY</a:t>
            </a: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PYTHON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6" action="ppaction://hlinksldjump"/>
              </a:rPr>
              <a:t>НЫҢ ОҚШАУ  СЦЕНАРИЙІ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PYTHON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7" action="ppaction://hlinksldjump"/>
              </a:rPr>
              <a:t>ТЕРЕЗЕСІ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PYTHON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  <a:hlinkClick r:id="rId8" action="ppaction://hlinksldjump"/>
              </a:rPr>
              <a:t>ҚҰРАЛДАР ҚОРАПЫ</a:t>
            </a: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kk-KZ" sz="3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lang="kk-KZ" dirty="0" smtClean="0"/>
          </a:p>
          <a:p>
            <a:endParaRPr lang="kk-KZ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93676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500">
        <p15:prstTrans prst="origami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901883" y="2549507"/>
            <a:ext cx="9290117" cy="3842329"/>
          </a:xfrm>
        </p:spPr>
        <p:txBody>
          <a:bodyPr>
            <a:noAutofit/>
          </a:bodyPr>
          <a:lstStyle/>
          <a:p>
            <a:r>
              <a:rPr lang="en-US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-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дәрежелі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кодтың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оқылуын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әзірлеушінің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өнімділігін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арттыруға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мақсатталған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жалпы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мақсаттағы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4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11039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750">
        <p15:prstTrans prst="crush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7482" y="-17929"/>
            <a:ext cx="10739717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"Python"—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заманауи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жатады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алғашында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Россум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нидерландық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адам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ойлап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тапқан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—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дәрежедегі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таралған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саналады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жасалған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атақты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бәріміз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білетін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Instagram ə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леуметтік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желісі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баска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BitTorrent,Ubuntu,Blender,GIMP,Civilization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IV,Battlefield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2,World of Tanks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кездестіре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қолданатын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компанияларға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Google, Facebook, Yahoo, NASA, Red Hat, IBM, Instagram, Dropbox, Pinterest,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Quora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Яндекс,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Mail.Ru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т.б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аламыз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5070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86117" y="224119"/>
            <a:ext cx="1099073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тарихы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Ван Руссом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жасауды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1898-жылдың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айында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қолға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Алғашында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Ameoba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операциялық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жүйесімен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етуге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қабілетті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ұрпағы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Кеиінірек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дамып,ең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айналды.Ең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алғаш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2.0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нұсқасы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нұсқада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көрсетті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Жаңартудан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қолданушылары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арта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түседі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Алайда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тілдің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жаңарту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бұнымен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біткен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2008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жылдың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желтоқсанында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3.0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жарық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көреді</a:t>
            </a: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026457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500">
        <p15:prstTrans prst="fractur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860611" y="40749"/>
            <a:ext cx="13160189" cy="68172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1.0 -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қантар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1994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1.5 - 31-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1997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1.6 - 5-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2.0 - 16-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2000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2.1 - 17-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сәуір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2.2 - 21-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2001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2.3 - 29-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2003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2.4 - 30-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қараша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2004 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en-US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2.5 - 19-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2006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2.6 - 1-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2.7 - 3-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2010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3.0 - 3-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2008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3.1 - 27-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2009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3.2 - 20-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2011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3.3 - 29-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2012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Python 3.4 - 16-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шы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наурыз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2014 </a:t>
            </a:r>
            <a:r>
              <a:rPr lang="ru-RU" sz="23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3.5 - 13-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қыркүйек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2015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3.6 - 23-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желтоқсан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2016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ru-RU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Python </a:t>
            </a:r>
            <a:r>
              <a:rPr lang="en-US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3.7 - 27-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шілде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2018 </a:t>
            </a:r>
            <a:r>
              <a:rPr lang="ru-RU" sz="23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жыл</a:t>
            </a:r>
            <a:endParaRPr lang="en-US" sz="23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74546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32331" y="117693"/>
            <a:ext cx="11403106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Жоғарыда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айтып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өткендей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ABC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ұқсас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болып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Қазіргі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таңда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бағдарламаллау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бир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функцияның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ішіне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салу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үшін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жақша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({})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Ал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функциядан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кеиін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нүкте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қойылып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алгоритмдер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келесі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қатардан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бірнеше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бос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қалдырылып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жазылады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бағдарламалау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тілдерінен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ерекшелігі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тілінде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түрлерінің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(типы данных)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орын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Сол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себепті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int</a:t>
            </a: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, double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секілді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ақпарат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түрлеріне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үлкен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мәнді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сандар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сия </a:t>
            </a:r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r>
              <a:rPr lang="ru-R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6711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honeycomb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24431" y="0"/>
            <a:ext cx="10178322" cy="1492132"/>
          </a:xfrm>
        </p:spPr>
        <p:txBody>
          <a:bodyPr/>
          <a:lstStyle/>
          <a:p>
            <a:r>
              <a:rPr lang="en-US" dirty="0" err="1" smtClean="0"/>
              <a:t>ArcPy</a:t>
            </a:r>
            <a:endParaRPr lang="en-US" dirty="0"/>
          </a:p>
        </p:txBody>
      </p:sp>
      <p:sp>
        <p:nvSpPr>
          <p:cNvPr id="3" name="TextBox 2"/>
          <p:cNvSpPr txBox="1"/>
          <p:nvPr/>
        </p:nvSpPr>
        <p:spPr>
          <a:xfrm>
            <a:off x="986119" y="746066"/>
            <a:ext cx="10901082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ArcPy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кітапханасы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кейде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ArcPy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сайт-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пакеті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деп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аталады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Python-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ға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барлық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геопроцессорлық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құралдарға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оның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ішінде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қондырылған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модульдерге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жетімділікті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сонымен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қатар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ГАЖ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деректерімен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пайдалы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сыныптарды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ұсынады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ArcPy</a:t>
            </a:r>
            <a:r>
              <a:rPr lang="en-US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бағдарламаларын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қолдана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отырып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сіз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географиялық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деректермен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істеуге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көптеген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бағдарламаларды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жасай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7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ru-RU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Оны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ң </a:t>
            </a:r>
            <a:r>
              <a:rPr lang="kk-KZ" sz="27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модулі-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функциялары мен кластары бар 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файлы. 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ArcPy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әр түрлі модульдермен, соның ішінде деректерге қол жеткізу модулімен (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arcpy.da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карта модулімен (</a:t>
            </a:r>
            <a:r>
              <a:rPr lang="en-US" sz="27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arcpy.mapping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ArcGIS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кеңістіктік талдауы кеңейту модулімен (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arcpy.sa)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және 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ArcGIS Network Analyst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кеңейту модулімен (</a:t>
            </a:r>
            <a:r>
              <a:rPr lang="en-US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arcpy.na) </a:t>
            </a:r>
            <a:r>
              <a:rPr lang="kk-KZ" sz="27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жұмыс істейді.</a:t>
            </a:r>
            <a:endParaRPr lang="en-US" sz="27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5099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93694" y="382012"/>
            <a:ext cx="10524565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ОҚШАУ</a:t>
            </a:r>
            <a:r>
              <a:rPr 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PYTHON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СЦЕНАРИЙІ</a:t>
            </a:r>
          </a:p>
          <a:p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Оқшау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кеңейтімі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бар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орындалатын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файл, оны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пәрмен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жолынан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Integrated Development Environment (IDE)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Windows Explorer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бағдарламасындағы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.</a:t>
            </a:r>
            <a:r>
              <a:rPr lang="en-US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</a:t>
            </a:r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файлын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екі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рет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нұқу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арқылы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қосуға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ru-RU" sz="30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бұл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геопроцессорлық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жинағына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сценарийі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Сценарий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ретінде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қосылғаннан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ол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кез-келген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геопроцессорлық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сияқты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әрекет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ете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бастайды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оны 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Python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немесе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ModelBuilder</a:t>
            </a:r>
            <a:r>
              <a:rPr lang="en-US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терезесінде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қолданылатын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сценарийлер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мен сценарий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құралдарынан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шақырылған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диалогтық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терезеден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ашуға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және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іске</a:t>
            </a:r>
            <a:r>
              <a:rPr lang="ru-RU" sz="3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қосуға</a:t>
            </a:r>
            <a:r>
              <a:rPr lang="ru-RU" sz="3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000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</a:t>
            </a:r>
            <a:endParaRPr lang="en-US" sz="3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003628" y="2967335"/>
            <a:ext cx="1419148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5400" b="0" cap="none" spc="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3189514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spd="med">
        <p15:prstTrans prst="peelOff"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adge">
  <a:themeElements>
    <a:clrScheme name="Badge">
      <a:dk1>
        <a:sysClr val="windowText" lastClr="000000"/>
      </a:dk1>
      <a:lt1>
        <a:sysClr val="window" lastClr="FFFFFF"/>
      </a:lt1>
      <a:dk2>
        <a:srgbClr val="2A1A00"/>
      </a:dk2>
      <a:lt2>
        <a:srgbClr val="F3F3F2"/>
      </a:lt2>
      <a:accent1>
        <a:srgbClr val="F8B323"/>
      </a:accent1>
      <a:accent2>
        <a:srgbClr val="656A59"/>
      </a:accent2>
      <a:accent3>
        <a:srgbClr val="46B2B5"/>
      </a:accent3>
      <a:accent4>
        <a:srgbClr val="8CAA7E"/>
      </a:accent4>
      <a:accent5>
        <a:srgbClr val="D36F68"/>
      </a:accent5>
      <a:accent6>
        <a:srgbClr val="826276"/>
      </a:accent6>
      <a:hlink>
        <a:srgbClr val="46B2B5"/>
      </a:hlink>
      <a:folHlink>
        <a:srgbClr val="A46694"/>
      </a:folHlink>
    </a:clrScheme>
    <a:fontScheme name="Badge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adg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TM10001106[[fn=Эмблема]]</Template>
  <TotalTime>69</TotalTime>
  <Words>848</Words>
  <Application>Microsoft Office PowerPoint</Application>
  <PresentationFormat>Широкоэкранный</PresentationFormat>
  <Paragraphs>58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Arial</vt:lpstr>
      <vt:lpstr>Corbel</vt:lpstr>
      <vt:lpstr>Gill Sans MT</vt:lpstr>
      <vt:lpstr>Impact</vt:lpstr>
      <vt:lpstr>Times New Roman</vt:lpstr>
      <vt:lpstr>Badge</vt:lpstr>
      <vt:lpstr>Python бағдарламасының негізгі ұғымдары </vt:lpstr>
      <vt:lpstr>Презентация PowerPoint</vt:lpstr>
      <vt:lpstr>Python - жоғары дәрежелі кодтың оқылуын және әзірлеушінің өнімділігін арттыруға мақсатталған жалпы мақсаттағы бағдарламалау тілі.</vt:lpstr>
      <vt:lpstr>Презентация PowerPoint</vt:lpstr>
      <vt:lpstr>Презентация PowerPoint</vt:lpstr>
      <vt:lpstr>Презентация PowerPoint</vt:lpstr>
      <vt:lpstr>Презентация PowerPoint</vt:lpstr>
      <vt:lpstr>ArcPy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бағдарламасының негізгі ұғымдары </dc:title>
  <dc:creator>Аружан Борамбаева</dc:creator>
  <cp:lastModifiedBy>Аружан Борамбаева</cp:lastModifiedBy>
  <cp:revision>8</cp:revision>
  <dcterms:created xsi:type="dcterms:W3CDTF">2019-11-14T15:59:42Z</dcterms:created>
  <dcterms:modified xsi:type="dcterms:W3CDTF">2019-11-18T10:23:48Z</dcterms:modified>
</cp:coreProperties>
</file>