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4" r:id="rId6"/>
    <p:sldId id="260" r:id="rId7"/>
    <p:sldId id="267" r:id="rId8"/>
    <p:sldId id="261" r:id="rId9"/>
    <p:sldId id="262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10.09.2018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10.09.2018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10.09.2018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10.09.2018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10.09.2018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10.09.2018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10.09.2018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1196752"/>
            <a:ext cx="7772400" cy="1470025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kk-K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Қазақстан территориясындағы ерте ортағасырлық мемлекеттер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03648" y="3140968"/>
            <a:ext cx="6400800" cy="1752600"/>
          </a:xfrm>
        </p:spPr>
        <p:txBody>
          <a:bodyPr>
            <a:normAutofit fontScale="92500" lnSpcReduction="20000"/>
          </a:bodyPr>
          <a:lstStyle/>
          <a:p>
            <a:r>
              <a:rPr lang="ru-RU" b="1" dirty="0" err="1">
                <a:solidFill>
                  <a:srgbClr val="002060"/>
                </a:solidFill>
              </a:rPr>
              <a:t>Зерттеу</a:t>
            </a:r>
            <a:r>
              <a:rPr lang="ru-RU" b="1" dirty="0">
                <a:solidFill>
                  <a:srgbClr val="002060"/>
                </a:solidFill>
              </a:rPr>
              <a:t> с</a:t>
            </a:r>
            <a:r>
              <a:rPr lang="kk-KZ" b="1" dirty="0" smtClean="0">
                <a:solidFill>
                  <a:srgbClr val="002060"/>
                </a:solidFill>
              </a:rPr>
              <a:t>ұрағы:</a:t>
            </a:r>
            <a:endParaRPr lang="ru-RU" b="1" dirty="0">
              <a:solidFill>
                <a:srgbClr val="002060"/>
              </a:solidFill>
            </a:endParaRPr>
          </a:p>
          <a:p>
            <a:r>
              <a:rPr lang="kk-KZ" dirty="0">
                <a:solidFill>
                  <a:srgbClr val="002060"/>
                </a:solidFill>
              </a:rPr>
              <a:t>VI-IX ғасырларда билік құрған қай қағандардың есімдері тарихта сақталды?</a:t>
            </a:r>
            <a:endParaRPr lang="ru-RU" dirty="0">
              <a:solidFill>
                <a:srgbClr val="002060"/>
              </a:solidFill>
            </a:endParaRPr>
          </a:p>
          <a:p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236934" y="5382508"/>
            <a:ext cx="117532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/>
              <a:t>3</a:t>
            </a:r>
            <a:r>
              <a:rPr lang="ru-RU" sz="2400" dirty="0" smtClean="0"/>
              <a:t>-сабақ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5160091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55776" y="116632"/>
            <a:ext cx="4032448" cy="620688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kk-KZ" sz="3600" dirty="0" smtClean="0"/>
              <a:t>Оқу мақсаты: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836712"/>
            <a:ext cx="8229600" cy="2808312"/>
          </a:xfrm>
        </p:spPr>
        <p:txBody>
          <a:bodyPr>
            <a:normAutofit/>
          </a:bodyPr>
          <a:lstStyle/>
          <a:p>
            <a:r>
              <a:rPr lang="ru-RU" sz="2800" dirty="0"/>
              <a:t>6.3.2.2 – </a:t>
            </a:r>
            <a:r>
              <a:rPr lang="ru-RU" sz="2800" dirty="0" err="1"/>
              <a:t>ерте</a:t>
            </a:r>
            <a:r>
              <a:rPr lang="ru-RU" sz="2800" dirty="0"/>
              <a:t> </a:t>
            </a:r>
            <a:r>
              <a:rPr lang="ru-RU" sz="2800" dirty="0" err="1"/>
              <a:t>түрік</a:t>
            </a:r>
            <a:r>
              <a:rPr lang="ru-RU" sz="2800" dirty="0"/>
              <a:t> </a:t>
            </a:r>
            <a:r>
              <a:rPr lang="ru-RU" sz="2800" dirty="0" err="1"/>
              <a:t>қағанаттарының</a:t>
            </a:r>
            <a:r>
              <a:rPr lang="ru-RU" sz="2800" dirty="0"/>
              <a:t> </a:t>
            </a:r>
            <a:r>
              <a:rPr lang="ru-RU" sz="2800" dirty="0" err="1"/>
              <a:t>сыртқы</a:t>
            </a:r>
            <a:r>
              <a:rPr lang="ru-RU" sz="2800" dirty="0"/>
              <a:t> </a:t>
            </a:r>
            <a:r>
              <a:rPr lang="ru-RU" sz="2800" dirty="0" err="1"/>
              <a:t>саясатының</a:t>
            </a:r>
            <a:r>
              <a:rPr lang="ru-RU" sz="2800" dirty="0"/>
              <a:t> </a:t>
            </a:r>
            <a:r>
              <a:rPr lang="ru-RU" sz="2800" dirty="0" err="1"/>
              <a:t>негізгі</a:t>
            </a:r>
            <a:r>
              <a:rPr lang="ru-RU" sz="2800" dirty="0"/>
              <a:t> </a:t>
            </a:r>
            <a:r>
              <a:rPr lang="ru-RU" sz="2800" dirty="0" err="1"/>
              <a:t>бағыттарын</a:t>
            </a:r>
            <a:r>
              <a:rPr lang="ru-RU" sz="2800" dirty="0"/>
              <a:t> </a:t>
            </a:r>
            <a:r>
              <a:rPr lang="ru-RU" sz="2800" dirty="0" err="1" smtClean="0"/>
              <a:t>анықтау</a:t>
            </a:r>
            <a:r>
              <a:rPr lang="ru-RU" sz="2800" dirty="0" smtClean="0"/>
              <a:t>;</a:t>
            </a:r>
          </a:p>
          <a:p>
            <a:r>
              <a:rPr lang="ru-RU" sz="2800" dirty="0" smtClean="0"/>
              <a:t>6.2.1.3 </a:t>
            </a:r>
            <a:r>
              <a:rPr lang="ru-RU" sz="2800" dirty="0"/>
              <a:t>– </a:t>
            </a:r>
            <a:r>
              <a:rPr lang="ru-RU" sz="2800" dirty="0" err="1"/>
              <a:t>тарихи</a:t>
            </a:r>
            <a:r>
              <a:rPr lang="ru-RU" sz="2800" dirty="0"/>
              <a:t> </a:t>
            </a:r>
            <a:r>
              <a:rPr lang="ru-RU" sz="2800" dirty="0" err="1"/>
              <a:t>оқиғалар</a:t>
            </a:r>
            <a:r>
              <a:rPr lang="ru-RU" sz="2800" dirty="0"/>
              <a:t> мен </a:t>
            </a:r>
            <a:r>
              <a:rPr lang="ru-RU" sz="2800" dirty="0" err="1"/>
              <a:t>процестердің</a:t>
            </a:r>
            <a:r>
              <a:rPr lang="ru-RU" sz="2800" dirty="0"/>
              <a:t>  </a:t>
            </a:r>
            <a:r>
              <a:rPr lang="ru-RU" sz="2800" dirty="0" err="1"/>
              <a:t>сабақтастығын</a:t>
            </a:r>
            <a:r>
              <a:rPr lang="ru-RU" sz="2800" dirty="0"/>
              <a:t> </a:t>
            </a:r>
            <a:r>
              <a:rPr lang="ru-RU" sz="2800" dirty="0" err="1"/>
              <a:t>сипаттау</a:t>
            </a:r>
            <a:r>
              <a:rPr lang="ru-RU" sz="2800" dirty="0"/>
              <a:t> </a:t>
            </a:r>
            <a:r>
              <a:rPr lang="ru-RU" sz="2800" dirty="0" err="1"/>
              <a:t>үшін</a:t>
            </a:r>
            <a:r>
              <a:rPr lang="ru-RU" sz="2800" dirty="0"/>
              <a:t> «</a:t>
            </a:r>
            <a:r>
              <a:rPr lang="ru-RU" sz="2800" dirty="0" err="1"/>
              <a:t>Ұлы</a:t>
            </a:r>
            <a:r>
              <a:rPr lang="ru-RU" sz="2800" dirty="0"/>
              <a:t> Дала» </a:t>
            </a:r>
            <a:r>
              <a:rPr lang="ru-RU" sz="2800" dirty="0" err="1"/>
              <a:t>ұғымын</a:t>
            </a:r>
            <a:r>
              <a:rPr lang="ru-RU" sz="2800" dirty="0"/>
              <a:t> </a:t>
            </a:r>
            <a:r>
              <a:rPr lang="ru-RU" sz="2800" dirty="0" err="1"/>
              <a:t>қолдану</a:t>
            </a:r>
            <a:r>
              <a:rPr lang="ru-RU" sz="2800" dirty="0"/>
              <a:t>. </a:t>
            </a:r>
          </a:p>
          <a:p>
            <a:endParaRPr lang="ru-RU" sz="2800" dirty="0"/>
          </a:p>
          <a:p>
            <a:endParaRPr lang="ru-RU" sz="2800" dirty="0"/>
          </a:p>
          <a:p>
            <a:endParaRPr lang="ru-RU" sz="2800" dirty="0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2699792" y="3811352"/>
            <a:ext cx="4032448" cy="62068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 fontScale="825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k-KZ" sz="3600" dirty="0" smtClean="0"/>
              <a:t>Бағалау критерийлері:</a:t>
            </a:r>
            <a:endParaRPr lang="ru-RU" sz="36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115616" y="4986173"/>
            <a:ext cx="763284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2800" dirty="0"/>
              <a:t>Түрік қағанаттарының сыртқы саясатын талдайды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7372392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1331640" y="4509120"/>
            <a:ext cx="741682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400" dirty="0"/>
              <a:t>-	</a:t>
            </a:r>
            <a:r>
              <a:rPr lang="kk-KZ" sz="2400" dirty="0"/>
              <a:t>Ерте орта ғасырлардағы ел билеушілердің сыртқы саясатының негізгі мақсаты қандай болды? Олар өз мақсаттарына жету үшін қандай саясат жүргізді? 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2476872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026" name="Picture 2" descr="ÐÐ°ÑÑÐ¸Ð½ÐºÐ¸ Ð¿Ð¾ Ð·Ð°Ð¿ÑÐ¾ÑÑ ÐµÑÑÐµ Ð¾ÑÑÐ° ÒÐ°ÑÑÑÐ»Ð°ÑÐ´Ð°ÒÑ Ð¼ÐµÐ¼Ð»ÐµÐºÐµÑÑÐµÑ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558"/>
          <a:stretch/>
        </p:blipFill>
        <p:spPr bwMode="auto">
          <a:xfrm>
            <a:off x="539552" y="332656"/>
            <a:ext cx="8223166" cy="3960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120816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07704" y="188640"/>
            <a:ext cx="5338936" cy="70609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kk-KZ" dirty="0" smtClean="0"/>
              <a:t>1-тапсырма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052736"/>
            <a:ext cx="8229600" cy="514116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kk-KZ" b="1" dirty="0" smtClean="0"/>
              <a:t>Венн диаграммасы</a:t>
            </a:r>
            <a:endParaRPr lang="kk-KZ" b="1" dirty="0" smtClean="0"/>
          </a:p>
          <a:p>
            <a:pPr marL="0" indent="0">
              <a:buNone/>
            </a:pPr>
            <a:r>
              <a:rPr lang="kk-KZ" sz="2400" dirty="0" smtClean="0"/>
              <a:t>Берілген </a:t>
            </a:r>
            <a:r>
              <a:rPr lang="kk-KZ" sz="2400" dirty="0" smtClean="0"/>
              <a:t>қағандардың екеуін таңдап алып, салыстырыңыз.</a:t>
            </a:r>
            <a:endParaRPr lang="kk-KZ" sz="2400" dirty="0"/>
          </a:p>
          <a:p>
            <a:r>
              <a:rPr lang="kk-KZ" sz="2400" dirty="0" smtClean="0"/>
              <a:t>Бумын қаған</a:t>
            </a:r>
          </a:p>
          <a:p>
            <a:r>
              <a:rPr lang="kk-KZ" sz="2400" dirty="0" smtClean="0"/>
              <a:t>Шегу қаған</a:t>
            </a:r>
          </a:p>
          <a:p>
            <a:r>
              <a:rPr lang="kk-KZ" sz="2400" dirty="0" smtClean="0"/>
              <a:t>Сұлу қаған</a:t>
            </a:r>
          </a:p>
          <a:p>
            <a:r>
              <a:rPr lang="kk-KZ" sz="2400" dirty="0" smtClean="0"/>
              <a:t>Білге </a:t>
            </a:r>
            <a:r>
              <a:rPr lang="kk-KZ" sz="2400" dirty="0"/>
              <a:t>қаған</a:t>
            </a:r>
            <a:endParaRPr lang="ru-RU" sz="2400" dirty="0"/>
          </a:p>
          <a:p>
            <a:endParaRPr lang="ru-RU" sz="2400" dirty="0"/>
          </a:p>
        </p:txBody>
      </p:sp>
      <p:sp>
        <p:nvSpPr>
          <p:cNvPr id="4" name="Овал 3"/>
          <p:cNvSpPr/>
          <p:nvPr/>
        </p:nvSpPr>
        <p:spPr>
          <a:xfrm>
            <a:off x="2051720" y="3933056"/>
            <a:ext cx="2448272" cy="230425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вал 4"/>
          <p:cNvSpPr/>
          <p:nvPr/>
        </p:nvSpPr>
        <p:spPr>
          <a:xfrm>
            <a:off x="3635896" y="3917132"/>
            <a:ext cx="2448272" cy="230425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467544" y="4530873"/>
            <a:ext cx="14400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dirty="0" smtClean="0"/>
              <a:t>Бумын қаған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6228184" y="4585895"/>
            <a:ext cx="12691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dirty="0" smtClean="0"/>
              <a:t>Білге қаған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2348050" y="4548479"/>
            <a:ext cx="35939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dirty="0" smtClean="0"/>
              <a:t>1.</a:t>
            </a:r>
          </a:p>
          <a:p>
            <a:endParaRPr lang="kk-KZ" dirty="0"/>
          </a:p>
          <a:p>
            <a:r>
              <a:rPr lang="kk-KZ" dirty="0" smtClean="0"/>
              <a:t>2.</a:t>
            </a: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4863942" y="4585895"/>
            <a:ext cx="35939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dirty="0" smtClean="0"/>
              <a:t>1.</a:t>
            </a:r>
          </a:p>
          <a:p>
            <a:endParaRPr lang="kk-KZ" dirty="0"/>
          </a:p>
          <a:p>
            <a:r>
              <a:rPr lang="kk-KZ" dirty="0" smtClean="0"/>
              <a:t>2.</a:t>
            </a:r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3851920" y="4548479"/>
            <a:ext cx="35939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dirty="0" smtClean="0"/>
              <a:t>1.</a:t>
            </a:r>
          </a:p>
          <a:p>
            <a:r>
              <a:rPr lang="kk-KZ" dirty="0" smtClean="0"/>
              <a:t>2.</a:t>
            </a:r>
          </a:p>
          <a:p>
            <a:r>
              <a:rPr lang="kk-KZ" dirty="0" smtClean="0"/>
              <a:t>3.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6436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91680" y="260648"/>
            <a:ext cx="4248472" cy="994122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kk-KZ" dirty="0" smtClean="0"/>
              <a:t>Бағалау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0" indent="0">
              <a:buNone/>
            </a:pPr>
            <a:r>
              <a:rPr lang="kk-KZ" sz="2400" i="1" dirty="0">
                <a:solidFill>
                  <a:prstClr val="black"/>
                </a:solidFill>
              </a:rPr>
              <a:t>Бағалау критерийі:</a:t>
            </a:r>
            <a:r>
              <a:rPr lang="kk-KZ" sz="2400" dirty="0">
                <a:solidFill>
                  <a:prstClr val="black"/>
                </a:solidFill>
              </a:rPr>
              <a:t> Түрік қағанаттарының сыртқы саясатын </a:t>
            </a:r>
            <a:r>
              <a:rPr lang="kk-KZ" sz="2400" dirty="0" smtClean="0">
                <a:solidFill>
                  <a:prstClr val="black"/>
                </a:solidFill>
              </a:rPr>
              <a:t>талдайды.</a:t>
            </a:r>
          </a:p>
          <a:p>
            <a:pPr marL="0" lvl="0" indent="0">
              <a:buNone/>
            </a:pPr>
            <a:endParaRPr lang="ru-RU" sz="2400" dirty="0">
              <a:solidFill>
                <a:prstClr val="black"/>
              </a:solidFill>
            </a:endParaRPr>
          </a:p>
          <a:p>
            <a:pPr marL="0" lvl="0" indent="0">
              <a:buNone/>
            </a:pPr>
            <a:r>
              <a:rPr lang="kk-KZ" sz="2400" i="1" dirty="0">
                <a:solidFill>
                  <a:prstClr val="black"/>
                </a:solidFill>
              </a:rPr>
              <a:t>Дескрипторлар:</a:t>
            </a:r>
            <a:endParaRPr lang="ru-RU" sz="2400" dirty="0">
              <a:solidFill>
                <a:prstClr val="black"/>
              </a:solidFill>
            </a:endParaRPr>
          </a:p>
          <a:p>
            <a:r>
              <a:rPr lang="kk-KZ" sz="2400" dirty="0"/>
              <a:t>Әр қағанның сыртқы саясатының екі ерекшелігін анықтайды;</a:t>
            </a:r>
            <a:endParaRPr lang="ru-RU" sz="2400" dirty="0"/>
          </a:p>
          <a:p>
            <a:r>
              <a:rPr lang="kk-KZ" sz="2400" dirty="0"/>
              <a:t>Қағандардың сыртқы саясатының үш ұқсастығын атайды;</a:t>
            </a:r>
            <a:endParaRPr lang="ru-RU" sz="2400" dirty="0"/>
          </a:p>
          <a:p>
            <a:r>
              <a:rPr lang="kk-KZ" sz="2400" dirty="0"/>
              <a:t>Қағанның сыртқы саясатының нәтижесін сипаттайды.</a:t>
            </a:r>
            <a:endParaRPr lang="ru-RU" sz="2400" dirty="0"/>
          </a:p>
          <a:p>
            <a:pPr marL="0" indent="0">
              <a:buNone/>
            </a:pPr>
            <a:endParaRPr lang="ru-RU" sz="2400" dirty="0">
              <a:solidFill>
                <a:prstClr val="black"/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757800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07704" y="404664"/>
            <a:ext cx="5554960" cy="72008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kk-KZ" dirty="0" smtClean="0"/>
              <a:t>Талқылаңыз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99792" y="1769151"/>
            <a:ext cx="5925344" cy="4525963"/>
          </a:xfrm>
        </p:spPr>
        <p:txBody>
          <a:bodyPr>
            <a:noAutofit/>
          </a:bodyPr>
          <a:lstStyle/>
          <a:p>
            <a:pPr algn="just"/>
            <a:r>
              <a:rPr lang="kk-KZ" sz="2400" dirty="0" smtClean="0">
                <a:latin typeface="Times New Roman"/>
                <a:ea typeface="SimSun"/>
                <a:cs typeface="Times New Roman"/>
              </a:rPr>
              <a:t> </a:t>
            </a:r>
            <a:r>
              <a:rPr lang="kk-KZ" sz="2400" dirty="0"/>
              <a:t>Қағандардың сыртқы саясатын салыстыра отырып, олардың қандай ортақ сипаттарын байқадыңыз? </a:t>
            </a:r>
            <a:endParaRPr lang="kk-KZ" sz="2400" dirty="0" smtClean="0"/>
          </a:p>
          <a:p>
            <a:pPr algn="just"/>
            <a:r>
              <a:rPr lang="kk-KZ" sz="2400" dirty="0" smtClean="0"/>
              <a:t>Бұл </a:t>
            </a:r>
            <a:r>
              <a:rPr lang="kk-KZ" sz="2400" dirty="0"/>
              <a:t>ортақ белгілер ерте орта ғасырлардағы мемлекеттердің ерекшеліктері туралы түсінік бере ала ма? </a:t>
            </a:r>
            <a:endParaRPr lang="kk-KZ" sz="2400" dirty="0" smtClean="0"/>
          </a:p>
          <a:p>
            <a:pPr algn="just"/>
            <a:r>
              <a:rPr lang="kk-KZ" sz="2400" dirty="0" smtClean="0"/>
              <a:t>Ерте </a:t>
            </a:r>
            <a:r>
              <a:rPr lang="kk-KZ" sz="2400" dirty="0"/>
              <a:t>орта ғасырлардағы мемлекеттердің сыртқы саясатындағы ұқсастықтардың көп болуын қалай түсіндіруге болады?</a:t>
            </a:r>
            <a:endParaRPr lang="ru-RU" sz="2400" dirty="0"/>
          </a:p>
          <a:p>
            <a:pPr algn="just"/>
            <a:endParaRPr lang="ru-RU" sz="2400" dirty="0"/>
          </a:p>
        </p:txBody>
      </p:sp>
      <p:pic>
        <p:nvPicPr>
          <p:cNvPr id="2050" name="Picture 2" descr="ÐÐ°ÑÑÐ¸Ð½ÐºÐ¸ Ð¿Ð¾ Ð·Ð°Ð¿ÑÐ¾ÑÑ Ð´ÑÐ¼Ð°ÑÑÐ¸Ð¹ ÑÐµÐ»Ð¾Ð²ÐµÐ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420888"/>
            <a:ext cx="2411760" cy="2406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5548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07704" y="404664"/>
            <a:ext cx="5554960" cy="72008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kk-KZ" dirty="0" smtClean="0"/>
              <a:t>2-тапсырма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413192"/>
            <a:ext cx="6768752" cy="4525963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kk-KZ" sz="2400" dirty="0" smtClean="0"/>
              <a:t>Кубиктің қырындағы қағандар бойынша сұрақтарға жауап беріңіз: </a:t>
            </a:r>
            <a:r>
              <a:rPr lang="kk-KZ" sz="2400" dirty="0"/>
              <a:t>Бумын қаған (Түрік қағанаты), Естеми қаған (Түрік қағанаты), Шегу қаған (Батыс Түрік қағанаты), Сұлу қаған (Түргеш қағанаты),  Білге қаған (Шығыс Түрік қағанаты), Білге күл Қадыр хан (Қарлұқ қағанаты). </a:t>
            </a:r>
            <a:endParaRPr lang="kk-KZ" sz="2400" dirty="0" smtClean="0"/>
          </a:p>
          <a:p>
            <a:pPr marL="0" indent="0" algn="ctr">
              <a:buNone/>
            </a:pPr>
            <a:endParaRPr lang="ru-RU" sz="2400" dirty="0"/>
          </a:p>
          <a:p>
            <a:pPr lvl="0"/>
            <a:r>
              <a:rPr lang="kk-KZ" sz="2400" i="1" dirty="0" smtClean="0"/>
              <a:t>Бұл </a:t>
            </a:r>
            <a:r>
              <a:rPr lang="kk-KZ" sz="2400" i="1" dirty="0"/>
              <a:t>қағанның есімі неліктен тарихта сақталуы тиіс?</a:t>
            </a:r>
            <a:endParaRPr lang="ru-RU" sz="2400" i="1" dirty="0"/>
          </a:p>
          <a:p>
            <a:pPr lvl="0"/>
            <a:r>
              <a:rPr lang="kk-KZ" sz="2400" i="1" dirty="0"/>
              <a:t>Қағанның өз мемлекеті үшін атқарған ең маңызды қызметін атап, дәлелдеңіз. </a:t>
            </a:r>
            <a:endParaRPr lang="ru-RU" sz="2400" i="1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1628800"/>
            <a:ext cx="1800200" cy="180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89921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260648"/>
            <a:ext cx="5482952" cy="850106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kk-KZ" dirty="0" smtClean="0"/>
              <a:t>Бағалау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kk-KZ" i="1" dirty="0"/>
              <a:t>Бағалау критерийі: </a:t>
            </a:r>
            <a:r>
              <a:rPr lang="kk-KZ" dirty="0"/>
              <a:t>Түрік қағанаттарының сыртқы саясатын </a:t>
            </a:r>
            <a:r>
              <a:rPr lang="kk-KZ" dirty="0" smtClean="0"/>
              <a:t>талдайды.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kk-KZ" i="1" dirty="0"/>
              <a:t>Дескрипторлар:(Топ өздеріне берілген қаған бойынша)</a:t>
            </a:r>
            <a:endParaRPr lang="ru-RU" dirty="0"/>
          </a:p>
          <a:p>
            <a:r>
              <a:rPr lang="kk-KZ" dirty="0"/>
              <a:t>Қағанның атқарған ең маңызды қызметін атайды;</a:t>
            </a:r>
            <a:endParaRPr lang="ru-RU" dirty="0"/>
          </a:p>
          <a:p>
            <a:r>
              <a:rPr lang="kk-KZ" dirty="0"/>
              <a:t>Қағанның есімі неліктен тарихта сақталуы тиіс екендігін негіздеп, дәлел келтіреді;</a:t>
            </a:r>
            <a:endParaRPr lang="ru-RU" dirty="0"/>
          </a:p>
          <a:p>
            <a:r>
              <a:rPr lang="kk-KZ" dirty="0"/>
              <a:t>Қағанның мемлекеттің тәуелсіздігін сақтап қалудағы рөліне баға береді.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544215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5656" y="476672"/>
            <a:ext cx="5832648" cy="724942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kk-KZ" dirty="0" smtClean="0">
                <a:latin typeface="+mn-lt"/>
              </a:rPr>
              <a:t>Рефлексия </a:t>
            </a:r>
            <a:endParaRPr lang="ru-RU" dirty="0">
              <a:latin typeface="+mn-lt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268760"/>
            <a:ext cx="7272808" cy="54546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5063660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100</TotalTime>
  <Words>246</Words>
  <Application>Microsoft Office PowerPoint</Application>
  <PresentationFormat>Экран (4:3)</PresentationFormat>
  <Paragraphs>53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Қазақстан территориясындағы ерте ортағасырлық мемлекеттер</vt:lpstr>
      <vt:lpstr>Оқу мақсаты:</vt:lpstr>
      <vt:lpstr>Презентация PowerPoint</vt:lpstr>
      <vt:lpstr>1-тапсырма</vt:lpstr>
      <vt:lpstr>Бағалау</vt:lpstr>
      <vt:lpstr>Талқылаңыз</vt:lpstr>
      <vt:lpstr>2-тапсырма</vt:lpstr>
      <vt:lpstr>Бағалау</vt:lpstr>
      <vt:lpstr>Рефлексия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Қазақстан территориясындағы ерте ортағасырлық мемлекеттер</dc:title>
  <dc:creator>Berdgalieva_Larissa</dc:creator>
  <cp:lastModifiedBy>Ученик</cp:lastModifiedBy>
  <cp:revision>9</cp:revision>
  <dcterms:created xsi:type="dcterms:W3CDTF">2018-08-16T21:42:02Z</dcterms:created>
  <dcterms:modified xsi:type="dcterms:W3CDTF">2018-09-10T07:19:13Z</dcterms:modified>
</cp:coreProperties>
</file>