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1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5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0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2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2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2000">
              <a:srgbClr val="A8FAEA"/>
            </a:gs>
            <a:gs pos="7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5E5D-EEFD-4515-AAF4-927CD0E1EAF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DB4F-04A9-41F3-B883-E82FAC9A9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6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8126"/>
            <a:ext cx="9144000" cy="6257924"/>
          </a:xfrm>
        </p:spPr>
        <p:txBody>
          <a:bodyPr anchor="t"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 </a:t>
            </a:r>
            <a:r>
              <a:rPr lang="kk-K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ҰРПАҚ―ЖАРҚЫН </a:t>
            </a: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°Ð½Ð°Ð»Ñ Ò±ÑÐ¿Ð°Ò Ð¶Ð°ÑÒÑÐ½ Ð±Ð¾Ð»Ð°ÑÐ°Ò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76225"/>
            <a:ext cx="11468099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ÒÐ°Ð·Ð°ÒÑÑÐ°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167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ÒÐ°Ð·Ð°ÒÑÑ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8587"/>
            <a:ext cx="11934825" cy="65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ÒÐ°Ð·Ð°ÒÑÑÐ°Ð½  ÐµÐ» ÑÐ°Ò£Ð±Ð°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414190"/>
            <a:ext cx="5965825" cy="59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¾Ð½ÑÑÐ¸ÑÑÑÐ¸Ñ ÐºÒ¯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3" y="228601"/>
            <a:ext cx="11045837" cy="65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Ð¾Ð½ÑÑÐ¸ÑÑÑÐ¸Ñ ÐºÒ¯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051"/>
            <a:ext cx="11210925" cy="59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±ÑÐ»ÑÐ¼ ÐºÒ¯Ð½Ñ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 bwMode="auto">
          <a:xfrm>
            <a:off x="381000" y="161925"/>
            <a:ext cx="115824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    САНАЛЫ ҰРПАҚ―ЖАРҚЫН БОЛАШАҚ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83 гимназия    САНАЛЫ ҰРПАҚ―ЖАРҚЫН БОЛАШАҚ </dc:title>
  <dc:creator>Nazerke</dc:creator>
  <cp:lastModifiedBy>Nazerke</cp:lastModifiedBy>
  <cp:revision>3</cp:revision>
  <dcterms:created xsi:type="dcterms:W3CDTF">2019-08-28T06:48:45Z</dcterms:created>
  <dcterms:modified xsi:type="dcterms:W3CDTF">2019-11-08T03:27:41Z</dcterms:modified>
</cp:coreProperties>
</file>