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F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1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7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9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9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1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45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80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2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12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73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3000">
              <a:schemeClr val="accent1">
                <a:lumMod val="45000"/>
                <a:lumOff val="55000"/>
              </a:schemeClr>
            </a:gs>
            <a:gs pos="62000">
              <a:srgbClr val="A8FAEA"/>
            </a:gs>
            <a:gs pos="73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65E5D-EEFD-4515-AAF4-927CD0E1EAF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3DB4F-04A9-41F3-B883-E82FAC9A9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6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8126"/>
            <a:ext cx="9144000" cy="6257924"/>
          </a:xfrm>
        </p:spPr>
        <p:txBody>
          <a:bodyPr anchor="t"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САНАЛЫ </a:t>
            </a:r>
            <a:r>
              <a:rPr lang="kk-KZ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ҰРПАҚ―ЖАРҚЫН 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1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Ð°Ð½Ð°Ð»Ñ Ò±ÑÐ¿Ð°Ò Ð¶Ð°ÑÒÑÐ½ Ð±Ð¾Ð»Ð°ÑÐ°Ò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276225"/>
            <a:ext cx="11468099" cy="624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ÒÐ°Ð·Ð°ÒÑÑÐ°Ð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31674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5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ÒÐ°Ð·Ð°ÒÑÑÐ°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28587"/>
            <a:ext cx="11934825" cy="657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62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ÐÐ°ÑÑÐ¸Ð½ÐºÐ¸ Ð¿Ð¾ Ð·Ð°Ð¿ÑÐ¾ÑÑ ÒÐ°Ð·Ð°ÒÑÑÐ°Ð½  ÐµÐ» ÑÐ°Ò£Ð±Ð°Ñ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4" y="414190"/>
            <a:ext cx="5965825" cy="598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76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ºÐ¾Ð½ÑÑÐ¸ÑÑÑÐ¸Ñ ÐºÒ¯Ð½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13" y="228601"/>
            <a:ext cx="11045837" cy="656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51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ºÐ¾Ð½ÑÑÐ¸ÑÑÑÐ¸Ñ ÐºÒ¯Ð½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400051"/>
            <a:ext cx="11210925" cy="593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87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Ð°ÑÑÐ¸Ð½ÐºÐ¸ Ð¿Ð¾ Ð·Ð°Ð¿ÑÐ¾ÑÑ Ð±ÑÐ»ÑÐ¼ ÐºÒ¯Ð½Ñ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18"/>
          <a:stretch/>
        </p:blipFill>
        <p:spPr bwMode="auto">
          <a:xfrm>
            <a:off x="381000" y="161925"/>
            <a:ext cx="11582400" cy="607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6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    САНАЛЫ ҰРПАҚ―ЖАРҚЫН БОЛАШАҚ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 83 гимназия    САНАЛЫ ҰРПАҚ―ЖАРҚЫН БОЛАШАҚ </dc:title>
  <dc:creator>Nazerke</dc:creator>
  <cp:lastModifiedBy>Nazerke</cp:lastModifiedBy>
  <cp:revision>3</cp:revision>
  <dcterms:created xsi:type="dcterms:W3CDTF">2019-08-28T06:48:45Z</dcterms:created>
  <dcterms:modified xsi:type="dcterms:W3CDTF">2019-11-08T03:27:41Z</dcterms:modified>
</cp:coreProperties>
</file>