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6" r:id="rId1"/>
  </p:sldMasterIdLst>
  <p:notesMasterIdLst>
    <p:notesMasterId r:id="rId20"/>
  </p:notesMasterIdLst>
  <p:sldIdLst>
    <p:sldId id="280" r:id="rId2"/>
    <p:sldId id="266" r:id="rId3"/>
    <p:sldId id="282" r:id="rId4"/>
    <p:sldId id="285" r:id="rId5"/>
    <p:sldId id="284" r:id="rId6"/>
    <p:sldId id="286" r:id="rId7"/>
    <p:sldId id="287" r:id="rId8"/>
    <p:sldId id="279" r:id="rId9"/>
    <p:sldId id="260" r:id="rId10"/>
    <p:sldId id="263" r:id="rId11"/>
    <p:sldId id="272" r:id="rId12"/>
    <p:sldId id="274" r:id="rId13"/>
    <p:sldId id="275" r:id="rId14"/>
    <p:sldId id="276" r:id="rId15"/>
    <p:sldId id="283" r:id="rId16"/>
    <p:sldId id="290" r:id="rId17"/>
    <p:sldId id="289" r:id="rId18"/>
    <p:sldId id="28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7" d="100"/>
          <a:sy n="77" d="100"/>
        </p:scale>
        <p:origin x="-1362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6F95F9-E4AC-45D8-A758-46F9EDA2000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2DDCBC-3C98-4FCB-9F99-5FA7AD258E0E}">
      <dgm:prSet phldrT="[Текст]"/>
      <dgm:spPr/>
      <dgm:t>
        <a:bodyPr/>
        <a:lstStyle/>
        <a:p>
          <a:r>
            <a:rPr lang="kk-KZ" dirty="0" smtClean="0"/>
            <a:t>Әлеуметтік</a:t>
          </a:r>
          <a:endParaRPr lang="ru-RU" dirty="0"/>
        </a:p>
      </dgm:t>
    </dgm:pt>
    <dgm:pt modelId="{D42EC603-4913-4737-8F21-E366F4DD9DD3}" type="parTrans" cxnId="{5E7B6B00-9FF4-4572-8350-E3019B3DA140}">
      <dgm:prSet/>
      <dgm:spPr/>
      <dgm:t>
        <a:bodyPr/>
        <a:lstStyle/>
        <a:p>
          <a:endParaRPr lang="ru-RU"/>
        </a:p>
      </dgm:t>
    </dgm:pt>
    <dgm:pt modelId="{5A73CBA0-249A-4C58-AB9F-155070E0C945}" type="sibTrans" cxnId="{5E7B6B00-9FF4-4572-8350-E3019B3DA140}">
      <dgm:prSet/>
      <dgm:spPr/>
      <dgm:t>
        <a:bodyPr/>
        <a:lstStyle/>
        <a:p>
          <a:endParaRPr lang="ru-RU"/>
        </a:p>
      </dgm:t>
    </dgm:pt>
    <dgm:pt modelId="{11E4F676-3499-43A3-A905-5E9A07A1F4EA}">
      <dgm:prSet phldrT="[Текст]"/>
      <dgm:spPr/>
      <dgm:t>
        <a:bodyPr/>
        <a:lstStyle/>
        <a:p>
          <a:r>
            <a:rPr lang="kk-KZ" dirty="0" smtClean="0"/>
            <a:t>Тәжірибемен және идеялармен алмасу;</a:t>
          </a:r>
          <a:endParaRPr lang="ru-RU" dirty="0"/>
        </a:p>
      </dgm:t>
    </dgm:pt>
    <dgm:pt modelId="{7FB6DEAA-8719-4495-A9BA-CD99EC923018}" type="parTrans" cxnId="{06BE7985-A984-430B-A3E3-1F72AF7242A0}">
      <dgm:prSet/>
      <dgm:spPr/>
      <dgm:t>
        <a:bodyPr/>
        <a:lstStyle/>
        <a:p>
          <a:endParaRPr lang="ru-RU"/>
        </a:p>
      </dgm:t>
    </dgm:pt>
    <dgm:pt modelId="{BCA31971-8082-40B3-81E0-7D0C7BEF13F5}" type="sibTrans" cxnId="{06BE7985-A984-430B-A3E3-1F72AF7242A0}">
      <dgm:prSet/>
      <dgm:spPr/>
      <dgm:t>
        <a:bodyPr/>
        <a:lstStyle/>
        <a:p>
          <a:endParaRPr lang="ru-RU"/>
        </a:p>
      </dgm:t>
    </dgm:pt>
    <dgm:pt modelId="{A6942F45-1085-4477-9C8B-418CF7553840}">
      <dgm:prSet phldrT="[Текст]"/>
      <dgm:spPr/>
      <dgm:t>
        <a:bodyPr/>
        <a:lstStyle/>
        <a:p>
          <a:r>
            <a:rPr lang="kk-KZ" dirty="0" smtClean="0"/>
            <a:t>Танымдық</a:t>
          </a:r>
          <a:endParaRPr lang="ru-RU" dirty="0"/>
        </a:p>
      </dgm:t>
    </dgm:pt>
    <dgm:pt modelId="{A0F65919-3FD3-4A6C-96BB-0C6BC88BE40D}" type="parTrans" cxnId="{1409CC1B-A31F-4EEB-9A57-612E4AD16E04}">
      <dgm:prSet/>
      <dgm:spPr/>
      <dgm:t>
        <a:bodyPr/>
        <a:lstStyle/>
        <a:p>
          <a:endParaRPr lang="ru-RU"/>
        </a:p>
      </dgm:t>
    </dgm:pt>
    <dgm:pt modelId="{371C6B10-FA4F-40A5-B8A1-ED32401AAA5D}" type="sibTrans" cxnId="{1409CC1B-A31F-4EEB-9A57-612E4AD16E04}">
      <dgm:prSet/>
      <dgm:spPr/>
      <dgm:t>
        <a:bodyPr/>
        <a:lstStyle/>
        <a:p>
          <a:endParaRPr lang="ru-RU"/>
        </a:p>
      </dgm:t>
    </dgm:pt>
    <dgm:pt modelId="{87D1DB1E-AE59-4518-BB94-8849EB71867A}">
      <dgm:prSet phldrT="[Текст]"/>
      <dgm:spPr/>
      <dgm:t>
        <a:bodyPr/>
        <a:lstStyle/>
        <a:p>
          <a:r>
            <a:rPr lang="kk-KZ" dirty="0" smtClean="0"/>
            <a:t>Жұмыстың баламалы амалдары туралы идеяларды ұсыну және пікір алмасу;</a:t>
          </a:r>
          <a:endParaRPr lang="ru-RU" dirty="0"/>
        </a:p>
      </dgm:t>
    </dgm:pt>
    <dgm:pt modelId="{A415A5E5-6EA7-44AD-895A-A3EE3C9EEF77}" type="parTrans" cxnId="{935BDCCF-BDAB-4066-979F-82A95EA0BC40}">
      <dgm:prSet/>
      <dgm:spPr/>
      <dgm:t>
        <a:bodyPr/>
        <a:lstStyle/>
        <a:p>
          <a:endParaRPr lang="ru-RU"/>
        </a:p>
      </dgm:t>
    </dgm:pt>
    <dgm:pt modelId="{C0CB0FA8-BE57-404F-920D-DADEC32427CD}" type="sibTrans" cxnId="{935BDCCF-BDAB-4066-979F-82A95EA0BC40}">
      <dgm:prSet/>
      <dgm:spPr/>
      <dgm:t>
        <a:bodyPr/>
        <a:lstStyle/>
        <a:p>
          <a:endParaRPr lang="ru-RU"/>
        </a:p>
      </dgm:t>
    </dgm:pt>
    <dgm:pt modelId="{5FABCE9E-231F-4402-8285-C892839CD277}">
      <dgm:prSet phldrT="[Текст]"/>
      <dgm:spPr/>
      <dgm:t>
        <a:bodyPr/>
        <a:lstStyle/>
        <a:p>
          <a:r>
            <a:rPr lang="kk-KZ" dirty="0" smtClean="0"/>
            <a:t>Эмоционалдық</a:t>
          </a:r>
          <a:endParaRPr lang="ru-RU" dirty="0"/>
        </a:p>
      </dgm:t>
    </dgm:pt>
    <dgm:pt modelId="{D1B92CCF-B52D-49E2-9FDC-7BE42F632251}" type="parTrans" cxnId="{B15A4341-258B-4377-84EA-3A027BA67B7F}">
      <dgm:prSet/>
      <dgm:spPr/>
      <dgm:t>
        <a:bodyPr/>
        <a:lstStyle/>
        <a:p>
          <a:endParaRPr lang="ru-RU"/>
        </a:p>
      </dgm:t>
    </dgm:pt>
    <dgm:pt modelId="{2142F892-9D22-42B5-B3D8-759F507430BD}" type="sibTrans" cxnId="{B15A4341-258B-4377-84EA-3A027BA67B7F}">
      <dgm:prSet/>
      <dgm:spPr/>
      <dgm:t>
        <a:bodyPr/>
        <a:lstStyle/>
        <a:p>
          <a:endParaRPr lang="ru-RU"/>
        </a:p>
      </dgm:t>
    </dgm:pt>
    <dgm:pt modelId="{B00D5FEE-9982-45CC-A007-61230CC8E519}">
      <dgm:prSet phldrT="[Текст]"/>
      <dgm:spPr/>
      <dgm:t>
        <a:bodyPr/>
        <a:lstStyle/>
        <a:p>
          <a:r>
            <a:rPr lang="kk-KZ" dirty="0" smtClean="0"/>
            <a:t>Топтың жекелеген мүшелерінің білімі мен тәжірибесіне сүйену;</a:t>
          </a:r>
          <a:endParaRPr lang="ru-RU" dirty="0"/>
        </a:p>
      </dgm:t>
    </dgm:pt>
    <dgm:pt modelId="{A5794C30-47D2-4FB1-9BB6-6A559C808B48}" type="parTrans" cxnId="{4BD08C6E-BE8D-4187-AA52-9AE90B6C6879}">
      <dgm:prSet/>
      <dgm:spPr/>
      <dgm:t>
        <a:bodyPr/>
        <a:lstStyle/>
        <a:p>
          <a:endParaRPr lang="ru-RU"/>
        </a:p>
      </dgm:t>
    </dgm:pt>
    <dgm:pt modelId="{467DFA7E-C4D3-49CA-B4BE-634C29B4B5ED}" type="sibTrans" cxnId="{4BD08C6E-BE8D-4187-AA52-9AE90B6C6879}">
      <dgm:prSet/>
      <dgm:spPr/>
      <dgm:t>
        <a:bodyPr/>
        <a:lstStyle/>
        <a:p>
          <a:endParaRPr lang="ru-RU"/>
        </a:p>
      </dgm:t>
    </dgm:pt>
    <dgm:pt modelId="{B9FF375E-14BF-44D9-9D78-E3672BF86216}">
      <dgm:prSet phldrT="[Текст]"/>
      <dgm:spPr/>
      <dgm:t>
        <a:bodyPr/>
        <a:lstStyle/>
        <a:p>
          <a:r>
            <a:rPr lang="kk-KZ" dirty="0" smtClean="0"/>
            <a:t>Мәселені бірлесіп шешудің амалын табу;</a:t>
          </a:r>
          <a:endParaRPr lang="ru-RU" dirty="0"/>
        </a:p>
      </dgm:t>
    </dgm:pt>
    <dgm:pt modelId="{4FB11AA6-CEC8-46A8-9F34-BDF3805D19A1}" type="parTrans" cxnId="{C29C185B-79F5-45BB-85B6-0028029D84A3}">
      <dgm:prSet/>
      <dgm:spPr/>
    </dgm:pt>
    <dgm:pt modelId="{2C767608-93D3-461B-B034-2C03BF6136B8}" type="sibTrans" cxnId="{C29C185B-79F5-45BB-85B6-0028029D84A3}">
      <dgm:prSet/>
      <dgm:spPr/>
    </dgm:pt>
    <dgm:pt modelId="{0B4C173F-31B3-4E65-A296-788A7375D629}">
      <dgm:prSet phldrT="[Текст]"/>
      <dgm:spPr/>
      <dgm:t>
        <a:bodyPr/>
        <a:lstStyle/>
        <a:p>
          <a:r>
            <a:rPr lang="kk-KZ" dirty="0" smtClean="0"/>
            <a:t>Барынша жоғары ұжымдық нәтижелерге қол жеткізу</a:t>
          </a:r>
          <a:endParaRPr lang="ru-RU" dirty="0"/>
        </a:p>
      </dgm:t>
    </dgm:pt>
    <dgm:pt modelId="{6FB3C69D-B3F0-4703-9B60-6328281ADF13}" type="parTrans" cxnId="{AC6647CF-CF6E-40B6-BD17-13F6457077BB}">
      <dgm:prSet/>
      <dgm:spPr/>
    </dgm:pt>
    <dgm:pt modelId="{291BC73D-AB4E-4E88-A7D3-AF9520F6BF72}" type="sibTrans" cxnId="{AC6647CF-CF6E-40B6-BD17-13F6457077BB}">
      <dgm:prSet/>
      <dgm:spPr/>
    </dgm:pt>
    <dgm:pt modelId="{8290AB48-2113-462F-8145-54D5DB5DBD90}">
      <dgm:prSet phldrT="[Текст]"/>
      <dgm:spPr/>
      <dgm:t>
        <a:bodyPr/>
        <a:lstStyle/>
        <a:p>
          <a:r>
            <a:rPr lang="kk-KZ" dirty="0" smtClean="0"/>
            <a:t>Маңызды дағдыларды және түсініктерді дамыту </a:t>
          </a:r>
          <a:endParaRPr lang="ru-RU" dirty="0"/>
        </a:p>
      </dgm:t>
    </dgm:pt>
    <dgm:pt modelId="{72695DDA-33AE-4032-9E08-707E78931E7C}" type="parTrans" cxnId="{AB60561E-1A2A-4DBA-B4CB-3C5AE5CDCC21}">
      <dgm:prSet/>
      <dgm:spPr/>
    </dgm:pt>
    <dgm:pt modelId="{EE55D2C2-6A1E-475E-8D4A-53C8ECCFF0F4}" type="sibTrans" cxnId="{AB60561E-1A2A-4DBA-B4CB-3C5AE5CDCC21}">
      <dgm:prSet/>
      <dgm:spPr/>
    </dgm:pt>
    <dgm:pt modelId="{E5CA89CC-FD6F-4DF5-BB61-E1452CFBA427}">
      <dgm:prSet phldrT="[Текст]"/>
      <dgm:spPr/>
      <dgm:t>
        <a:bodyPr/>
        <a:lstStyle/>
        <a:p>
          <a:r>
            <a:rPr lang="kk-KZ" dirty="0" smtClean="0"/>
            <a:t>Күрделі тапсырмаларды орындау үшін қолайлы ортаны қамтамасыз ету</a:t>
          </a:r>
          <a:endParaRPr lang="ru-RU" dirty="0"/>
        </a:p>
      </dgm:t>
    </dgm:pt>
    <dgm:pt modelId="{816E3A2F-5029-49D7-A9B1-E58A78640F33}" type="parTrans" cxnId="{B0F79FEC-E477-4FE9-A2C5-627828127F77}">
      <dgm:prSet/>
      <dgm:spPr/>
    </dgm:pt>
    <dgm:pt modelId="{08431A7D-7374-4BD8-971F-0289A31FF30B}" type="sibTrans" cxnId="{B0F79FEC-E477-4FE9-A2C5-627828127F77}">
      <dgm:prSet/>
      <dgm:spPr/>
    </dgm:pt>
    <dgm:pt modelId="{842FCC99-FE27-4995-A3E5-0B244814F496}" type="pres">
      <dgm:prSet presAssocID="{5F6F95F9-E4AC-45D8-A758-46F9EDA200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78F5B8-FABD-4156-9A71-C7460CFC3827}" type="pres">
      <dgm:prSet presAssocID="{902DDCBC-3C98-4FCB-9F99-5FA7AD258E0E}" presName="composite" presStyleCnt="0"/>
      <dgm:spPr/>
    </dgm:pt>
    <dgm:pt modelId="{88D109BF-DC3C-490A-82FF-75276C816AA1}" type="pres">
      <dgm:prSet presAssocID="{902DDCBC-3C98-4FCB-9F99-5FA7AD258E0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7FEBA6-553B-4C6A-9A27-081225E4310D}" type="pres">
      <dgm:prSet presAssocID="{902DDCBC-3C98-4FCB-9F99-5FA7AD258E0E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C7BFA-00F6-450C-8EAE-2A4C4712B87C}" type="pres">
      <dgm:prSet presAssocID="{5A73CBA0-249A-4C58-AB9F-155070E0C945}" presName="space" presStyleCnt="0"/>
      <dgm:spPr/>
    </dgm:pt>
    <dgm:pt modelId="{CDB44567-46DB-4025-AE19-080DAA27C9AC}" type="pres">
      <dgm:prSet presAssocID="{A6942F45-1085-4477-9C8B-418CF7553840}" presName="composite" presStyleCnt="0"/>
      <dgm:spPr/>
    </dgm:pt>
    <dgm:pt modelId="{1FDC99BF-2AE7-4616-8CCE-1E4ADD370077}" type="pres">
      <dgm:prSet presAssocID="{A6942F45-1085-4477-9C8B-418CF755384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AFD476-1F5D-44CE-B225-FCCAA19FCE57}" type="pres">
      <dgm:prSet presAssocID="{A6942F45-1085-4477-9C8B-418CF755384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5B1016-5976-4ACC-B015-17770FE19EF2}" type="pres">
      <dgm:prSet presAssocID="{371C6B10-FA4F-40A5-B8A1-ED32401AAA5D}" presName="space" presStyleCnt="0"/>
      <dgm:spPr/>
    </dgm:pt>
    <dgm:pt modelId="{7559D67D-98FB-48B5-B859-8100BC970D35}" type="pres">
      <dgm:prSet presAssocID="{5FABCE9E-231F-4402-8285-C892839CD277}" presName="composite" presStyleCnt="0"/>
      <dgm:spPr/>
    </dgm:pt>
    <dgm:pt modelId="{8708D94C-31E2-4C64-B438-E98E4AEE2AA7}" type="pres">
      <dgm:prSet presAssocID="{5FABCE9E-231F-4402-8285-C892839CD27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38B3B-4F84-49AF-9C6C-70891CA6E549}" type="pres">
      <dgm:prSet presAssocID="{5FABCE9E-231F-4402-8285-C892839CD27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5BDCCF-BDAB-4066-979F-82A95EA0BC40}" srcId="{A6942F45-1085-4477-9C8B-418CF7553840}" destId="{87D1DB1E-AE59-4518-BB94-8849EB71867A}" srcOrd="0" destOrd="0" parTransId="{A415A5E5-6EA7-44AD-895A-A3EE3C9EEF77}" sibTransId="{C0CB0FA8-BE57-404F-920D-DADEC32427CD}"/>
    <dgm:cxn modelId="{1409CC1B-A31F-4EEB-9A57-612E4AD16E04}" srcId="{5F6F95F9-E4AC-45D8-A758-46F9EDA2000E}" destId="{A6942F45-1085-4477-9C8B-418CF7553840}" srcOrd="1" destOrd="0" parTransId="{A0F65919-3FD3-4A6C-96BB-0C6BC88BE40D}" sibTransId="{371C6B10-FA4F-40A5-B8A1-ED32401AAA5D}"/>
    <dgm:cxn modelId="{D54D26CF-2417-473C-B88F-3510DB0E5BA3}" type="presOf" srcId="{11E4F676-3499-43A3-A905-5E9A07A1F4EA}" destId="{1A7FEBA6-553B-4C6A-9A27-081225E4310D}" srcOrd="0" destOrd="0" presId="urn:microsoft.com/office/officeart/2005/8/layout/hList1"/>
    <dgm:cxn modelId="{51379157-51C6-40EA-BE98-A44AAF79DB86}" type="presOf" srcId="{B00D5FEE-9982-45CC-A007-61230CC8E519}" destId="{B3A38B3B-4F84-49AF-9C6C-70891CA6E549}" srcOrd="0" destOrd="0" presId="urn:microsoft.com/office/officeart/2005/8/layout/hList1"/>
    <dgm:cxn modelId="{AC6647CF-CF6E-40B6-BD17-13F6457077BB}" srcId="{902DDCBC-3C98-4FCB-9F99-5FA7AD258E0E}" destId="{0B4C173F-31B3-4E65-A296-788A7375D629}" srcOrd="2" destOrd="0" parTransId="{6FB3C69D-B3F0-4703-9B60-6328281ADF13}" sibTransId="{291BC73D-AB4E-4E88-A7D3-AF9520F6BF72}"/>
    <dgm:cxn modelId="{C29C185B-79F5-45BB-85B6-0028029D84A3}" srcId="{902DDCBC-3C98-4FCB-9F99-5FA7AD258E0E}" destId="{B9FF375E-14BF-44D9-9D78-E3672BF86216}" srcOrd="1" destOrd="0" parTransId="{4FB11AA6-CEC8-46A8-9F34-BDF3805D19A1}" sibTransId="{2C767608-93D3-461B-B034-2C03BF6136B8}"/>
    <dgm:cxn modelId="{771C1D17-F03A-4A36-A798-F340B7981A2B}" type="presOf" srcId="{5FABCE9E-231F-4402-8285-C892839CD277}" destId="{8708D94C-31E2-4C64-B438-E98E4AEE2AA7}" srcOrd="0" destOrd="0" presId="urn:microsoft.com/office/officeart/2005/8/layout/hList1"/>
    <dgm:cxn modelId="{4BD08C6E-BE8D-4187-AA52-9AE90B6C6879}" srcId="{5FABCE9E-231F-4402-8285-C892839CD277}" destId="{B00D5FEE-9982-45CC-A007-61230CC8E519}" srcOrd="0" destOrd="0" parTransId="{A5794C30-47D2-4FB1-9BB6-6A559C808B48}" sibTransId="{467DFA7E-C4D3-49CA-B4BE-634C29B4B5ED}"/>
    <dgm:cxn modelId="{B15A4341-258B-4377-84EA-3A027BA67B7F}" srcId="{5F6F95F9-E4AC-45D8-A758-46F9EDA2000E}" destId="{5FABCE9E-231F-4402-8285-C892839CD277}" srcOrd="2" destOrd="0" parTransId="{D1B92CCF-B52D-49E2-9FDC-7BE42F632251}" sibTransId="{2142F892-9D22-42B5-B3D8-759F507430BD}"/>
    <dgm:cxn modelId="{06BE7985-A984-430B-A3E3-1F72AF7242A0}" srcId="{902DDCBC-3C98-4FCB-9F99-5FA7AD258E0E}" destId="{11E4F676-3499-43A3-A905-5E9A07A1F4EA}" srcOrd="0" destOrd="0" parTransId="{7FB6DEAA-8719-4495-A9BA-CD99EC923018}" sibTransId="{BCA31971-8082-40B3-81E0-7D0C7BEF13F5}"/>
    <dgm:cxn modelId="{0E6A6DF3-1E02-4F99-AC73-0FDE603DEF4A}" type="presOf" srcId="{0B4C173F-31B3-4E65-A296-788A7375D629}" destId="{1A7FEBA6-553B-4C6A-9A27-081225E4310D}" srcOrd="0" destOrd="2" presId="urn:microsoft.com/office/officeart/2005/8/layout/hList1"/>
    <dgm:cxn modelId="{A8E2F21F-3923-4A54-9BD3-EB9AA87F5BFB}" type="presOf" srcId="{B9FF375E-14BF-44D9-9D78-E3672BF86216}" destId="{1A7FEBA6-553B-4C6A-9A27-081225E4310D}" srcOrd="0" destOrd="1" presId="urn:microsoft.com/office/officeart/2005/8/layout/hList1"/>
    <dgm:cxn modelId="{90192658-6A8E-46A0-805C-8C9ABABD994E}" type="presOf" srcId="{A6942F45-1085-4477-9C8B-418CF7553840}" destId="{1FDC99BF-2AE7-4616-8CCE-1E4ADD370077}" srcOrd="0" destOrd="0" presId="urn:microsoft.com/office/officeart/2005/8/layout/hList1"/>
    <dgm:cxn modelId="{AB60561E-1A2A-4DBA-B4CB-3C5AE5CDCC21}" srcId="{A6942F45-1085-4477-9C8B-418CF7553840}" destId="{8290AB48-2113-462F-8145-54D5DB5DBD90}" srcOrd="1" destOrd="0" parTransId="{72695DDA-33AE-4032-9E08-707E78931E7C}" sibTransId="{EE55D2C2-6A1E-475E-8D4A-53C8ECCFF0F4}"/>
    <dgm:cxn modelId="{B0F79FEC-E477-4FE9-A2C5-627828127F77}" srcId="{5FABCE9E-231F-4402-8285-C892839CD277}" destId="{E5CA89CC-FD6F-4DF5-BB61-E1452CFBA427}" srcOrd="1" destOrd="0" parTransId="{816E3A2F-5029-49D7-A9B1-E58A78640F33}" sibTransId="{08431A7D-7374-4BD8-971F-0289A31FF30B}"/>
    <dgm:cxn modelId="{0F24A3D7-5B9A-48F1-B70D-49872D48946C}" type="presOf" srcId="{8290AB48-2113-462F-8145-54D5DB5DBD90}" destId="{36AFD476-1F5D-44CE-B225-FCCAA19FCE57}" srcOrd="0" destOrd="1" presId="urn:microsoft.com/office/officeart/2005/8/layout/hList1"/>
    <dgm:cxn modelId="{31EA2A94-822D-4D0D-A9D1-90D7A4657AD3}" type="presOf" srcId="{E5CA89CC-FD6F-4DF5-BB61-E1452CFBA427}" destId="{B3A38B3B-4F84-49AF-9C6C-70891CA6E549}" srcOrd="0" destOrd="1" presId="urn:microsoft.com/office/officeart/2005/8/layout/hList1"/>
    <dgm:cxn modelId="{5E7B6B00-9FF4-4572-8350-E3019B3DA140}" srcId="{5F6F95F9-E4AC-45D8-A758-46F9EDA2000E}" destId="{902DDCBC-3C98-4FCB-9F99-5FA7AD258E0E}" srcOrd="0" destOrd="0" parTransId="{D42EC603-4913-4737-8F21-E366F4DD9DD3}" sibTransId="{5A73CBA0-249A-4C58-AB9F-155070E0C945}"/>
    <dgm:cxn modelId="{52BFF864-4260-4327-8020-C13F17DD43FC}" type="presOf" srcId="{5F6F95F9-E4AC-45D8-A758-46F9EDA2000E}" destId="{842FCC99-FE27-4995-A3E5-0B244814F496}" srcOrd="0" destOrd="0" presId="urn:microsoft.com/office/officeart/2005/8/layout/hList1"/>
    <dgm:cxn modelId="{7EAE0D2E-3966-4C2F-B147-2D6356F87BAF}" type="presOf" srcId="{902DDCBC-3C98-4FCB-9F99-5FA7AD258E0E}" destId="{88D109BF-DC3C-490A-82FF-75276C816AA1}" srcOrd="0" destOrd="0" presId="urn:microsoft.com/office/officeart/2005/8/layout/hList1"/>
    <dgm:cxn modelId="{07B916BB-1DD5-4403-B56D-ABC4279E2611}" type="presOf" srcId="{87D1DB1E-AE59-4518-BB94-8849EB71867A}" destId="{36AFD476-1F5D-44CE-B225-FCCAA19FCE57}" srcOrd="0" destOrd="0" presId="urn:microsoft.com/office/officeart/2005/8/layout/hList1"/>
    <dgm:cxn modelId="{79A79F6E-5357-44E7-9399-8D5CD1F3CD0A}" type="presParOf" srcId="{842FCC99-FE27-4995-A3E5-0B244814F496}" destId="{C378F5B8-FABD-4156-9A71-C7460CFC3827}" srcOrd="0" destOrd="0" presId="urn:microsoft.com/office/officeart/2005/8/layout/hList1"/>
    <dgm:cxn modelId="{383D8D43-6C39-4166-BAA1-F5A6C2E2F38B}" type="presParOf" srcId="{C378F5B8-FABD-4156-9A71-C7460CFC3827}" destId="{88D109BF-DC3C-490A-82FF-75276C816AA1}" srcOrd="0" destOrd="0" presId="urn:microsoft.com/office/officeart/2005/8/layout/hList1"/>
    <dgm:cxn modelId="{B1156466-D575-46B2-B233-7ED287051218}" type="presParOf" srcId="{C378F5B8-FABD-4156-9A71-C7460CFC3827}" destId="{1A7FEBA6-553B-4C6A-9A27-081225E4310D}" srcOrd="1" destOrd="0" presId="urn:microsoft.com/office/officeart/2005/8/layout/hList1"/>
    <dgm:cxn modelId="{5614EEB7-9AD4-4DC0-9D04-952C5F8F4B69}" type="presParOf" srcId="{842FCC99-FE27-4995-A3E5-0B244814F496}" destId="{70EC7BFA-00F6-450C-8EAE-2A4C4712B87C}" srcOrd="1" destOrd="0" presId="urn:microsoft.com/office/officeart/2005/8/layout/hList1"/>
    <dgm:cxn modelId="{049807D9-6FD1-4059-A8BE-EB433D05683B}" type="presParOf" srcId="{842FCC99-FE27-4995-A3E5-0B244814F496}" destId="{CDB44567-46DB-4025-AE19-080DAA27C9AC}" srcOrd="2" destOrd="0" presId="urn:microsoft.com/office/officeart/2005/8/layout/hList1"/>
    <dgm:cxn modelId="{91875838-0977-459D-BF8C-02FB7EA1250C}" type="presParOf" srcId="{CDB44567-46DB-4025-AE19-080DAA27C9AC}" destId="{1FDC99BF-2AE7-4616-8CCE-1E4ADD370077}" srcOrd="0" destOrd="0" presId="urn:microsoft.com/office/officeart/2005/8/layout/hList1"/>
    <dgm:cxn modelId="{7453C12B-3344-4192-9158-B91C80B474A9}" type="presParOf" srcId="{CDB44567-46DB-4025-AE19-080DAA27C9AC}" destId="{36AFD476-1F5D-44CE-B225-FCCAA19FCE57}" srcOrd="1" destOrd="0" presId="urn:microsoft.com/office/officeart/2005/8/layout/hList1"/>
    <dgm:cxn modelId="{C4E005B0-A0A4-4F0B-8803-F64B4A4B5A28}" type="presParOf" srcId="{842FCC99-FE27-4995-A3E5-0B244814F496}" destId="{BA5B1016-5976-4ACC-B015-17770FE19EF2}" srcOrd="3" destOrd="0" presId="urn:microsoft.com/office/officeart/2005/8/layout/hList1"/>
    <dgm:cxn modelId="{3E60A2B5-5C1A-44DE-A303-88AD7390854B}" type="presParOf" srcId="{842FCC99-FE27-4995-A3E5-0B244814F496}" destId="{7559D67D-98FB-48B5-B859-8100BC970D35}" srcOrd="4" destOrd="0" presId="urn:microsoft.com/office/officeart/2005/8/layout/hList1"/>
    <dgm:cxn modelId="{252E5F37-F1FB-4A66-9878-63173A2B9F45}" type="presParOf" srcId="{7559D67D-98FB-48B5-B859-8100BC970D35}" destId="{8708D94C-31E2-4C64-B438-E98E4AEE2AA7}" srcOrd="0" destOrd="0" presId="urn:microsoft.com/office/officeart/2005/8/layout/hList1"/>
    <dgm:cxn modelId="{F4C775BF-C69C-4937-BCE7-62CA59A116B2}" type="presParOf" srcId="{7559D67D-98FB-48B5-B859-8100BC970D35}" destId="{B3A38B3B-4F84-49AF-9C6C-70891CA6E54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83F1E3-0AAA-4F2B-A7C5-0D229D18150D}" type="doc">
      <dgm:prSet loTypeId="urn:microsoft.com/office/officeart/2005/8/layout/pyramid2" loCatId="list" qsTypeId="urn:microsoft.com/office/officeart/2005/8/quickstyle/simple2" qsCatId="simple" csTypeId="urn:microsoft.com/office/officeart/2005/8/colors/accent1_5" csCatId="accent1" phldr="1"/>
      <dgm:spPr/>
    </dgm:pt>
    <dgm:pt modelId="{D2B4F446-AF01-4F17-B760-05BE80551F80}">
      <dgm:prSet phldrT="[Текст]"/>
      <dgm:spPr/>
      <dgm:t>
        <a:bodyPr/>
        <a:lstStyle/>
        <a:p>
          <a:r>
            <a:rPr lang="ru-RU" b="1" u="none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Топ пен топ </a:t>
          </a:r>
          <a:r>
            <a:rPr lang="ru-RU" b="1" u="none" dirty="0" err="1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арасындағы </a:t>
          </a:r>
          <a:r>
            <a:rPr lang="ru-RU" b="1" dirty="0" err="1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іс</a:t>
          </a:r>
          <a:r>
            <a:rPr lang="ru-RU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-</a:t>
          </a:r>
          <a:r>
            <a:rPr lang="kk-KZ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әрекеті</a:t>
          </a:r>
          <a:endParaRPr lang="ru-RU" b="1" dirty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DC93C942-9382-40A6-8254-1C78DB97C9B5}" type="parTrans" cxnId="{EE48819D-C8DB-47A7-9A3E-C2A9E8F9EC48}">
      <dgm:prSet/>
      <dgm:spPr/>
      <dgm:t>
        <a:bodyPr/>
        <a:lstStyle/>
        <a:p>
          <a:endParaRPr lang="ru-RU"/>
        </a:p>
      </dgm:t>
    </dgm:pt>
    <dgm:pt modelId="{77773961-3B67-4F4A-AEEC-A65DAF363950}" type="sibTrans" cxnId="{EE48819D-C8DB-47A7-9A3E-C2A9E8F9EC48}">
      <dgm:prSet/>
      <dgm:spPr/>
      <dgm:t>
        <a:bodyPr/>
        <a:lstStyle/>
        <a:p>
          <a:endParaRPr lang="ru-RU"/>
        </a:p>
      </dgm:t>
    </dgm:pt>
    <dgm:pt modelId="{C47C82A1-ED98-43A6-AADC-F726EB4B1D7F}">
      <dgm:prSet phldrT="[Текст]"/>
      <dgm:spPr/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Топ </a:t>
          </a:r>
          <a:r>
            <a:rPr lang="ru-RU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ішіндегі</a:t>
          </a:r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іс</a:t>
          </a:r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-</a:t>
          </a:r>
          <a:r>
            <a:rPr lang="kk-KZ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әрекеті</a:t>
          </a:r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rPr>
            <a:t> 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BFFE41A0-4A75-4F77-AE31-077385FA3F8C}" type="parTrans" cxnId="{96A1F855-442A-4261-8BD5-A0A652088D43}">
      <dgm:prSet/>
      <dgm:spPr/>
      <dgm:t>
        <a:bodyPr/>
        <a:lstStyle/>
        <a:p>
          <a:endParaRPr lang="ru-RU"/>
        </a:p>
      </dgm:t>
    </dgm:pt>
    <dgm:pt modelId="{159C131B-B58E-49F6-936D-D906991A3982}" type="sibTrans" cxnId="{96A1F855-442A-4261-8BD5-A0A652088D43}">
      <dgm:prSet/>
      <dgm:spPr/>
      <dgm:t>
        <a:bodyPr/>
        <a:lstStyle/>
        <a:p>
          <a:endParaRPr lang="ru-RU"/>
        </a:p>
      </dgm:t>
    </dgm:pt>
    <dgm:pt modelId="{325BDEB4-0BE4-4C92-958D-B17552167CEF}">
      <dgm:prSet phldrT="[Текст]"/>
      <dgm:spPr/>
      <dgm:t>
        <a:bodyPr/>
        <a:lstStyle/>
        <a:p>
          <a:r>
            <a:rPr lang="ru-RU" b="1" dirty="0" err="1" smtClean="0">
              <a:latin typeface="Arial" pitchFamily="34" charset="0"/>
              <a:cs typeface="Arial" pitchFamily="34" charset="0"/>
            </a:rPr>
            <a:t>Оқушы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мен </a:t>
          </a:r>
          <a:r>
            <a:rPr lang="ru-RU" b="1" dirty="0" err="1" smtClean="0">
              <a:latin typeface="Arial" pitchFamily="34" charset="0"/>
              <a:cs typeface="Arial" pitchFamily="34" charset="0"/>
            </a:rPr>
            <a:t>оқушы  іс</a:t>
          </a:r>
          <a:r>
            <a:rPr lang="ru-RU" b="1" dirty="0" smtClean="0">
              <a:latin typeface="Arial" pitchFamily="34" charset="0"/>
              <a:cs typeface="Arial" pitchFamily="34" charset="0"/>
            </a:rPr>
            <a:t>-</a:t>
          </a:r>
          <a:r>
            <a:rPr lang="kk-KZ" b="1" dirty="0" smtClean="0">
              <a:latin typeface="Arial" pitchFamily="34" charset="0"/>
              <a:cs typeface="Arial" pitchFamily="34" charset="0"/>
            </a:rPr>
            <a:t>әрекеті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88D3CB24-2E0D-49FF-95AF-3A921919DE4E}" type="parTrans" cxnId="{1C11F0BE-D211-4B38-B1F2-5F710CC3B317}">
      <dgm:prSet/>
      <dgm:spPr/>
      <dgm:t>
        <a:bodyPr/>
        <a:lstStyle/>
        <a:p>
          <a:endParaRPr lang="ru-RU"/>
        </a:p>
      </dgm:t>
    </dgm:pt>
    <dgm:pt modelId="{504DC9C4-D2B8-4820-BE8C-15228FA7330E}" type="sibTrans" cxnId="{1C11F0BE-D211-4B38-B1F2-5F710CC3B317}">
      <dgm:prSet/>
      <dgm:spPr/>
      <dgm:t>
        <a:bodyPr/>
        <a:lstStyle/>
        <a:p>
          <a:endParaRPr lang="ru-RU"/>
        </a:p>
      </dgm:t>
    </dgm:pt>
    <dgm:pt modelId="{850EE594-2FFB-4DAE-A7B9-A127F9B74794}">
      <dgm:prSet/>
      <dgm:spPr/>
      <dgm:t>
        <a:bodyPr/>
        <a:lstStyle/>
        <a:p>
          <a:r>
            <a:rPr lang="kk-KZ" b="1" dirty="0" smtClean="0"/>
            <a:t>Оқушы мен  мұғалім іс</a:t>
          </a:r>
          <a:r>
            <a:rPr lang="ru-RU" b="1" dirty="0" smtClean="0"/>
            <a:t>-</a:t>
          </a:r>
          <a:r>
            <a:rPr lang="kk-KZ" b="1" dirty="0" smtClean="0"/>
            <a:t>әрекеті </a:t>
          </a:r>
          <a:endParaRPr lang="ru-RU" b="1" dirty="0"/>
        </a:p>
      </dgm:t>
    </dgm:pt>
    <dgm:pt modelId="{03829948-4FA5-4D54-ACF0-AD3B988CC92C}" type="parTrans" cxnId="{ECCDD6A4-122E-4140-BE63-B9B1AA67AC75}">
      <dgm:prSet/>
      <dgm:spPr/>
      <dgm:t>
        <a:bodyPr/>
        <a:lstStyle/>
        <a:p>
          <a:endParaRPr lang="ru-RU"/>
        </a:p>
      </dgm:t>
    </dgm:pt>
    <dgm:pt modelId="{696EDBB9-BE71-4652-AE8F-04CFB7608577}" type="sibTrans" cxnId="{ECCDD6A4-122E-4140-BE63-B9B1AA67AC75}">
      <dgm:prSet/>
      <dgm:spPr/>
      <dgm:t>
        <a:bodyPr/>
        <a:lstStyle/>
        <a:p>
          <a:endParaRPr lang="ru-RU"/>
        </a:p>
      </dgm:t>
    </dgm:pt>
    <dgm:pt modelId="{930B2E34-D98E-49B7-B31D-C5A65755A02A}" type="pres">
      <dgm:prSet presAssocID="{AF83F1E3-0AAA-4F2B-A7C5-0D229D18150D}" presName="compositeShape" presStyleCnt="0">
        <dgm:presLayoutVars>
          <dgm:dir/>
          <dgm:resizeHandles/>
        </dgm:presLayoutVars>
      </dgm:prSet>
      <dgm:spPr/>
    </dgm:pt>
    <dgm:pt modelId="{BEA627F9-094A-4DBF-8A4D-C04E1F822E80}" type="pres">
      <dgm:prSet presAssocID="{AF83F1E3-0AAA-4F2B-A7C5-0D229D18150D}" presName="pyramid" presStyleLbl="node1" presStyleIdx="0" presStyleCnt="1"/>
      <dgm:spPr/>
    </dgm:pt>
    <dgm:pt modelId="{525015E7-EC7A-41DA-87E6-04FF25A6E5A0}" type="pres">
      <dgm:prSet presAssocID="{AF83F1E3-0AAA-4F2B-A7C5-0D229D18150D}" presName="theList" presStyleCnt="0"/>
      <dgm:spPr/>
    </dgm:pt>
    <dgm:pt modelId="{C38C35FE-B76D-4FE3-8E24-30CD506696F3}" type="pres">
      <dgm:prSet presAssocID="{D2B4F446-AF01-4F17-B760-05BE80551F80}" presName="aNode" presStyleLbl="fgAcc1" presStyleIdx="0" presStyleCnt="4" custScaleX="190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A95CB1-C142-4D3A-9236-ECEA2B99A12E}" type="pres">
      <dgm:prSet presAssocID="{D2B4F446-AF01-4F17-B760-05BE80551F80}" presName="aSpace" presStyleCnt="0"/>
      <dgm:spPr/>
    </dgm:pt>
    <dgm:pt modelId="{D53877E1-AC12-4312-932C-928E7B2E85B3}" type="pres">
      <dgm:prSet presAssocID="{C47C82A1-ED98-43A6-AADC-F726EB4B1D7F}" presName="aNode" presStyleLbl="fgAcc1" presStyleIdx="1" presStyleCnt="4" custScaleX="163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73CF7-817F-472E-93AB-8ED49F9B4F64}" type="pres">
      <dgm:prSet presAssocID="{C47C82A1-ED98-43A6-AADC-F726EB4B1D7F}" presName="aSpace" presStyleCnt="0"/>
      <dgm:spPr/>
    </dgm:pt>
    <dgm:pt modelId="{2E201001-2C56-43E8-9A36-225E7464B134}" type="pres">
      <dgm:prSet presAssocID="{325BDEB4-0BE4-4C92-958D-B17552167CEF}" presName="aNode" presStyleLbl="fgAcc1" presStyleIdx="2" presStyleCnt="4" custScaleX="145854" custLinFactNeighborX="-1080" custLinFactNeighborY="-21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273E6-8A1A-4941-A69D-EBC7C7C8A2A6}" type="pres">
      <dgm:prSet presAssocID="{325BDEB4-0BE4-4C92-958D-B17552167CEF}" presName="aSpace" presStyleCnt="0"/>
      <dgm:spPr/>
    </dgm:pt>
    <dgm:pt modelId="{8FD12EFE-BCBB-4559-A9B7-D541F12EEF5B}" type="pres">
      <dgm:prSet presAssocID="{850EE594-2FFB-4DAE-A7B9-A127F9B74794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47CF3B-292C-422E-BF96-15DF39BD2D03}" type="pres">
      <dgm:prSet presAssocID="{850EE594-2FFB-4DAE-A7B9-A127F9B74794}" presName="aSpace" presStyleCnt="0"/>
      <dgm:spPr/>
    </dgm:pt>
  </dgm:ptLst>
  <dgm:cxnLst>
    <dgm:cxn modelId="{1C11F0BE-D211-4B38-B1F2-5F710CC3B317}" srcId="{AF83F1E3-0AAA-4F2B-A7C5-0D229D18150D}" destId="{325BDEB4-0BE4-4C92-958D-B17552167CEF}" srcOrd="2" destOrd="0" parTransId="{88D3CB24-2E0D-49FF-95AF-3A921919DE4E}" sibTransId="{504DC9C4-D2B8-4820-BE8C-15228FA7330E}"/>
    <dgm:cxn modelId="{95491ABE-A930-4BF3-9AA3-CD0E5421D746}" type="presOf" srcId="{850EE594-2FFB-4DAE-A7B9-A127F9B74794}" destId="{8FD12EFE-BCBB-4559-A9B7-D541F12EEF5B}" srcOrd="0" destOrd="0" presId="urn:microsoft.com/office/officeart/2005/8/layout/pyramid2"/>
    <dgm:cxn modelId="{96A1F855-442A-4261-8BD5-A0A652088D43}" srcId="{AF83F1E3-0AAA-4F2B-A7C5-0D229D18150D}" destId="{C47C82A1-ED98-43A6-AADC-F726EB4B1D7F}" srcOrd="1" destOrd="0" parTransId="{BFFE41A0-4A75-4F77-AE31-077385FA3F8C}" sibTransId="{159C131B-B58E-49F6-936D-D906991A3982}"/>
    <dgm:cxn modelId="{EE48819D-C8DB-47A7-9A3E-C2A9E8F9EC48}" srcId="{AF83F1E3-0AAA-4F2B-A7C5-0D229D18150D}" destId="{D2B4F446-AF01-4F17-B760-05BE80551F80}" srcOrd="0" destOrd="0" parTransId="{DC93C942-9382-40A6-8254-1C78DB97C9B5}" sibTransId="{77773961-3B67-4F4A-AEEC-A65DAF363950}"/>
    <dgm:cxn modelId="{0B844007-95CF-4F68-8B37-83D3BCDD96E4}" type="presOf" srcId="{325BDEB4-0BE4-4C92-958D-B17552167CEF}" destId="{2E201001-2C56-43E8-9A36-225E7464B134}" srcOrd="0" destOrd="0" presId="urn:microsoft.com/office/officeart/2005/8/layout/pyramid2"/>
    <dgm:cxn modelId="{ECCDD6A4-122E-4140-BE63-B9B1AA67AC75}" srcId="{AF83F1E3-0AAA-4F2B-A7C5-0D229D18150D}" destId="{850EE594-2FFB-4DAE-A7B9-A127F9B74794}" srcOrd="3" destOrd="0" parTransId="{03829948-4FA5-4D54-ACF0-AD3B988CC92C}" sibTransId="{696EDBB9-BE71-4652-AE8F-04CFB7608577}"/>
    <dgm:cxn modelId="{D671E7D1-367A-4B35-8519-D05282DC1E55}" type="presOf" srcId="{C47C82A1-ED98-43A6-AADC-F726EB4B1D7F}" destId="{D53877E1-AC12-4312-932C-928E7B2E85B3}" srcOrd="0" destOrd="0" presId="urn:microsoft.com/office/officeart/2005/8/layout/pyramid2"/>
    <dgm:cxn modelId="{7389E6D6-2CD8-466F-B9F6-D609D0F2D61C}" type="presOf" srcId="{D2B4F446-AF01-4F17-B760-05BE80551F80}" destId="{C38C35FE-B76D-4FE3-8E24-30CD506696F3}" srcOrd="0" destOrd="0" presId="urn:microsoft.com/office/officeart/2005/8/layout/pyramid2"/>
    <dgm:cxn modelId="{B97B7E05-6CCB-4DDE-804E-8AE2129A7222}" type="presOf" srcId="{AF83F1E3-0AAA-4F2B-A7C5-0D229D18150D}" destId="{930B2E34-D98E-49B7-B31D-C5A65755A02A}" srcOrd="0" destOrd="0" presId="urn:microsoft.com/office/officeart/2005/8/layout/pyramid2"/>
    <dgm:cxn modelId="{20AF744B-EDAE-4768-AA1E-1BB8BD2174CF}" type="presParOf" srcId="{930B2E34-D98E-49B7-B31D-C5A65755A02A}" destId="{BEA627F9-094A-4DBF-8A4D-C04E1F822E80}" srcOrd="0" destOrd="0" presId="urn:microsoft.com/office/officeart/2005/8/layout/pyramid2"/>
    <dgm:cxn modelId="{88BB3839-E8C6-4938-8EEE-E3E8A5491D5D}" type="presParOf" srcId="{930B2E34-D98E-49B7-B31D-C5A65755A02A}" destId="{525015E7-EC7A-41DA-87E6-04FF25A6E5A0}" srcOrd="1" destOrd="0" presId="urn:microsoft.com/office/officeart/2005/8/layout/pyramid2"/>
    <dgm:cxn modelId="{925FA790-9A8F-49AB-9DD1-817B59684679}" type="presParOf" srcId="{525015E7-EC7A-41DA-87E6-04FF25A6E5A0}" destId="{C38C35FE-B76D-4FE3-8E24-30CD506696F3}" srcOrd="0" destOrd="0" presId="urn:microsoft.com/office/officeart/2005/8/layout/pyramid2"/>
    <dgm:cxn modelId="{2C41409C-81B0-43D5-BB45-968E32E4D195}" type="presParOf" srcId="{525015E7-EC7A-41DA-87E6-04FF25A6E5A0}" destId="{2CA95CB1-C142-4D3A-9236-ECEA2B99A12E}" srcOrd="1" destOrd="0" presId="urn:microsoft.com/office/officeart/2005/8/layout/pyramid2"/>
    <dgm:cxn modelId="{8D217526-4C14-49BF-B761-77B755265717}" type="presParOf" srcId="{525015E7-EC7A-41DA-87E6-04FF25A6E5A0}" destId="{D53877E1-AC12-4312-932C-928E7B2E85B3}" srcOrd="2" destOrd="0" presId="urn:microsoft.com/office/officeart/2005/8/layout/pyramid2"/>
    <dgm:cxn modelId="{2E8D9D7A-DDAA-425F-894D-6CD90A55EE4E}" type="presParOf" srcId="{525015E7-EC7A-41DA-87E6-04FF25A6E5A0}" destId="{30E73CF7-817F-472E-93AB-8ED49F9B4F64}" srcOrd="3" destOrd="0" presId="urn:microsoft.com/office/officeart/2005/8/layout/pyramid2"/>
    <dgm:cxn modelId="{381C6E9D-62C0-4868-9107-984C79C48223}" type="presParOf" srcId="{525015E7-EC7A-41DA-87E6-04FF25A6E5A0}" destId="{2E201001-2C56-43E8-9A36-225E7464B134}" srcOrd="4" destOrd="0" presId="urn:microsoft.com/office/officeart/2005/8/layout/pyramid2"/>
    <dgm:cxn modelId="{33ECAE07-0C05-4E47-961E-28236CA76B99}" type="presParOf" srcId="{525015E7-EC7A-41DA-87E6-04FF25A6E5A0}" destId="{6C5273E6-8A1A-4941-A69D-EBC7C7C8A2A6}" srcOrd="5" destOrd="0" presId="urn:microsoft.com/office/officeart/2005/8/layout/pyramid2"/>
    <dgm:cxn modelId="{700FBDB5-32AE-4CDD-9ADB-7F7D871B46A3}" type="presParOf" srcId="{525015E7-EC7A-41DA-87E6-04FF25A6E5A0}" destId="{8FD12EFE-BCBB-4559-A9B7-D541F12EEF5B}" srcOrd="6" destOrd="0" presId="urn:microsoft.com/office/officeart/2005/8/layout/pyramid2"/>
    <dgm:cxn modelId="{2715365A-7F01-4203-AECF-D039E0A259DC}" type="presParOf" srcId="{525015E7-EC7A-41DA-87E6-04FF25A6E5A0}" destId="{A547CF3B-292C-422E-BF96-15DF39BD2D03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95A1E1-BEA2-4175-A437-035B4BE191A1}" type="doc">
      <dgm:prSet loTypeId="urn:microsoft.com/office/officeart/2005/8/layout/vList4#1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7DE32422-A4ED-414A-8285-DDAB9E280DA5}">
      <dgm:prSet phldrT="[Текст]" custT="1"/>
      <dgm:spPr/>
      <dgm:t>
        <a:bodyPr/>
        <a:lstStyle/>
        <a:p>
          <a:r>
            <a:rPr lang="kk-KZ" sz="2400" b="1" dirty="0" smtClean="0">
              <a:latin typeface="Times New Roman" pitchFamily="18" charset="0"/>
              <a:cs typeface="Times New Roman" pitchFamily="18" charset="0"/>
            </a:rPr>
            <a:t>сабақтың уақытын мөлшерлеу және уақытты бөлудің орындылығы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AE7DC956-59A2-4A33-A5B6-1B97274AB02A}" type="parTrans" cxnId="{D31B1792-E884-4316-8256-28D81E5D01BE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932A060-A42A-4A27-9623-F2484BE82737}" type="sibTrans" cxnId="{D31B1792-E884-4316-8256-28D81E5D01BE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C6E04D0-ACC7-4932-A539-0A65F21F6D05}">
      <dgm:prSet phldrT="[Текст]" custT="1"/>
      <dgm:spPr/>
      <dgm:t>
        <a:bodyPr/>
        <a:lstStyle/>
        <a:p>
          <a:r>
            <a:rPr lang="ru-RU" sz="4800" dirty="0" smtClean="0">
              <a:latin typeface="Arial" pitchFamily="34" charset="0"/>
              <a:cs typeface="Arial" pitchFamily="34" charset="0"/>
            </a:rPr>
            <a:t> </a:t>
          </a:r>
          <a:r>
            <a:rPr lang="kk-KZ" sz="2400" b="1" dirty="0" smtClean="0">
              <a:latin typeface="Times New Roman" pitchFamily="18" charset="0"/>
              <a:cs typeface="Times New Roman" pitchFamily="18" charset="0"/>
            </a:rPr>
            <a:t>Өзін-өзі бағалау, бірін-бірі бағалау әдісін үнемі қолдану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2EEE87F1-3327-4733-A277-3134E6D0BBD2}" type="parTrans" cxnId="{3F05C114-F99F-4CC7-9D6A-B57BE694FFF7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EB233B1-782D-41DB-B0FF-CFD71C6DB03D}" type="sibTrans" cxnId="{3F05C114-F99F-4CC7-9D6A-B57BE694FFF7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5F61A79-8D09-4BAB-9113-93768FD91D01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2400" b="1" dirty="0" smtClean="0">
              <a:latin typeface="Times New Roman" pitchFamily="18" charset="0"/>
              <a:cs typeface="Times New Roman" pitchFamily="18" charset="0"/>
            </a:rPr>
            <a:t>Мұғалімнің  әдістемелік шеберлігі, кері байланыс түрлері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0AA385BA-B7BE-4D3A-A1F9-F350BC487F43}" type="parTrans" cxnId="{3A0859E9-7F5D-487E-8943-6E4EBB979AE5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C618C0F-C7C2-4BE1-BFD7-C1CD8F28376A}" type="sibTrans" cxnId="{3A0859E9-7F5D-487E-8943-6E4EBB979AE5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21E612B-B5DD-495E-B98F-ACA7011D066B}">
      <dgm:prSet phldrT="[Текст]" custT="1"/>
      <dgm:spPr/>
      <dgm:t>
        <a:bodyPr/>
        <a:lstStyle/>
        <a:p>
          <a:pPr algn="just"/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Оқушының өзін реттеу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. 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FED08D86-0852-4802-A6D1-0460B9522CA1}" type="parTrans" cxnId="{4617111F-FAD2-48F5-8EE2-D42A03801519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9981CE8-744C-4F2B-A942-98FA0EA69440}" type="sibTrans" cxnId="{4617111F-FAD2-48F5-8EE2-D42A03801519}">
      <dgm:prSet/>
      <dgm:spPr/>
      <dgm:t>
        <a:bodyPr/>
        <a:lstStyle/>
        <a:p>
          <a:endParaRPr lang="ru-RU" sz="4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DB3C86A-42C7-4A0D-B86D-96C84EF4E3C1}" type="pres">
      <dgm:prSet presAssocID="{8F95A1E1-BEA2-4175-A437-035B4BE191A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358B649-FDD4-45CA-98AF-94ACEA48B029}" type="pres">
      <dgm:prSet presAssocID="{7DE32422-A4ED-414A-8285-DDAB9E280DA5}" presName="comp" presStyleCnt="0"/>
      <dgm:spPr/>
    </dgm:pt>
    <dgm:pt modelId="{8C5B51E0-56CF-4676-BC53-96B3D2EF41E0}" type="pres">
      <dgm:prSet presAssocID="{7DE32422-A4ED-414A-8285-DDAB9E280DA5}" presName="box" presStyleLbl="node1" presStyleIdx="0" presStyleCnt="4"/>
      <dgm:spPr/>
      <dgm:t>
        <a:bodyPr/>
        <a:lstStyle/>
        <a:p>
          <a:endParaRPr lang="ru-RU"/>
        </a:p>
      </dgm:t>
    </dgm:pt>
    <dgm:pt modelId="{A5862691-2D6E-4451-970F-D6A9490C94A8}" type="pres">
      <dgm:prSet presAssocID="{7DE32422-A4ED-414A-8285-DDAB9E280DA5}" presName="img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3BF1338-1D95-4B57-8E1A-0C5E8D6BB1E1}" type="pres">
      <dgm:prSet presAssocID="{7DE32422-A4ED-414A-8285-DDAB9E280DA5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E54245-204E-4313-9CDD-C5E8929FC1C2}" type="pres">
      <dgm:prSet presAssocID="{1932A060-A42A-4A27-9623-F2484BE82737}" presName="spacer" presStyleCnt="0"/>
      <dgm:spPr/>
    </dgm:pt>
    <dgm:pt modelId="{27A9D6C3-A60D-446D-A755-6A7D1C2D00FB}" type="pres">
      <dgm:prSet presAssocID="{FC6E04D0-ACC7-4932-A539-0A65F21F6D05}" presName="comp" presStyleCnt="0"/>
      <dgm:spPr/>
    </dgm:pt>
    <dgm:pt modelId="{3BD5BCAD-E2AA-4859-A5A2-62576FA72478}" type="pres">
      <dgm:prSet presAssocID="{FC6E04D0-ACC7-4932-A539-0A65F21F6D05}" presName="box" presStyleLbl="node1" presStyleIdx="1" presStyleCnt="4"/>
      <dgm:spPr/>
      <dgm:t>
        <a:bodyPr/>
        <a:lstStyle/>
        <a:p>
          <a:endParaRPr lang="ru-RU"/>
        </a:p>
      </dgm:t>
    </dgm:pt>
    <dgm:pt modelId="{B342A87E-F162-4B54-8998-1F470EF2280C}" type="pres">
      <dgm:prSet presAssocID="{FC6E04D0-ACC7-4932-A539-0A65F21F6D05}" presName="img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D5D06EA6-B34B-4B42-8925-D8E93F7AB8BA}" type="pres">
      <dgm:prSet presAssocID="{FC6E04D0-ACC7-4932-A539-0A65F21F6D05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CD4C6-E792-4845-A38B-986BDA506F6D}" type="pres">
      <dgm:prSet presAssocID="{3EB233B1-782D-41DB-B0FF-CFD71C6DB03D}" presName="spacer" presStyleCnt="0"/>
      <dgm:spPr/>
    </dgm:pt>
    <dgm:pt modelId="{867F5B41-F098-468C-BCB3-D35940E25457}" type="pres">
      <dgm:prSet presAssocID="{75F61A79-8D09-4BAB-9113-93768FD91D01}" presName="comp" presStyleCnt="0"/>
      <dgm:spPr/>
    </dgm:pt>
    <dgm:pt modelId="{8BCDBBD8-6C86-4822-96D2-38DA01F6325B}" type="pres">
      <dgm:prSet presAssocID="{75F61A79-8D09-4BAB-9113-93768FD91D01}" presName="box" presStyleLbl="node1" presStyleIdx="2" presStyleCnt="4"/>
      <dgm:spPr/>
      <dgm:t>
        <a:bodyPr/>
        <a:lstStyle/>
        <a:p>
          <a:endParaRPr lang="ru-RU"/>
        </a:p>
      </dgm:t>
    </dgm:pt>
    <dgm:pt modelId="{93C7AD14-0142-414C-AFA7-7BAB41438E48}" type="pres">
      <dgm:prSet presAssocID="{75F61A79-8D09-4BAB-9113-93768FD91D01}" presName="img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9F7F0A3F-3DF4-42C7-B81B-4B22A83E0BA8}" type="pres">
      <dgm:prSet presAssocID="{75F61A79-8D09-4BAB-9113-93768FD91D01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99CDBB-F128-4C0E-8F45-1A76EBB6AAFA}" type="pres">
      <dgm:prSet presAssocID="{0C618C0F-C7C2-4BE1-BFD7-C1CD8F28376A}" presName="spacer" presStyleCnt="0"/>
      <dgm:spPr/>
    </dgm:pt>
    <dgm:pt modelId="{A792DE92-5374-46F3-B31D-951630FED29C}" type="pres">
      <dgm:prSet presAssocID="{621E612B-B5DD-495E-B98F-ACA7011D066B}" presName="comp" presStyleCnt="0"/>
      <dgm:spPr/>
    </dgm:pt>
    <dgm:pt modelId="{A92854AC-39B3-41B1-AA08-AED489846FCB}" type="pres">
      <dgm:prSet presAssocID="{621E612B-B5DD-495E-B98F-ACA7011D066B}" presName="box" presStyleLbl="node1" presStyleIdx="3" presStyleCnt="4" custLinFactNeighborX="123" custLinFactNeighborY="10707"/>
      <dgm:spPr/>
      <dgm:t>
        <a:bodyPr/>
        <a:lstStyle/>
        <a:p>
          <a:endParaRPr lang="ru-RU"/>
        </a:p>
      </dgm:t>
    </dgm:pt>
    <dgm:pt modelId="{9B5C6471-A3BB-4114-9E7F-7CEE3715CF30}" type="pres">
      <dgm:prSet presAssocID="{621E612B-B5DD-495E-B98F-ACA7011D066B}" presName="img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6DF4286F-01C5-447D-88B8-B38482DDD472}" type="pres">
      <dgm:prSet presAssocID="{621E612B-B5DD-495E-B98F-ACA7011D066B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98D7B0-2F41-460B-9F4F-BAF2DCABCC80}" type="presOf" srcId="{FC6E04D0-ACC7-4932-A539-0A65F21F6D05}" destId="{3BD5BCAD-E2AA-4859-A5A2-62576FA72478}" srcOrd="0" destOrd="0" presId="urn:microsoft.com/office/officeart/2005/8/layout/vList4#1"/>
    <dgm:cxn modelId="{322DD975-8AA3-4A23-BE33-437C23D49251}" type="presOf" srcId="{621E612B-B5DD-495E-B98F-ACA7011D066B}" destId="{6DF4286F-01C5-447D-88B8-B38482DDD472}" srcOrd="1" destOrd="0" presId="urn:microsoft.com/office/officeart/2005/8/layout/vList4#1"/>
    <dgm:cxn modelId="{4617111F-FAD2-48F5-8EE2-D42A03801519}" srcId="{8F95A1E1-BEA2-4175-A437-035B4BE191A1}" destId="{621E612B-B5DD-495E-B98F-ACA7011D066B}" srcOrd="3" destOrd="0" parTransId="{FED08D86-0852-4802-A6D1-0460B9522CA1}" sibTransId="{39981CE8-744C-4F2B-A942-98FA0EA69440}"/>
    <dgm:cxn modelId="{6174D0EE-D0D0-44A5-A4D1-6CB07775C818}" type="presOf" srcId="{75F61A79-8D09-4BAB-9113-93768FD91D01}" destId="{9F7F0A3F-3DF4-42C7-B81B-4B22A83E0BA8}" srcOrd="1" destOrd="0" presId="urn:microsoft.com/office/officeart/2005/8/layout/vList4#1"/>
    <dgm:cxn modelId="{3F05C114-F99F-4CC7-9D6A-B57BE694FFF7}" srcId="{8F95A1E1-BEA2-4175-A437-035B4BE191A1}" destId="{FC6E04D0-ACC7-4932-A539-0A65F21F6D05}" srcOrd="1" destOrd="0" parTransId="{2EEE87F1-3327-4733-A277-3134E6D0BBD2}" sibTransId="{3EB233B1-782D-41DB-B0FF-CFD71C6DB03D}"/>
    <dgm:cxn modelId="{D31B1792-E884-4316-8256-28D81E5D01BE}" srcId="{8F95A1E1-BEA2-4175-A437-035B4BE191A1}" destId="{7DE32422-A4ED-414A-8285-DDAB9E280DA5}" srcOrd="0" destOrd="0" parTransId="{AE7DC956-59A2-4A33-A5B6-1B97274AB02A}" sibTransId="{1932A060-A42A-4A27-9623-F2484BE82737}"/>
    <dgm:cxn modelId="{A9EF38C6-A3B4-4A33-890C-027030957905}" type="presOf" srcId="{7DE32422-A4ED-414A-8285-DDAB9E280DA5}" destId="{8C5B51E0-56CF-4676-BC53-96B3D2EF41E0}" srcOrd="0" destOrd="0" presId="urn:microsoft.com/office/officeart/2005/8/layout/vList4#1"/>
    <dgm:cxn modelId="{BB99FA5E-F903-41D0-A8E6-E04613520021}" type="presOf" srcId="{621E612B-B5DD-495E-B98F-ACA7011D066B}" destId="{A92854AC-39B3-41B1-AA08-AED489846FCB}" srcOrd="0" destOrd="0" presId="urn:microsoft.com/office/officeart/2005/8/layout/vList4#1"/>
    <dgm:cxn modelId="{3A0859E9-7F5D-487E-8943-6E4EBB979AE5}" srcId="{8F95A1E1-BEA2-4175-A437-035B4BE191A1}" destId="{75F61A79-8D09-4BAB-9113-93768FD91D01}" srcOrd="2" destOrd="0" parTransId="{0AA385BA-B7BE-4D3A-A1F9-F350BC487F43}" sibTransId="{0C618C0F-C7C2-4BE1-BFD7-C1CD8F28376A}"/>
    <dgm:cxn modelId="{BE5C6094-4476-472E-877D-3B6C13A4B7FB}" type="presOf" srcId="{7DE32422-A4ED-414A-8285-DDAB9E280DA5}" destId="{43BF1338-1D95-4B57-8E1A-0C5E8D6BB1E1}" srcOrd="1" destOrd="0" presId="urn:microsoft.com/office/officeart/2005/8/layout/vList4#1"/>
    <dgm:cxn modelId="{A37BF5AE-C5EF-4081-821B-FB73EEEA4A35}" type="presOf" srcId="{8F95A1E1-BEA2-4175-A437-035B4BE191A1}" destId="{CDB3C86A-42C7-4A0D-B86D-96C84EF4E3C1}" srcOrd="0" destOrd="0" presId="urn:microsoft.com/office/officeart/2005/8/layout/vList4#1"/>
    <dgm:cxn modelId="{95A57C21-647B-4AB6-81A8-D461E384A8FC}" type="presOf" srcId="{FC6E04D0-ACC7-4932-A539-0A65F21F6D05}" destId="{D5D06EA6-B34B-4B42-8925-D8E93F7AB8BA}" srcOrd="1" destOrd="0" presId="urn:microsoft.com/office/officeart/2005/8/layout/vList4#1"/>
    <dgm:cxn modelId="{CABE2702-85C6-42D4-8DE7-08A3968E9496}" type="presOf" srcId="{75F61A79-8D09-4BAB-9113-93768FD91D01}" destId="{8BCDBBD8-6C86-4822-96D2-38DA01F6325B}" srcOrd="0" destOrd="0" presId="urn:microsoft.com/office/officeart/2005/8/layout/vList4#1"/>
    <dgm:cxn modelId="{95C993ED-500A-4A41-8E47-13E49B9D6BCC}" type="presParOf" srcId="{CDB3C86A-42C7-4A0D-B86D-96C84EF4E3C1}" destId="{C358B649-FDD4-45CA-98AF-94ACEA48B029}" srcOrd="0" destOrd="0" presId="urn:microsoft.com/office/officeart/2005/8/layout/vList4#1"/>
    <dgm:cxn modelId="{D7BA381C-2B63-4742-B46F-3379B27FFBAE}" type="presParOf" srcId="{C358B649-FDD4-45CA-98AF-94ACEA48B029}" destId="{8C5B51E0-56CF-4676-BC53-96B3D2EF41E0}" srcOrd="0" destOrd="0" presId="urn:microsoft.com/office/officeart/2005/8/layout/vList4#1"/>
    <dgm:cxn modelId="{DCEBF58F-2811-4908-A360-BAD6BD80A3FF}" type="presParOf" srcId="{C358B649-FDD4-45CA-98AF-94ACEA48B029}" destId="{A5862691-2D6E-4451-970F-D6A9490C94A8}" srcOrd="1" destOrd="0" presId="urn:microsoft.com/office/officeart/2005/8/layout/vList4#1"/>
    <dgm:cxn modelId="{80792A93-A1C9-4086-9D09-03C51F3B2FF0}" type="presParOf" srcId="{C358B649-FDD4-45CA-98AF-94ACEA48B029}" destId="{43BF1338-1D95-4B57-8E1A-0C5E8D6BB1E1}" srcOrd="2" destOrd="0" presId="urn:microsoft.com/office/officeart/2005/8/layout/vList4#1"/>
    <dgm:cxn modelId="{42B92A40-CAC0-4841-A6A5-C254DF4093B7}" type="presParOf" srcId="{CDB3C86A-42C7-4A0D-B86D-96C84EF4E3C1}" destId="{A0E54245-204E-4313-9CDD-C5E8929FC1C2}" srcOrd="1" destOrd="0" presId="urn:microsoft.com/office/officeart/2005/8/layout/vList4#1"/>
    <dgm:cxn modelId="{8FF088AB-7838-4ACA-BEB5-F189C148BB34}" type="presParOf" srcId="{CDB3C86A-42C7-4A0D-B86D-96C84EF4E3C1}" destId="{27A9D6C3-A60D-446D-A755-6A7D1C2D00FB}" srcOrd="2" destOrd="0" presId="urn:microsoft.com/office/officeart/2005/8/layout/vList4#1"/>
    <dgm:cxn modelId="{D7B4334F-74F6-4768-89CA-92CCE8AD5FA7}" type="presParOf" srcId="{27A9D6C3-A60D-446D-A755-6A7D1C2D00FB}" destId="{3BD5BCAD-E2AA-4859-A5A2-62576FA72478}" srcOrd="0" destOrd="0" presId="urn:microsoft.com/office/officeart/2005/8/layout/vList4#1"/>
    <dgm:cxn modelId="{47B5F1F7-55AD-4924-80DD-D2B640AC3784}" type="presParOf" srcId="{27A9D6C3-A60D-446D-A755-6A7D1C2D00FB}" destId="{B342A87E-F162-4B54-8998-1F470EF2280C}" srcOrd="1" destOrd="0" presId="urn:microsoft.com/office/officeart/2005/8/layout/vList4#1"/>
    <dgm:cxn modelId="{22BE62A7-5B32-46B9-BF0D-0A212EE56DA0}" type="presParOf" srcId="{27A9D6C3-A60D-446D-A755-6A7D1C2D00FB}" destId="{D5D06EA6-B34B-4B42-8925-D8E93F7AB8BA}" srcOrd="2" destOrd="0" presId="urn:microsoft.com/office/officeart/2005/8/layout/vList4#1"/>
    <dgm:cxn modelId="{70A6403F-78B2-4EB2-9509-857778FB96AE}" type="presParOf" srcId="{CDB3C86A-42C7-4A0D-B86D-96C84EF4E3C1}" destId="{A4FCD4C6-E792-4845-A38B-986BDA506F6D}" srcOrd="3" destOrd="0" presId="urn:microsoft.com/office/officeart/2005/8/layout/vList4#1"/>
    <dgm:cxn modelId="{80CF9F1E-07E3-4F3C-8E81-F0A479A24A5A}" type="presParOf" srcId="{CDB3C86A-42C7-4A0D-B86D-96C84EF4E3C1}" destId="{867F5B41-F098-468C-BCB3-D35940E25457}" srcOrd="4" destOrd="0" presId="urn:microsoft.com/office/officeart/2005/8/layout/vList4#1"/>
    <dgm:cxn modelId="{3BEDA012-5684-4521-B001-D567FAE3B867}" type="presParOf" srcId="{867F5B41-F098-468C-BCB3-D35940E25457}" destId="{8BCDBBD8-6C86-4822-96D2-38DA01F6325B}" srcOrd="0" destOrd="0" presId="urn:microsoft.com/office/officeart/2005/8/layout/vList4#1"/>
    <dgm:cxn modelId="{8ED462B6-8E16-480E-B226-1B9EDD289489}" type="presParOf" srcId="{867F5B41-F098-468C-BCB3-D35940E25457}" destId="{93C7AD14-0142-414C-AFA7-7BAB41438E48}" srcOrd="1" destOrd="0" presId="urn:microsoft.com/office/officeart/2005/8/layout/vList4#1"/>
    <dgm:cxn modelId="{6844C3C7-4F3B-43F6-93A5-C20D4B49B95D}" type="presParOf" srcId="{867F5B41-F098-468C-BCB3-D35940E25457}" destId="{9F7F0A3F-3DF4-42C7-B81B-4B22A83E0BA8}" srcOrd="2" destOrd="0" presId="urn:microsoft.com/office/officeart/2005/8/layout/vList4#1"/>
    <dgm:cxn modelId="{14DE7289-8386-444A-9245-8883E27EFD33}" type="presParOf" srcId="{CDB3C86A-42C7-4A0D-B86D-96C84EF4E3C1}" destId="{0E99CDBB-F128-4C0E-8F45-1A76EBB6AAFA}" srcOrd="5" destOrd="0" presId="urn:microsoft.com/office/officeart/2005/8/layout/vList4#1"/>
    <dgm:cxn modelId="{16D5DB77-25DB-4B45-85AF-8CD8D9712DCB}" type="presParOf" srcId="{CDB3C86A-42C7-4A0D-B86D-96C84EF4E3C1}" destId="{A792DE92-5374-46F3-B31D-951630FED29C}" srcOrd="6" destOrd="0" presId="urn:microsoft.com/office/officeart/2005/8/layout/vList4#1"/>
    <dgm:cxn modelId="{18B25579-EC4B-4128-95F8-85C25B3175FA}" type="presParOf" srcId="{A792DE92-5374-46F3-B31D-951630FED29C}" destId="{A92854AC-39B3-41B1-AA08-AED489846FCB}" srcOrd="0" destOrd="0" presId="urn:microsoft.com/office/officeart/2005/8/layout/vList4#1"/>
    <dgm:cxn modelId="{7A7A79D0-159E-48C5-847E-BE0216CB54B7}" type="presParOf" srcId="{A792DE92-5374-46F3-B31D-951630FED29C}" destId="{9B5C6471-A3BB-4114-9E7F-7CEE3715CF30}" srcOrd="1" destOrd="0" presId="urn:microsoft.com/office/officeart/2005/8/layout/vList4#1"/>
    <dgm:cxn modelId="{F84ECFAC-363B-4EC7-A1DC-6619B32BD869}" type="presParOf" srcId="{A792DE92-5374-46F3-B31D-951630FED29C}" destId="{6DF4286F-01C5-447D-88B8-B38482DDD472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8A6AC-22AD-4EFE-BF09-EF9B1811E656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D8831-F038-4DA3-AC23-5CE3BA5F47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8462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6D8831-F038-4DA3-AC23-5CE3BA5F478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ru-RU" smtClean="0"/>
          </a:p>
        </p:txBody>
      </p:sp>
      <p:sp>
        <p:nvSpPr>
          <p:cNvPr id="14340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ru-RU" smtClean="0">
              <a:latin typeface="Arial" pitchFamily="34" charset="0"/>
            </a:endParaRPr>
          </a:p>
        </p:txBody>
      </p:sp>
      <p:sp>
        <p:nvSpPr>
          <p:cNvPr id="1434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fld id="{9071496D-A1DA-4732-9BD6-76247F102E35}" type="datetime8">
              <a:rPr lang="en-US" altLang="ru-RU" smtClean="0">
                <a:latin typeface="Calibri" pitchFamily="34" charset="0"/>
              </a:rPr>
              <a:pPr/>
              <a:t>8/12/2017 9:57 PM</a:t>
            </a:fld>
            <a:endParaRPr lang="en-US" altLang="ru-RU" smtClean="0">
              <a:latin typeface="Calibri" pitchFamily="34" charset="0"/>
            </a:endParaRPr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61722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ru-RU" sz="500" smtClean="0">
                <a:solidFill>
                  <a:srgbClr val="000000"/>
                </a:solidFill>
                <a:latin typeface="Calibri" pitchFamily="34" charset="0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r>
              <a:rPr lang="en-US" altLang="ru-RU" sz="500" smtClean="0">
                <a:solidFill>
                  <a:srgbClr val="000000"/>
                </a:solidFill>
                <a:latin typeface="Calibri" pitchFamily="34" charset="0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altLang="ru-RU" sz="500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altLang="ru-RU" sz="500" smtClean="0">
                <a:solidFill>
                  <a:srgbClr val="000000"/>
                </a:solidFill>
                <a:latin typeface="Calibri" pitchFamily="34" charset="0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endParaRPr lang="en-US" altLang="ru-RU" sz="500" smtClean="0">
              <a:latin typeface="Arial" pitchFamily="34" charset="0"/>
            </a:endParaRPr>
          </a:p>
        </p:txBody>
      </p:sp>
      <p:sp>
        <p:nvSpPr>
          <p:cNvPr id="14343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6172200" y="8685213"/>
            <a:ext cx="684213" cy="4572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ABC2E3B-E822-44EC-AA28-D3D1B0BF2D07}" type="slidenum">
              <a:rPr lang="en-US" altLang="ru-RU">
                <a:latin typeface="Calibri" pitchFamily="34" charset="0"/>
              </a:rPr>
              <a:pPr/>
              <a:t>2</a:t>
            </a:fld>
            <a:endParaRPr lang="en-US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ru-RU" smtClean="0"/>
          </a:p>
        </p:txBody>
      </p:sp>
      <p:sp>
        <p:nvSpPr>
          <p:cNvPr id="15364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ru-RU" smtClean="0">
              <a:latin typeface="Arial" pitchFamily="34" charset="0"/>
            </a:endParaRPr>
          </a:p>
        </p:txBody>
      </p:sp>
      <p:sp>
        <p:nvSpPr>
          <p:cNvPr id="1536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fld id="{1A291DD8-D53D-40C4-8199-F039CCDA557A}" type="datetime8">
              <a:rPr lang="en-US" altLang="ru-RU" smtClean="0">
                <a:latin typeface="Calibri" pitchFamily="34" charset="0"/>
              </a:rPr>
              <a:pPr/>
              <a:t>8/12/2017 9:57 PM</a:t>
            </a:fld>
            <a:endParaRPr lang="en-US" altLang="ru-RU" smtClean="0">
              <a:latin typeface="Calibri" pitchFamily="34" charset="0"/>
            </a:endParaRPr>
          </a:p>
        </p:txBody>
      </p:sp>
      <p:sp>
        <p:nvSpPr>
          <p:cNvPr id="15366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ru-RU" smtClean="0">
                <a:solidFill>
                  <a:srgbClr val="000000"/>
                </a:solidFill>
                <a:latin typeface="Calibri" pitchFamily="34" charset="0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r>
              <a:rPr lang="en-US" altLang="ru-RU" smtClean="0">
                <a:solidFill>
                  <a:srgbClr val="000000"/>
                </a:solidFill>
                <a:latin typeface="Calibri" pitchFamily="34" charset="0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altLang="ru-RU" smtClean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altLang="ru-RU" smtClean="0">
                <a:solidFill>
                  <a:srgbClr val="000000"/>
                </a:solidFill>
                <a:latin typeface="Calibri" pitchFamily="34" charset="0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endParaRPr lang="en-US" altLang="ru-RU" smtClean="0">
              <a:latin typeface="Arial" pitchFamily="34" charset="0"/>
            </a:endParaRPr>
          </a:p>
        </p:txBody>
      </p:sp>
      <p:sp>
        <p:nvSpPr>
          <p:cNvPr id="1536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8E6E377-AD69-4D1F-882B-0BEB69F7FBEF}" type="slidenum">
              <a:rPr lang="en-US" altLang="ru-RU">
                <a:latin typeface="Calibri" pitchFamily="34" charset="0"/>
              </a:rPr>
              <a:pPr/>
              <a:t>9</a:t>
            </a:fld>
            <a:endParaRPr lang="en-US" alt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77837A79-7BB3-466E-9D8A-3500FA7E18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9D09F1-CD55-4DAE-8D4D-AD346A3C3663}" type="datetimeFigureOut">
              <a:rPr lang="ru-RU" smtClean="0"/>
              <a:pPr/>
              <a:t>12.08.2017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D2E7CE-8ED8-48BC-9508-7901A0CAA3F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571480"/>
            <a:ext cx="6715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№ 18 Жалпы орта білім беретін мектеп - КММ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785926"/>
            <a:ext cx="7715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 : </a:t>
            </a:r>
          </a:p>
          <a:p>
            <a:pPr algn="ctr"/>
            <a:r>
              <a:rPr lang="kk-KZ" sz="44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Топқа бөлудің </a:t>
            </a:r>
            <a:r>
              <a:rPr lang="kk-KZ" sz="44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тәсілдері</a:t>
            </a:r>
            <a:endParaRPr lang="ru-RU" sz="4400" b="1" i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26" y="4857760"/>
            <a:ext cx="87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Бастауыш сынып мұғалімі: </a:t>
            </a:r>
            <a:r>
              <a:rPr lang="kk-KZ" sz="2400" b="1" i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Байгалиева Сауле Сабетевна</a:t>
            </a:r>
            <a:endParaRPr lang="ru-RU" sz="2400" b="1" i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C:\Users\111\Desktop\Екібастұз қ №18\из интерн рисунки\boo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928802"/>
            <a:ext cx="1352550" cy="192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Заголовок 1"/>
          <p:cNvSpPr>
            <a:spLocks noGrp="1"/>
          </p:cNvSpPr>
          <p:nvPr>
            <p:ph type="title"/>
          </p:nvPr>
        </p:nvSpPr>
        <p:spPr>
          <a:xfrm>
            <a:off x="571473" y="928670"/>
            <a:ext cx="7744943" cy="442912"/>
          </a:xfrm>
        </p:spPr>
        <p:txBody>
          <a:bodyPr>
            <a:noAutofit/>
          </a:bodyPr>
          <a:lstStyle/>
          <a:p>
            <a:r>
              <a:rPr lang="ru-RU" alt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жұмысты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ұйымдастырудың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кемшілігі</a:t>
            </a:r>
            <a:r>
              <a:rPr lang="ru-RU" alt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</p:txBody>
      </p:sp>
      <p:sp>
        <p:nvSpPr>
          <p:cNvPr id="7174" name="Прямоугольник 17"/>
          <p:cNvSpPr>
            <a:spLocks noChangeArrowheads="1"/>
          </p:cNvSpPr>
          <p:nvPr/>
        </p:nvSpPr>
        <p:spPr bwMode="auto">
          <a:xfrm>
            <a:off x="-571536" y="1643050"/>
            <a:ext cx="2648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endParaRPr lang="ru-RU" altLang="ru-RU" dirty="0" smtClean="0"/>
          </a:p>
          <a:p>
            <a:pPr algn="ctr" eaLnBrk="1" hangingPunct="1">
              <a:buFont typeface="Arial" pitchFamily="34" charset="0"/>
              <a:buChar char="•"/>
            </a:pPr>
            <a:endParaRPr lang="ru-RU" altLang="ru-RU" dirty="0"/>
          </a:p>
        </p:txBody>
      </p:sp>
      <p:sp>
        <p:nvSpPr>
          <p:cNvPr id="7176" name="Прямоугольник 19"/>
          <p:cNvSpPr>
            <a:spLocks noChangeArrowheads="1"/>
          </p:cNvSpPr>
          <p:nvPr/>
        </p:nvSpPr>
        <p:spPr bwMode="auto">
          <a:xfrm>
            <a:off x="285750" y="1785926"/>
            <a:ext cx="857253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Топ мүшелерінің көп болуы;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Енжар адамдардың көптің көлеңесінде қалып қоюы;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Бір топтың шуылының екінші топқа әсері;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Берілген уақыт ішінде тапсырманы орындап үлгермеуі;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уақытты белгілеу жекебастың берекесіздігіне әкеліп соғуы;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Шығармашылық жұмыс аяқсыз қалады;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Бір топ жұмысты қорғап жатса, басқа топ мүшелері өз жұмыстарын аяқтап жатумен шұғылданады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Білім деңгейі бірдей оқушылар тобы бір топта жұмыс жасауы;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kk-KZ" altLang="ru-RU" sz="2400" dirty="0" smtClean="0">
                <a:latin typeface="Times New Roman" pitchFamily="18" charset="0"/>
                <a:cs typeface="Times New Roman" pitchFamily="18" charset="0"/>
              </a:rPr>
              <a:t>Жақсы оқитын оқушылардың нашар үлгеретін оқушылардан жоғары тұруы;</a:t>
            </a: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b="1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28662" y="1571612"/>
          <a:ext cx="775813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9" name="Номер слайда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1C636D4-A3A0-41D8-A38A-A64A5858E6D1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57167"/>
            <a:ext cx="77048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Топта </a:t>
            </a:r>
            <a:r>
              <a:rPr lang="kk-KZ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жұмыс 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арқылы қандай іс-әрекет жүзеге асады  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A627F9-094A-4DBF-8A4D-C04E1F822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EA627F9-094A-4DBF-8A4D-C04E1F822E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8C35FE-B76D-4FE3-8E24-30CD50669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38C35FE-B76D-4FE3-8E24-30CD506696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3877E1-AC12-4312-932C-928E7B2E85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D53877E1-AC12-4312-932C-928E7B2E85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201001-2C56-43E8-9A36-225E7464B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2E201001-2C56-43E8-9A36-225E7464B1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D12EFE-BCBB-4559-A9B7-D541F12EEF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8FD12EFE-BCBB-4559-A9B7-D541F12EEF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/>
          </p:nvPr>
        </p:nvSpPr>
        <p:spPr>
          <a:xfrm>
            <a:off x="571472" y="1357298"/>
            <a:ext cx="8072494" cy="471490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Оқушылардың </a:t>
            </a: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 ұшқырлығы пайда болды, бір-біріне деген сенімі </a:t>
            </a: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артады.</a:t>
            </a:r>
            <a:endParaRPr lang="kk-KZ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Оқушы өзінің топта орындалып жатқан жұмыстың маңызды екенін, өз үлесін қосып жатқанын сезінді.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Басқа топтардың жұмыстарын тыңдап олардың мүмкіншіліктерін салыстырып анализ жасай алды.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Бақылаудың нәтижесінде өте тұйық және көшбасшы оқушылар анықталды.</a:t>
            </a:r>
            <a:endParaRPr lang="ru-RU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06A557-649A-4490-A62A-62449BB77F93}" type="slidenum">
              <a:rPr lang="en-US" altLang="ja-JP" smtClean="0"/>
              <a:pPr>
                <a:defRPr/>
              </a:pPr>
              <a:t>12</a:t>
            </a:fld>
            <a:endParaRPr lang="en-US" altLang="ja-JP" smtClean="0"/>
          </a:p>
        </p:txBody>
      </p:sp>
      <p:grpSp>
        <p:nvGrpSpPr>
          <p:cNvPr id="2" name="Группа 3"/>
          <p:cNvGrpSpPr>
            <a:grpSpLocks/>
          </p:cNvGrpSpPr>
          <p:nvPr/>
        </p:nvGrpSpPr>
        <p:grpSpPr bwMode="auto">
          <a:xfrm>
            <a:off x="971550" y="38100"/>
            <a:ext cx="7344866" cy="1230660"/>
            <a:chOff x="1103390" y="45844"/>
            <a:chExt cx="2217017" cy="1804819"/>
          </a:xfrm>
        </p:grpSpPr>
        <p:sp>
          <p:nvSpPr>
            <p:cNvPr id="9" name="Прямоугольник с двумя скругленными соседними углами 8"/>
            <p:cNvSpPr/>
            <p:nvPr/>
          </p:nvSpPr>
          <p:spPr>
            <a:xfrm>
              <a:off x="1103390" y="195055"/>
              <a:ext cx="2217017" cy="1655608"/>
            </a:xfrm>
            <a:prstGeom prst="round2SameRect">
              <a:avLst>
                <a:gd name="adj1" fmla="val 8000"/>
                <a:gd name="adj2" fmla="val 0"/>
              </a:avLst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1141599" y="45844"/>
              <a:ext cx="2140598" cy="161592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68580" rIns="22860" bIns="22860" spcCol="1270"/>
            <a:lstStyle/>
            <a:p>
              <a:pPr marL="171450" lvl="1" indent="-171450" algn="ctr" defTabSz="800100" eaLnBrk="1" hangingPunct="1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32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Оқушының </a:t>
              </a:r>
              <a:r>
                <a:rPr lang="ru-RU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әрқайсысы қандай прогреске</a:t>
              </a:r>
              <a:r>
                <a:rPr lang="ru-RU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32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қол  жеткізді</a:t>
              </a:r>
              <a:r>
                <a:rPr lang="ru-RU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1"/>
          <p:cNvSpPr>
            <a:spLocks noGrp="1"/>
          </p:cNvSpPr>
          <p:nvPr>
            <p:ph/>
          </p:nvPr>
        </p:nvSpPr>
        <p:spPr>
          <a:xfrm>
            <a:off x="611560" y="1700808"/>
            <a:ext cx="8229600" cy="2913063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Оқушылардың көбі жаңа келгендіктен топта жұмыстау дағдылары жетіспеді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Берілген уақытты тиімді пайдалана алмауы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Бағалау тәсілдерін қолданғанда, 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: оқушылардың өзін-өзі объективті бағалай алмауы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42E30B-CC6F-4679-8782-9C056BA510F1}" type="slidenum">
              <a:rPr lang="en-US" altLang="ja-JP" smtClean="0"/>
              <a:pPr>
                <a:defRPr/>
              </a:pPr>
              <a:t>13</a:t>
            </a:fld>
            <a:endParaRPr lang="en-US" altLang="ja-JP" smtClean="0"/>
          </a:p>
        </p:txBody>
      </p:sp>
      <p:grpSp>
        <p:nvGrpSpPr>
          <p:cNvPr id="2" name="Группа 3"/>
          <p:cNvGrpSpPr>
            <a:grpSpLocks/>
          </p:cNvGrpSpPr>
          <p:nvPr/>
        </p:nvGrpSpPr>
        <p:grpSpPr bwMode="auto">
          <a:xfrm>
            <a:off x="428596" y="285728"/>
            <a:ext cx="8501123" cy="1080418"/>
            <a:chOff x="4004263" y="34380"/>
            <a:chExt cx="3160211" cy="1666799"/>
          </a:xfrm>
        </p:grpSpPr>
        <p:sp>
          <p:nvSpPr>
            <p:cNvPr id="9" name="Прямоугольник с двумя скругленными соседними углами 8"/>
            <p:cNvSpPr/>
            <p:nvPr/>
          </p:nvSpPr>
          <p:spPr>
            <a:xfrm>
              <a:off x="4255127" y="34380"/>
              <a:ext cx="2879893" cy="1655688"/>
            </a:xfrm>
            <a:prstGeom prst="round2SameRect">
              <a:avLst>
                <a:gd name="adj1" fmla="val 8000"/>
                <a:gd name="adj2" fmla="val 0"/>
              </a:avLst>
            </a:prstGeom>
          </p:spPr>
          <p:style>
            <a:lnRef idx="2">
              <a:schemeClr val="accent5">
                <a:hueOff val="-4262065"/>
                <a:satOff val="-23016"/>
                <a:lumOff val="-6797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4004263" y="83592"/>
              <a:ext cx="3160211" cy="16175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68580" rIns="22860" bIns="22860" spcCol="1270"/>
            <a:lstStyle/>
            <a:p>
              <a:pPr marL="171450" lvl="1" indent="-171450" algn="ctr" defTabSz="800100" eaLnBrk="1" hangingPunct="1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Топ</a:t>
              </a:r>
              <a:r>
                <a:rPr lang="kk-KZ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тық жұмыс 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қалай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көмектесті</a:t>
              </a:r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немесе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0" lvl="1" algn="ctr" defTabSz="800100" eaLnBrk="1" hangingPunct="1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кедергі</a:t>
              </a:r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келтірді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екеуі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де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болуы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ықтимал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ru-RU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772816"/>
          <a:ext cx="8147248" cy="4728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9" name="Номер слайда 1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A765B7D-AEC7-4D1D-A277-E6B0467FAA0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grpSp>
        <p:nvGrpSpPr>
          <p:cNvPr id="2" name="Группа 4"/>
          <p:cNvGrpSpPr>
            <a:grpSpLocks/>
          </p:cNvGrpSpPr>
          <p:nvPr/>
        </p:nvGrpSpPr>
        <p:grpSpPr bwMode="auto">
          <a:xfrm>
            <a:off x="285720" y="285728"/>
            <a:ext cx="8358246" cy="1454139"/>
            <a:chOff x="1293157" y="3208118"/>
            <a:chExt cx="2853136" cy="2908152"/>
          </a:xfrm>
        </p:grpSpPr>
        <p:sp>
          <p:nvSpPr>
            <p:cNvPr id="10" name="Прямоугольник с двумя скругленными соседними углами 9"/>
            <p:cNvSpPr/>
            <p:nvPr/>
          </p:nvSpPr>
          <p:spPr>
            <a:xfrm>
              <a:off x="1293157" y="3208118"/>
              <a:ext cx="2828750" cy="2714526"/>
            </a:xfrm>
            <a:prstGeom prst="round2SameRect">
              <a:avLst>
                <a:gd name="adj1" fmla="val 8000"/>
                <a:gd name="adj2" fmla="val 7844"/>
              </a:avLst>
            </a:prstGeom>
          </p:spPr>
          <p:style>
            <a:lnRef idx="2">
              <a:schemeClr val="accent5">
                <a:hueOff val="-8524129"/>
                <a:satOff val="-46031"/>
                <a:lumOff val="-1359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рямоугольник 10"/>
            <p:cNvSpPr/>
            <p:nvPr/>
          </p:nvSpPr>
          <p:spPr>
            <a:xfrm>
              <a:off x="1337221" y="3253668"/>
              <a:ext cx="2809072" cy="28626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68580" rIns="22860" bIns="22860" spcCol="1270"/>
            <a:lstStyle/>
            <a:p>
              <a:pPr marL="628650" lvl="2" indent="-171450" algn="ctr" defTabSz="80010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Әр оқушының нәтижесін  жақсарту үшін келесі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жолы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т</a:t>
              </a:r>
              <a:r>
                <a:rPr lang="kk-KZ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оптық жұмыстың </a:t>
              </a:r>
              <a:r>
                <a:rPr lang="ru-RU" sz="28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қандай</a:t>
              </a:r>
              <a:endPara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628650" lvl="2" indent="-171450" algn="ctr" defTabSz="8001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аспекті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лері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  </a:t>
              </a:r>
              <a:r>
                <a:rPr lang="ru-RU" sz="2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түзетілуі  керек</a:t>
              </a:r>
              <a:r>
                <a:rPr lang="ru-RU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142852"/>
            <a:ext cx="52620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cap="none" spc="0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Түйінді</a:t>
            </a:r>
            <a:r>
              <a:rPr lang="ru-RU" sz="5400" b="1" i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cap="none" spc="0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идеялар</a:t>
            </a:r>
            <a:r>
              <a:rPr lang="ru-RU" sz="5400" b="1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5400" b="1" i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428736"/>
            <a:ext cx="565543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Экономикалық ынтымақтастық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даму </a:t>
            </a:r>
            <a:r>
              <a:rPr lang="ru-RU" sz="2400" b="1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ұйымы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есептері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мен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білім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беру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саласындағы әлемдік көшбасшы елдердің нәтижелері негізінде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әлемнің қарқынды өзгеруі жағдайында оқушыларға қойылатын жаңа талаптар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жөніндегі түсінігін қалыптастыру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400" b="1" i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Мектептерге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олардың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оқушыларын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табысты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жұмыс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істеуге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дайындау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және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өмірлік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жағдайларда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олардың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бәсекелестікке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қабілеттілігін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қамтамасыз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ету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үшін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инновациялық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кәсіби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дағдылар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мен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білімдерді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ұсыну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</p:txBody>
      </p:sp>
      <p:pic>
        <p:nvPicPr>
          <p:cNvPr id="2050" name="Picture 2" descr="http://2.bp.blogspot.com/-dczsB003u8M/T0TBFXJuvZI/AAAAAAAAADQ/LSdPT-2eqrA/s1600/2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2264" y="2357430"/>
            <a:ext cx="2021681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9646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Мадина\Desktop\ppt_bible_12_a-savit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142976" y="2428868"/>
            <a:ext cx="68332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5400" b="1" i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Назарларыңызға</a:t>
            </a:r>
          </a:p>
          <a:p>
            <a:pPr algn="ctr"/>
            <a:r>
              <a:rPr lang="kk-KZ" sz="5400" b="1" i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рахмет</a:t>
            </a:r>
            <a:endParaRPr lang="ru-RU" sz="5400" b="1" i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673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7717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8286750" cy="12858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kk-KZ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Топтық жұмыстың мақсаты:</a:t>
            </a:r>
            <a:endParaRPr lang="ru-RU" b="1" i="1" spc="-150" dirty="0">
              <a:solidFill>
                <a:srgbClr val="FF0000"/>
              </a:solidFill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510289" cy="15121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endParaRPr lang="ru-RU" altLang="ru-RU" sz="2400" i="1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Оқыту 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оқу тәсілдері арқылы проблемаларды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оқушылар тобының  бірлесіп</a:t>
            </a:r>
            <a:r>
              <a:rPr lang="ru-RU" altLang="ru-RU" sz="24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  істеуі</a:t>
            </a:r>
            <a:endParaRPr lang="ru-RU" altLang="ru-RU" sz="2400" b="1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ru-RU" altLang="ru-RU" sz="2000" dirty="0" smtClean="0">
              <a:solidFill>
                <a:srgbClr val="000000"/>
              </a:solidFill>
            </a:endParaRPr>
          </a:p>
        </p:txBody>
      </p:sp>
      <p:sp>
        <p:nvSpPr>
          <p:cNvPr id="4100" name="TextBox 8"/>
          <p:cNvSpPr txBox="1">
            <a:spLocks noChangeArrowheads="1"/>
          </p:cNvSpPr>
          <p:nvPr/>
        </p:nvSpPr>
        <p:spPr bwMode="auto">
          <a:xfrm>
            <a:off x="357188" y="4293096"/>
            <a:ext cx="8358187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«</a:t>
            </a:r>
            <a:r>
              <a:rPr lang="ru-RU" altLang="ru-RU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Топтық</a:t>
            </a:r>
            <a:r>
              <a:rPr lang="ru-RU" alt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alt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4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термині</a:t>
            </a:r>
            <a:r>
              <a:rPr lang="ru-RU" altLang="ru-RU" sz="2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іс-әрекет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жасалып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нәтижеге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мақсатқа жетуге</a:t>
            </a:r>
            <a:r>
              <a:rPr lang="ru-RU" alt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4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бағытталған өзара әрекеттің құрылымы.</a:t>
            </a:r>
            <a:endParaRPr lang="ru-RU" altLang="ru-RU" sz="2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000100" y="3429000"/>
            <a:ext cx="7022951" cy="0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57224" y="1714488"/>
            <a:ext cx="7311727" cy="1587"/>
          </a:xfrm>
          <a:prstGeom prst="line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 descr="C:\Users\Мадина\Desktop\0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498767" y="258640"/>
            <a:ext cx="49850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54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қу  нәтижесі:</a:t>
            </a:r>
            <a:endParaRPr lang="ru-RU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1857364"/>
            <a:ext cx="61436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туралы</a:t>
            </a:r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біледі</a:t>
            </a:r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топтық      	жұмыстарды ұйымдастыру мақсаттарын,</a:t>
            </a:r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топтағы 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 нәтижелерін</a:t>
            </a:r>
            <a:r>
              <a:rPr lang="ru-RU" sz="2800" b="1" dirty="0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меңгереді</a:t>
            </a:r>
            <a:r>
              <a:rPr lang="ru-RU" sz="2800" b="1" dirty="0" err="1" smtClean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29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0"/>
            <a:ext cx="61703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i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Топқа бөлу түрлері</a:t>
            </a:r>
            <a:endParaRPr lang="ru-RU" sz="54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57158" y="1214422"/>
            <a:ext cx="3143272" cy="264320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1,2,3,4 санау арқылы </a:t>
            </a:r>
            <a:r>
              <a:rPr lang="kk-KZ" dirty="0" smtClean="0"/>
              <a:t>,</a:t>
            </a:r>
            <a:r>
              <a:rPr lang="kk-KZ" dirty="0" smtClean="0"/>
              <a:t>қима  қағаздар, 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429256" y="1214422"/>
            <a:ext cx="3143272" cy="264320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Поэзиялықбөлініс.</a:t>
            </a:r>
          </a:p>
          <a:p>
            <a:pPr algn="ctr"/>
            <a:r>
              <a:rPr lang="kk-KZ" dirty="0" smtClean="0"/>
              <a:t>д</a:t>
            </a:r>
            <a:r>
              <a:rPr lang="kk-KZ" dirty="0" smtClean="0"/>
              <a:t>еп не ө</a:t>
            </a:r>
            <a:r>
              <a:rPr lang="kk-KZ" dirty="0" smtClean="0"/>
              <a:t>лең </a:t>
            </a:r>
            <a:r>
              <a:rPr lang="kk-KZ" dirty="0" smtClean="0"/>
              <a:t>жолдарын ұйқастыру </a:t>
            </a:r>
            <a:r>
              <a:rPr lang="kk-KZ" dirty="0" smtClean="0"/>
              <a:t>арқылы,</a:t>
            </a:r>
          </a:p>
          <a:p>
            <a:pPr algn="ctr"/>
            <a:r>
              <a:rPr lang="kk-KZ" dirty="0" smtClean="0"/>
              <a:t>м</a:t>
            </a:r>
            <a:r>
              <a:rPr lang="kk-KZ" dirty="0" smtClean="0"/>
              <a:t>ақал құрастыру,сөз құрастыру арқылы топтарға бөлу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928926" y="3571876"/>
            <a:ext cx="3143272" cy="264320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Ұқсас суреттер,</a:t>
            </a:r>
          </a:p>
          <a:p>
            <a:pPr algn="ctr"/>
            <a:r>
              <a:rPr lang="kk-KZ" dirty="0" smtClean="0"/>
              <a:t>геометриялық пішіндер, т.б. </a:t>
            </a:r>
            <a:r>
              <a:rPr lang="kk-KZ" dirty="0" smtClean="0"/>
              <a:t>топтарға </a:t>
            </a:r>
            <a:r>
              <a:rPr lang="kk-KZ" dirty="0" smtClean="0"/>
              <a:t>бөлу</a:t>
            </a:r>
          </a:p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3393273" y="1321579"/>
            <a:ext cx="1071570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357686" y="1214422"/>
            <a:ext cx="1143008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218646" y="2352668"/>
            <a:ext cx="227728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989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00166" y="0"/>
            <a:ext cx="628654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7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700" dirty="0" smtClean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3" name="Picture 3" descr="https://arhivurokov.ru/multiurok/html/2017/01/20/s_5881f8e0de8fc/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71305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860697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            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Топтарды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қалай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ұйымдастыруға болады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,serif"/>
                <a:ea typeface="Times New Roman" pitchFamily="18" charset="0"/>
                <a:cs typeface="Times New Roman" pitchFamily="18" charset="0"/>
              </a:rPr>
              <a:t>?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,serif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28596" y="1357298"/>
            <a:ext cx="871540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Топтарды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ұйымдастыру ережелері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мынадай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түрлі тәсілдермен құрылуы мүмкін.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Оқушылар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достарымен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бірге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жұмыс істеуін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өтінеді.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,serif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000000"/>
                </a:solidFill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Басқа жағдайларда кездейсоқ іріктеп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алынған топтар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құрастырылады.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Ал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кейде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жекелеген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мүшелердің нақты бір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мықты қасиеттеріне қарай құрылады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Топтың қандай тәсілмен құрылғанына қарамастан, жаңадан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құрылған кез-келген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топқа бір-бірімен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жұмыс істеу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сипатында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дағдылары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мен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стиліне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икемделіп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бейімделуге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,serif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solidFill>
                  <a:srgbClr val="000000"/>
                </a:solidFill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уақыт талап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етіледі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Табысты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осы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айырмашылықтардың артықшылығын пайдалануды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оларды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бастапқы кезеңде анықтауға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және тиісінше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топтық қызметін ұйымдастыруды бірден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үйренеді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Қалыптасу кезеңі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жұмысының басталуымен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шектелмейді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мүшелерінің бір-бірі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хабардар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болуына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қарай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топтың қарқыны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біртіндеп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өзгереді және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де топ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мүшелеріне мұндай өзгерістерге қатысты әрекет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ету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үшін қажеттілігіне қарай жұмысты түзетуге дайын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болу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керек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Топтық жұмыс жеке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шешуге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болатын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тапсырмаларды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емес,анағұрлым күрделі тапсырмаларды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шешуді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көздейді.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Кез-келген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команда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барлық мүшелері білетін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және түсінетін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жалпы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межелерді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басшылыққа алуы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қажет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топтың әрбір мүшесінің одан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не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күтілетіндігін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жұмыс қалай бөлінетіндігін және қолдау көрсетілетіндігін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сондай-ақ нәтижелерге қалай қол жеткізілетіндігін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білулері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үшін қажет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,serif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485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8282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r>
              <a:rPr kumimoji="0" lang="ru-RU" sz="4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Топта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жұмыс істеу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ережелері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14348" y="1071546"/>
            <a:ext cx="800105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Топтық жұмыс жеке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шешуге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болатын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тапсырмаларды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емес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анағұрлым күрделі тапсырмаларды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шешуді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көздейді.Кез келген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команда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мүшелері білетін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және түсінетін жалпы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ережелерді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басшылыққа алуы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қажет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топтың әрбір мүшесінің одан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күтілетіндігін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 қалай бөлінетіндігін және қолдау көрсетілетіндігін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сондай-ақ нәтижелерге қалай қол жеткізілетіндігін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білулері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0" u="none" strike="noStrike" cap="none" normalizeH="0" baseline="0" dirty="0" err="1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үшін қажет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66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485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Топтық жұмысты жүзеге асыру мақсаты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500063"/>
            <a:ext cx="8358188" cy="71435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sz="3600" spc="-15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Топтық</a:t>
            </a:r>
            <a:r>
              <a:rPr lang="ru-RU" sz="3600" spc="-15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spc="-15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жүмысты</a:t>
            </a:r>
            <a:r>
              <a:rPr lang="ru-RU" sz="3600" spc="-15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spc="-15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ұйымдастырудың</a:t>
            </a:r>
            <a:r>
              <a:rPr lang="ru-RU" sz="3600" spc="-15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lang="ru-RU" sz="3600" spc="-15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артықшылықтары</a:t>
            </a:r>
            <a:endParaRPr lang="ru-RU" sz="3600" spc="-150" dirty="0">
              <a:solidFill>
                <a:srgbClr val="FF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123" name="Прямоугольник 9"/>
          <p:cNvSpPr>
            <a:spLocks noChangeArrowheads="1"/>
          </p:cNvSpPr>
          <p:nvPr/>
        </p:nvSpPr>
        <p:spPr bwMode="auto">
          <a:xfrm>
            <a:off x="285750" y="1124744"/>
            <a:ext cx="824669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Игеретін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материалдардың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көлемі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түсіну қажеттіл</a:t>
            </a:r>
            <a:r>
              <a:rPr lang="kk-KZ" altLang="ru-RU" sz="2000" dirty="0">
                <a:latin typeface="Times New Roman" pitchFamily="18" charset="0"/>
                <a:cs typeface="Times New Roman" pitchFamily="18" charset="0"/>
              </a:rPr>
              <a:t>ігі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артады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Жаппай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оқытуға қарағанда,ұғымдарды, түсініктерді,дағдыларды қалыптастыруға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уақыт жұмсалады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Жұмыс атмосферасын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қалыптастыру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Оқушылардың  танымдық белсенділігі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шығармашылықпен жұмыс істеуі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артады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Оқушылардың өзара қарым-қатынасы жақсарады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Өзіне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сын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көзбен қараушылық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артады,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құрбылармен жұмыс істеп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latin typeface="Times New Roman" pitchFamily="18" charset="0"/>
                <a:cs typeface="Times New Roman" pitchFamily="18" charset="0"/>
              </a:rPr>
              <a:t>үйренген оқушы өзінің қабілетін дұрыс бағалай  және жақсы  бақылай алады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Өмірге қажетті  дағдыларды үйренеді</a:t>
            </a:r>
            <a:endParaRPr lang="ru-RU" altLang="ru-RU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600"/>
              </a:spcAft>
            </a:pPr>
            <a:endParaRPr lang="ru-RU" altLang="ru-RU" sz="1600" dirty="0"/>
          </a:p>
          <a:p>
            <a:pPr eaLnBrk="1" hangingPunct="1">
              <a:spcAft>
                <a:spcPts val="600"/>
              </a:spcAft>
              <a:buFont typeface="Wingdings" pitchFamily="2" charset="2"/>
              <a:buChar char="Ø"/>
            </a:pPr>
            <a:endParaRPr lang="ru-RU" altLang="ru-RU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459</TotalTime>
  <Words>947</Words>
  <Application>Microsoft Office PowerPoint</Application>
  <PresentationFormat>Экран (4:3)</PresentationFormat>
  <Paragraphs>111</Paragraphs>
  <Slides>18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Слайд 1</vt:lpstr>
      <vt:lpstr>Топтық жұмыстың мақсаты:</vt:lpstr>
      <vt:lpstr>Слайд 3</vt:lpstr>
      <vt:lpstr>Слайд 4</vt:lpstr>
      <vt:lpstr>Слайд 5</vt:lpstr>
      <vt:lpstr>Слайд 6</vt:lpstr>
      <vt:lpstr>Слайд 7</vt:lpstr>
      <vt:lpstr>Топтық жұмысты жүзеге асыру мақсаты</vt:lpstr>
      <vt:lpstr>Топтық жүмысты ұйымдастырудың  артықшылықтары</vt:lpstr>
      <vt:lpstr>Топтық жұмысты  ұйымдастырудың кемшілігі :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Сабақта  топтық  жұмысты  ұйымдастыру</dc:title>
  <dc:creator>Дархан</dc:creator>
  <cp:lastModifiedBy>User</cp:lastModifiedBy>
  <cp:revision>46</cp:revision>
  <dcterms:created xsi:type="dcterms:W3CDTF">2014-08-22T05:35:18Z</dcterms:created>
  <dcterms:modified xsi:type="dcterms:W3CDTF">2017-08-12T17:11:35Z</dcterms:modified>
</cp:coreProperties>
</file>