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9"/>
  </p:notesMasterIdLst>
  <p:sldIdLst>
    <p:sldId id="256" r:id="rId2"/>
    <p:sldId id="275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8" r:id="rId11"/>
    <p:sldId id="269" r:id="rId12"/>
    <p:sldId id="272" r:id="rId13"/>
    <p:sldId id="273" r:id="rId14"/>
    <p:sldId id="274" r:id="rId15"/>
    <p:sldId id="264" r:id="rId16"/>
    <p:sldId id="265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0"/>
    <p:penClr>
      <a:schemeClr val="bg2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26"/>
    </p:cViewPr>
  </p:sorterViewPr>
  <p:notesViewPr>
    <p:cSldViewPr>
      <p:cViewPr varScale="1">
        <p:scale>
          <a:sx n="56" d="100"/>
          <a:sy n="56" d="100"/>
        </p:scale>
        <p:origin x="-181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6D8109-C5BE-40BE-8109-C9A7243993CF}" type="doc">
      <dgm:prSet loTypeId="urn:microsoft.com/office/officeart/2005/8/layout/radial1" loCatId="cycle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9D7DBDD-803C-4056-B286-40E9F023F325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Касметика</a:t>
          </a:r>
          <a:r>
            <a:rPr lang="en-US" sz="1800" b="1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лық</a:t>
          </a:r>
        </a:p>
        <a:p>
          <a:r>
            <a:rPr lang="kk-KZ" sz="1800" b="1" dirty="0" smtClean="0">
              <a:latin typeface="Times New Roman" pitchFamily="18" charset="0"/>
              <a:cs typeface="Times New Roman" pitchFamily="18" charset="0"/>
            </a:rPr>
            <a:t> өнімдер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51F6C3A4-BCE7-43DC-BBAC-818C3F1E74F8}" type="parTrans" cxnId="{12D906CF-7460-4CB7-8672-FF604CDBC6F1}">
      <dgm:prSet/>
      <dgm:spPr/>
      <dgm:t>
        <a:bodyPr/>
        <a:lstStyle/>
        <a:p>
          <a:endParaRPr lang="ru-RU"/>
        </a:p>
      </dgm:t>
    </dgm:pt>
    <dgm:pt modelId="{F7916295-BFA2-46AC-91D8-D40233D47630}" type="sibTrans" cxnId="{12D906CF-7460-4CB7-8672-FF604CDBC6F1}">
      <dgm:prSet/>
      <dgm:spPr/>
      <dgm:t>
        <a:bodyPr/>
        <a:lstStyle/>
        <a:p>
          <a:endParaRPr lang="ru-RU"/>
        </a:p>
      </dgm:t>
    </dgm:pt>
    <dgm:pt modelId="{9015A983-088F-4EE4-90CE-56236E3D9AC8}">
      <dgm:prSet phldrT="[Текст]"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Алоэ</a:t>
          </a:r>
        </a:p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опасы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8909EA86-D630-4D71-AA51-4EBA4222BA6A}" type="parTrans" cxnId="{3575BB51-90C9-462A-9990-3205476504E8}">
      <dgm:prSet/>
      <dgm:spPr/>
      <dgm:t>
        <a:bodyPr/>
        <a:lstStyle/>
        <a:p>
          <a:endParaRPr lang="ru-RU"/>
        </a:p>
      </dgm:t>
    </dgm:pt>
    <dgm:pt modelId="{56A85D32-E0F2-40C9-858C-0DB0C62DEAC1}" type="sibTrans" cxnId="{3575BB51-90C9-462A-9990-3205476504E8}">
      <dgm:prSet/>
      <dgm:spPr/>
      <dgm:t>
        <a:bodyPr/>
        <a:lstStyle/>
        <a:p>
          <a:endParaRPr lang="ru-RU"/>
        </a:p>
      </dgm:t>
    </dgm:pt>
    <dgm:pt modelId="{5EDBAFFF-C10F-4E7C-8103-886D1F6057DE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Гигиена</a:t>
          </a:r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-</a:t>
          </a:r>
          <a:endParaRPr lang="kk-KZ" sz="200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лық  ерін  </a:t>
          </a:r>
        </a:p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далабы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62671C3-D238-4410-B971-36DDF022432E}" type="parTrans" cxnId="{7166C43E-3827-4323-B331-4C60F73BC7AB}">
      <dgm:prSet/>
      <dgm:spPr/>
      <dgm:t>
        <a:bodyPr/>
        <a:lstStyle/>
        <a:p>
          <a:endParaRPr lang="ru-RU"/>
        </a:p>
      </dgm:t>
    </dgm:pt>
    <dgm:pt modelId="{53266247-9D49-40BA-8E13-EFBA16BCC104}" type="sibTrans" cxnId="{7166C43E-3827-4323-B331-4C60F73BC7AB}">
      <dgm:prSet/>
      <dgm:spPr/>
      <dgm:t>
        <a:bodyPr/>
        <a:lstStyle/>
        <a:p>
          <a:endParaRPr lang="ru-RU"/>
        </a:p>
      </dgm:t>
    </dgm:pt>
    <dgm:pt modelId="{14EF0D31-C97D-41FA-A8E3-155A36923738}">
      <dgm:prSet phldrT="[Текст]" custT="1"/>
      <dgm:spPr/>
      <dgm:t>
        <a:bodyPr/>
        <a:lstStyle/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Күннен </a:t>
          </a:r>
        </a:p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қорғайтын</a:t>
          </a:r>
        </a:p>
        <a:p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крем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A31B4BE-BE3D-4344-A77C-0745C994F6CF}" type="parTrans" cxnId="{4442DB34-9FB3-4522-AEFF-7607C8A9B449}">
      <dgm:prSet/>
      <dgm:spPr/>
      <dgm:t>
        <a:bodyPr/>
        <a:lstStyle/>
        <a:p>
          <a:endParaRPr lang="ru-RU"/>
        </a:p>
      </dgm:t>
    </dgm:pt>
    <dgm:pt modelId="{48C8F681-84B1-48EE-88C2-6538ADAF7440}" type="sibTrans" cxnId="{4442DB34-9FB3-4522-AEFF-7607C8A9B449}">
      <dgm:prSet/>
      <dgm:spPr/>
      <dgm:t>
        <a:bodyPr/>
        <a:lstStyle/>
        <a:p>
          <a:endParaRPr lang="ru-RU"/>
        </a:p>
      </dgm:t>
    </dgm:pt>
    <dgm:pt modelId="{787CF62C-905D-4A98-88BC-34870FD62392}">
      <dgm:prSet custT="1"/>
      <dgm:spPr/>
      <dgm:t>
        <a:bodyPr/>
        <a:lstStyle/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Алоэ </a:t>
          </a:r>
        </a:p>
        <a:p>
          <a:r>
            <a:rPr lang="kk-KZ" sz="1800" dirty="0" smtClean="0">
              <a:latin typeface="Times New Roman" pitchFamily="18" charset="0"/>
              <a:cs typeface="Times New Roman" pitchFamily="18" charset="0"/>
            </a:rPr>
            <a:t>шампуньі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CC6D1C9F-BDEC-4663-86EA-68CE87DC808E}" type="parTrans" cxnId="{C0C74729-97C3-47BD-B6B8-B2A12E4A840C}">
      <dgm:prSet/>
      <dgm:spPr/>
      <dgm:t>
        <a:bodyPr/>
        <a:lstStyle/>
        <a:p>
          <a:endParaRPr lang="ru-RU"/>
        </a:p>
      </dgm:t>
    </dgm:pt>
    <dgm:pt modelId="{D788D9B6-3C70-4277-9098-3B9F302C417E}" type="sibTrans" cxnId="{C0C74729-97C3-47BD-B6B8-B2A12E4A840C}">
      <dgm:prSet/>
      <dgm:spPr/>
      <dgm:t>
        <a:bodyPr/>
        <a:lstStyle/>
        <a:p>
          <a:endParaRPr lang="ru-RU"/>
        </a:p>
      </dgm:t>
    </dgm:pt>
    <dgm:pt modelId="{6ADD32A7-50DC-4407-A49C-74FB3E9CF099}">
      <dgm:prSet custT="1"/>
      <dgm:spPr/>
      <dgm:t>
        <a:bodyPr/>
        <a:lstStyle/>
        <a:p>
          <a:r>
            <a:rPr lang="kk-KZ" sz="2400" dirty="0" smtClean="0">
              <a:latin typeface="Times New Roman" pitchFamily="18" charset="0"/>
              <a:cs typeface="Times New Roman" pitchFamily="18" charset="0"/>
            </a:rPr>
            <a:t>Сұйық  сабын</a:t>
          </a:r>
        </a:p>
      </dgm:t>
    </dgm:pt>
    <dgm:pt modelId="{91F33753-C35B-41D9-A0BF-3465B0CD12E4}" type="parTrans" cxnId="{9FC36BB1-7D48-4063-8B89-DB4AA7D5A5AB}">
      <dgm:prSet/>
      <dgm:spPr/>
      <dgm:t>
        <a:bodyPr/>
        <a:lstStyle/>
        <a:p>
          <a:endParaRPr lang="ru-RU"/>
        </a:p>
      </dgm:t>
    </dgm:pt>
    <dgm:pt modelId="{E55F3219-F8E4-48A5-BC4E-C4C71AC1ECC0}" type="sibTrans" cxnId="{9FC36BB1-7D48-4063-8B89-DB4AA7D5A5AB}">
      <dgm:prSet/>
      <dgm:spPr/>
      <dgm:t>
        <a:bodyPr/>
        <a:lstStyle/>
        <a:p>
          <a:endParaRPr lang="ru-RU"/>
        </a:p>
      </dgm:t>
    </dgm:pt>
    <dgm:pt modelId="{12829BE4-BCEE-48AC-AB5D-14C764818703}">
      <dgm:prSet custT="1"/>
      <dgm:spPr/>
      <dgm:t>
        <a:bodyPr/>
        <a:lstStyle/>
        <a:p>
          <a:r>
            <a:rPr lang="ru-RU" sz="1800" dirty="0" err="1" smtClean="0">
              <a:latin typeface="Times New Roman" pitchFamily="18" charset="0"/>
              <a:cs typeface="Times New Roman" pitchFamily="18" charset="0"/>
            </a:rPr>
            <a:t>Массажды</a:t>
          </a:r>
          <a:endParaRPr lang="ru-RU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крем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13D28B92-A971-4149-AD2F-BCA5DF96D31C}" type="parTrans" cxnId="{1C6127B8-44A4-44DD-887F-258F65C31978}">
      <dgm:prSet/>
      <dgm:spPr/>
      <dgm:t>
        <a:bodyPr/>
        <a:lstStyle/>
        <a:p>
          <a:endParaRPr lang="ru-RU"/>
        </a:p>
      </dgm:t>
    </dgm:pt>
    <dgm:pt modelId="{E953E08B-1E8B-4FF6-9375-D79B3E6BE1BD}" type="sibTrans" cxnId="{1C6127B8-44A4-44DD-887F-258F65C31978}">
      <dgm:prSet/>
      <dgm:spPr/>
      <dgm:t>
        <a:bodyPr/>
        <a:lstStyle/>
        <a:p>
          <a:endParaRPr lang="ru-RU"/>
        </a:p>
      </dgm:t>
    </dgm:pt>
    <dgm:pt modelId="{6A498DFF-44A5-4763-B05D-88E5FD92B5C5}">
      <dgm:prSet custT="1"/>
      <dgm:spPr/>
      <dgm:t>
        <a:bodyPr/>
        <a:lstStyle/>
        <a:p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Тіс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пастасы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7CFA366-649A-4DD4-9DD9-128D489FE4A8}" type="parTrans" cxnId="{B7C1ED78-42B8-41FB-908A-9DB9E2B32028}">
      <dgm:prSet/>
      <dgm:spPr/>
      <dgm:t>
        <a:bodyPr/>
        <a:lstStyle/>
        <a:p>
          <a:endParaRPr lang="ru-RU"/>
        </a:p>
      </dgm:t>
    </dgm:pt>
    <dgm:pt modelId="{0482E7E8-04E8-49C3-8717-73CADF8502E9}" type="sibTrans" cxnId="{B7C1ED78-42B8-41FB-908A-9DB9E2B32028}">
      <dgm:prSet/>
      <dgm:spPr/>
      <dgm:t>
        <a:bodyPr/>
        <a:lstStyle/>
        <a:p>
          <a:endParaRPr lang="ru-RU"/>
        </a:p>
      </dgm:t>
    </dgm:pt>
    <dgm:pt modelId="{CE6050E2-B593-4E4C-8E88-751F82ED62B9}">
      <dgm:prSet custT="1"/>
      <dgm:spPr/>
      <dgm:t>
        <a:bodyPr/>
        <a:lstStyle/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Күннен  қорғайтын </a:t>
          </a:r>
        </a:p>
        <a:p>
          <a:r>
            <a:rPr lang="kk-KZ" sz="1600" dirty="0" smtClean="0">
              <a:latin typeface="Times New Roman" pitchFamily="18" charset="0"/>
              <a:cs typeface="Times New Roman" pitchFamily="18" charset="0"/>
            </a:rPr>
            <a:t>крем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B18F5CD-D668-473A-ADF6-89DA901BDEE0}" type="parTrans" cxnId="{EF5903DC-FE03-4A66-B0AD-EA563A80777C}">
      <dgm:prSet/>
      <dgm:spPr/>
      <dgm:t>
        <a:bodyPr/>
        <a:lstStyle/>
        <a:p>
          <a:endParaRPr lang="ru-RU"/>
        </a:p>
      </dgm:t>
    </dgm:pt>
    <dgm:pt modelId="{AE2C3B4D-8D87-4A4E-ADCE-D2AC60CE077D}" type="sibTrans" cxnId="{EF5903DC-FE03-4A66-B0AD-EA563A80777C}">
      <dgm:prSet/>
      <dgm:spPr/>
      <dgm:t>
        <a:bodyPr/>
        <a:lstStyle/>
        <a:p>
          <a:endParaRPr lang="ru-RU"/>
        </a:p>
      </dgm:t>
    </dgm:pt>
    <dgm:pt modelId="{AF4F96E1-9EB0-4D92-B3C2-435A16943B1F}" type="pres">
      <dgm:prSet presAssocID="{226D8109-C5BE-40BE-8109-C9A7243993C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06434F9-8542-42F3-A7AA-56540735E458}" type="pres">
      <dgm:prSet presAssocID="{19D7DBDD-803C-4056-B286-40E9F023F325}" presName="centerShape" presStyleLbl="node0" presStyleIdx="0" presStyleCnt="1" custScaleX="145761" custScaleY="141854" custLinFactNeighborX="-1008" custLinFactNeighborY="593"/>
      <dgm:spPr/>
      <dgm:t>
        <a:bodyPr/>
        <a:lstStyle/>
        <a:p>
          <a:endParaRPr lang="ru-RU"/>
        </a:p>
      </dgm:t>
    </dgm:pt>
    <dgm:pt modelId="{5B08738E-4667-4396-8FD9-E4B4934437F8}" type="pres">
      <dgm:prSet presAssocID="{CC6D1C9F-BDEC-4663-86EA-68CE87DC808E}" presName="Name9" presStyleLbl="parChTrans1D2" presStyleIdx="0" presStyleCnt="8"/>
      <dgm:spPr/>
      <dgm:t>
        <a:bodyPr/>
        <a:lstStyle/>
        <a:p>
          <a:endParaRPr lang="ru-RU"/>
        </a:p>
      </dgm:t>
    </dgm:pt>
    <dgm:pt modelId="{3FFC5950-1911-4BB2-A589-034001E72E9B}" type="pres">
      <dgm:prSet presAssocID="{CC6D1C9F-BDEC-4663-86EA-68CE87DC808E}" presName="connTx" presStyleLbl="parChTrans1D2" presStyleIdx="0" presStyleCnt="8"/>
      <dgm:spPr/>
      <dgm:t>
        <a:bodyPr/>
        <a:lstStyle/>
        <a:p>
          <a:endParaRPr lang="ru-RU"/>
        </a:p>
      </dgm:t>
    </dgm:pt>
    <dgm:pt modelId="{7CC29028-9FAF-491D-B91B-565B5E4D4820}" type="pres">
      <dgm:prSet presAssocID="{787CF62C-905D-4A98-88BC-34870FD62392}" presName="node" presStyleLbl="node1" presStyleIdx="0" presStyleCnt="8" custScaleX="134750" custRadScaleRad="100947" custRadScaleInc="8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33DFE3-2BAA-4ACF-9B00-CFFF932D7DFB}" type="pres">
      <dgm:prSet presAssocID="{8909EA86-D630-4D71-AA51-4EBA4222BA6A}" presName="Name9" presStyleLbl="parChTrans1D2" presStyleIdx="1" presStyleCnt="8"/>
      <dgm:spPr/>
      <dgm:t>
        <a:bodyPr/>
        <a:lstStyle/>
        <a:p>
          <a:endParaRPr lang="ru-RU"/>
        </a:p>
      </dgm:t>
    </dgm:pt>
    <dgm:pt modelId="{1993BD96-9DD1-4588-B1F0-DAA401C61953}" type="pres">
      <dgm:prSet presAssocID="{8909EA86-D630-4D71-AA51-4EBA4222BA6A}" presName="connTx" presStyleLbl="parChTrans1D2" presStyleIdx="1" presStyleCnt="8"/>
      <dgm:spPr/>
      <dgm:t>
        <a:bodyPr/>
        <a:lstStyle/>
        <a:p>
          <a:endParaRPr lang="ru-RU"/>
        </a:p>
      </dgm:t>
    </dgm:pt>
    <dgm:pt modelId="{864D70BD-F22A-4E6B-B4AC-46711D6567F2}" type="pres">
      <dgm:prSet presAssocID="{9015A983-088F-4EE4-90CE-56236E3D9AC8}" presName="node" presStyleLbl="node1" presStyleIdx="1" presStyleCnt="8" custScaleX="1119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AFF68-D65F-426E-B337-51D72C1A2FDA}" type="pres">
      <dgm:prSet presAssocID="{462671C3-D238-4410-B971-36DDF022432E}" presName="Name9" presStyleLbl="parChTrans1D2" presStyleIdx="2" presStyleCnt="8"/>
      <dgm:spPr/>
      <dgm:t>
        <a:bodyPr/>
        <a:lstStyle/>
        <a:p>
          <a:endParaRPr lang="ru-RU"/>
        </a:p>
      </dgm:t>
    </dgm:pt>
    <dgm:pt modelId="{21CDE776-AF5B-4A00-8392-BFD3094019AE}" type="pres">
      <dgm:prSet presAssocID="{462671C3-D238-4410-B971-36DDF022432E}" presName="connTx" presStyleLbl="parChTrans1D2" presStyleIdx="2" presStyleCnt="8"/>
      <dgm:spPr/>
      <dgm:t>
        <a:bodyPr/>
        <a:lstStyle/>
        <a:p>
          <a:endParaRPr lang="ru-RU"/>
        </a:p>
      </dgm:t>
    </dgm:pt>
    <dgm:pt modelId="{AEFDDA36-30F1-4C52-8B23-51C1E0F64728}" type="pres">
      <dgm:prSet presAssocID="{5EDBAFFF-C10F-4E7C-8103-886D1F6057DE}" presName="node" presStyleLbl="node1" presStyleIdx="2" presStyleCnt="8" custScaleX="110655" custRadScaleRad="100188" custRadScaleInc="5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5A1DE-3061-493C-A779-AE991840D2DB}" type="pres">
      <dgm:prSet presAssocID="{FA31B4BE-BE3D-4344-A77C-0745C994F6CF}" presName="Name9" presStyleLbl="parChTrans1D2" presStyleIdx="3" presStyleCnt="8"/>
      <dgm:spPr/>
      <dgm:t>
        <a:bodyPr/>
        <a:lstStyle/>
        <a:p>
          <a:endParaRPr lang="ru-RU"/>
        </a:p>
      </dgm:t>
    </dgm:pt>
    <dgm:pt modelId="{70F411D4-E0A5-4A44-BEA3-9E11521738BE}" type="pres">
      <dgm:prSet presAssocID="{FA31B4BE-BE3D-4344-A77C-0745C994F6CF}" presName="connTx" presStyleLbl="parChTrans1D2" presStyleIdx="3" presStyleCnt="8"/>
      <dgm:spPr/>
      <dgm:t>
        <a:bodyPr/>
        <a:lstStyle/>
        <a:p>
          <a:endParaRPr lang="ru-RU"/>
        </a:p>
      </dgm:t>
    </dgm:pt>
    <dgm:pt modelId="{38178FF6-207B-4E6E-B0E6-6E88048B952F}" type="pres">
      <dgm:prSet presAssocID="{14EF0D31-C97D-41FA-A8E3-155A36923738}" presName="node" presStyleLbl="node1" presStyleIdx="3" presStyleCnt="8" custScaleX="117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E08E7-3177-4D38-9D05-D09AD2372603}" type="pres">
      <dgm:prSet presAssocID="{13D28B92-A971-4149-AD2F-BCA5DF96D31C}" presName="Name9" presStyleLbl="parChTrans1D2" presStyleIdx="4" presStyleCnt="8"/>
      <dgm:spPr/>
      <dgm:t>
        <a:bodyPr/>
        <a:lstStyle/>
        <a:p>
          <a:endParaRPr lang="ru-RU"/>
        </a:p>
      </dgm:t>
    </dgm:pt>
    <dgm:pt modelId="{68A1D97A-F0CE-46E3-91FE-0DAADC8518A9}" type="pres">
      <dgm:prSet presAssocID="{13D28B92-A971-4149-AD2F-BCA5DF96D31C}" presName="connTx" presStyleLbl="parChTrans1D2" presStyleIdx="4" presStyleCnt="8"/>
      <dgm:spPr/>
      <dgm:t>
        <a:bodyPr/>
        <a:lstStyle/>
        <a:p>
          <a:endParaRPr lang="ru-RU"/>
        </a:p>
      </dgm:t>
    </dgm:pt>
    <dgm:pt modelId="{7546CAE1-2DB2-4CB4-8C7C-6074E3063C1D}" type="pres">
      <dgm:prSet presAssocID="{12829BE4-BCEE-48AC-AB5D-14C764818703}" presName="node" presStyleLbl="node1" presStyleIdx="4" presStyleCnt="8" custScaleX="108852" custRadScaleRad="100600" custRadScaleInc="4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A1D4E6-9681-433E-B2D0-0743CFE5F719}" type="pres">
      <dgm:prSet presAssocID="{F7CFA366-649A-4DD4-9DD9-128D489FE4A8}" presName="Name9" presStyleLbl="parChTrans1D2" presStyleIdx="5" presStyleCnt="8"/>
      <dgm:spPr/>
      <dgm:t>
        <a:bodyPr/>
        <a:lstStyle/>
        <a:p>
          <a:endParaRPr lang="ru-RU"/>
        </a:p>
      </dgm:t>
    </dgm:pt>
    <dgm:pt modelId="{A6FB11E9-9C26-43E8-84FB-0AF3911246F9}" type="pres">
      <dgm:prSet presAssocID="{F7CFA366-649A-4DD4-9DD9-128D489FE4A8}" presName="connTx" presStyleLbl="parChTrans1D2" presStyleIdx="5" presStyleCnt="8"/>
      <dgm:spPr/>
      <dgm:t>
        <a:bodyPr/>
        <a:lstStyle/>
        <a:p>
          <a:endParaRPr lang="ru-RU"/>
        </a:p>
      </dgm:t>
    </dgm:pt>
    <dgm:pt modelId="{1D63124B-E8D5-45F7-9FF6-CADD2C5C2C7E}" type="pres">
      <dgm:prSet presAssocID="{6A498DFF-44A5-4763-B05D-88E5FD92B5C5}" presName="node" presStyleLbl="node1" presStyleIdx="5" presStyleCnt="8" custScaleX="125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6693D-5BEF-4432-BF35-C83D147FF7BE}" type="pres">
      <dgm:prSet presAssocID="{8B18F5CD-D668-473A-ADF6-89DA901BDEE0}" presName="Name9" presStyleLbl="parChTrans1D2" presStyleIdx="6" presStyleCnt="8"/>
      <dgm:spPr/>
      <dgm:t>
        <a:bodyPr/>
        <a:lstStyle/>
        <a:p>
          <a:endParaRPr lang="ru-RU"/>
        </a:p>
      </dgm:t>
    </dgm:pt>
    <dgm:pt modelId="{E955847C-52CE-4150-AB85-5C35D1ECB958}" type="pres">
      <dgm:prSet presAssocID="{8B18F5CD-D668-473A-ADF6-89DA901BDEE0}" presName="connTx" presStyleLbl="parChTrans1D2" presStyleIdx="6" presStyleCnt="8"/>
      <dgm:spPr/>
      <dgm:t>
        <a:bodyPr/>
        <a:lstStyle/>
        <a:p>
          <a:endParaRPr lang="ru-RU"/>
        </a:p>
      </dgm:t>
    </dgm:pt>
    <dgm:pt modelId="{82BE7D97-8FF4-4806-9FE4-6B379B04FB93}" type="pres">
      <dgm:prSet presAssocID="{CE6050E2-B593-4E4C-8E88-751F82ED62B9}" presName="node" presStyleLbl="node1" presStyleIdx="6" presStyleCnt="8" custScaleX="120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B1518-043E-4103-BA33-FDBABFEFCEAC}" type="pres">
      <dgm:prSet presAssocID="{91F33753-C35B-41D9-A0BF-3465B0CD12E4}" presName="Name9" presStyleLbl="parChTrans1D2" presStyleIdx="7" presStyleCnt="8"/>
      <dgm:spPr/>
      <dgm:t>
        <a:bodyPr/>
        <a:lstStyle/>
        <a:p>
          <a:endParaRPr lang="ru-RU"/>
        </a:p>
      </dgm:t>
    </dgm:pt>
    <dgm:pt modelId="{96E2B8F4-7A86-468D-AC70-6A247F7A4540}" type="pres">
      <dgm:prSet presAssocID="{91F33753-C35B-41D9-A0BF-3465B0CD12E4}" presName="connTx" presStyleLbl="parChTrans1D2" presStyleIdx="7" presStyleCnt="8"/>
      <dgm:spPr/>
      <dgm:t>
        <a:bodyPr/>
        <a:lstStyle/>
        <a:p>
          <a:endParaRPr lang="ru-RU"/>
        </a:p>
      </dgm:t>
    </dgm:pt>
    <dgm:pt modelId="{CF003F76-12BF-4F04-95C8-DAAD31FFA13F}" type="pres">
      <dgm:prSet presAssocID="{6ADD32A7-50DC-4407-A49C-74FB3E9CF099}" presName="node" presStyleLbl="node1" presStyleIdx="7" presStyleCnt="8" custScaleX="128683" custRadScaleRad="99899" custRadScaleInc="-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4375DB-DACF-4C5E-AF78-902B0B4A25DE}" type="presOf" srcId="{F7CFA366-649A-4DD4-9DD9-128D489FE4A8}" destId="{A6FB11E9-9C26-43E8-84FB-0AF3911246F9}" srcOrd="1" destOrd="0" presId="urn:microsoft.com/office/officeart/2005/8/layout/radial1"/>
    <dgm:cxn modelId="{673B8EF0-BC37-40FA-8CF9-25F07B3BE015}" type="presOf" srcId="{462671C3-D238-4410-B971-36DDF022432E}" destId="{21CDE776-AF5B-4A00-8392-BFD3094019AE}" srcOrd="1" destOrd="0" presId="urn:microsoft.com/office/officeart/2005/8/layout/radial1"/>
    <dgm:cxn modelId="{8E0CCE36-CD65-4E3D-ABC1-8518CBD2D0A1}" type="presOf" srcId="{6ADD32A7-50DC-4407-A49C-74FB3E9CF099}" destId="{CF003F76-12BF-4F04-95C8-DAAD31FFA13F}" srcOrd="0" destOrd="0" presId="urn:microsoft.com/office/officeart/2005/8/layout/radial1"/>
    <dgm:cxn modelId="{07D09677-0A1B-4F27-A75F-E52B707A72EF}" type="presOf" srcId="{CE6050E2-B593-4E4C-8E88-751F82ED62B9}" destId="{82BE7D97-8FF4-4806-9FE4-6B379B04FB93}" srcOrd="0" destOrd="0" presId="urn:microsoft.com/office/officeart/2005/8/layout/radial1"/>
    <dgm:cxn modelId="{ADAA231B-8E36-4E15-B835-E945C3EADFDA}" type="presOf" srcId="{462671C3-D238-4410-B971-36DDF022432E}" destId="{717AFF68-D65F-426E-B337-51D72C1A2FDA}" srcOrd="0" destOrd="0" presId="urn:microsoft.com/office/officeart/2005/8/layout/radial1"/>
    <dgm:cxn modelId="{1C6127B8-44A4-44DD-887F-258F65C31978}" srcId="{19D7DBDD-803C-4056-B286-40E9F023F325}" destId="{12829BE4-BCEE-48AC-AB5D-14C764818703}" srcOrd="4" destOrd="0" parTransId="{13D28B92-A971-4149-AD2F-BCA5DF96D31C}" sibTransId="{E953E08B-1E8B-4FF6-9375-D79B3E6BE1BD}"/>
    <dgm:cxn modelId="{CB2A4AC5-95EC-4330-852B-47ACABA80183}" type="presOf" srcId="{CC6D1C9F-BDEC-4663-86EA-68CE87DC808E}" destId="{5B08738E-4667-4396-8FD9-E4B4934437F8}" srcOrd="0" destOrd="0" presId="urn:microsoft.com/office/officeart/2005/8/layout/radial1"/>
    <dgm:cxn modelId="{7166C43E-3827-4323-B331-4C60F73BC7AB}" srcId="{19D7DBDD-803C-4056-B286-40E9F023F325}" destId="{5EDBAFFF-C10F-4E7C-8103-886D1F6057DE}" srcOrd="2" destOrd="0" parTransId="{462671C3-D238-4410-B971-36DDF022432E}" sibTransId="{53266247-9D49-40BA-8E13-EFBA16BCC104}"/>
    <dgm:cxn modelId="{28427F83-29A0-41D9-AA9F-3ACA261473E5}" type="presOf" srcId="{FA31B4BE-BE3D-4344-A77C-0745C994F6CF}" destId="{10C5A1DE-3061-493C-A779-AE991840D2DB}" srcOrd="0" destOrd="0" presId="urn:microsoft.com/office/officeart/2005/8/layout/radial1"/>
    <dgm:cxn modelId="{403163CF-845A-4BA1-A6E7-CF7A06A882D5}" type="presOf" srcId="{91F33753-C35B-41D9-A0BF-3465B0CD12E4}" destId="{0CCB1518-043E-4103-BA33-FDBABFEFCEAC}" srcOrd="0" destOrd="0" presId="urn:microsoft.com/office/officeart/2005/8/layout/radial1"/>
    <dgm:cxn modelId="{E162A9D4-DB06-4F3A-8F8A-1596074B05AD}" type="presOf" srcId="{FA31B4BE-BE3D-4344-A77C-0745C994F6CF}" destId="{70F411D4-E0A5-4A44-BEA3-9E11521738BE}" srcOrd="1" destOrd="0" presId="urn:microsoft.com/office/officeart/2005/8/layout/radial1"/>
    <dgm:cxn modelId="{C4B9E83D-CC1A-46F3-A090-A0D2AE78C193}" type="presOf" srcId="{CC6D1C9F-BDEC-4663-86EA-68CE87DC808E}" destId="{3FFC5950-1911-4BB2-A589-034001E72E9B}" srcOrd="1" destOrd="0" presId="urn:microsoft.com/office/officeart/2005/8/layout/radial1"/>
    <dgm:cxn modelId="{93844965-EFC5-4B78-BCEE-C3CAFD3B9E89}" type="presOf" srcId="{8909EA86-D630-4D71-AA51-4EBA4222BA6A}" destId="{EB33DFE3-2BAA-4ACF-9B00-CFFF932D7DFB}" srcOrd="0" destOrd="0" presId="urn:microsoft.com/office/officeart/2005/8/layout/radial1"/>
    <dgm:cxn modelId="{C01E5D3F-B9C1-438D-B5FC-B1382F0F7A87}" type="presOf" srcId="{6A498DFF-44A5-4763-B05D-88E5FD92B5C5}" destId="{1D63124B-E8D5-45F7-9FF6-CADD2C5C2C7E}" srcOrd="0" destOrd="0" presId="urn:microsoft.com/office/officeart/2005/8/layout/radial1"/>
    <dgm:cxn modelId="{D7174047-FDC5-463D-89BA-8BC018287CD6}" type="presOf" srcId="{8B18F5CD-D668-473A-ADF6-89DA901BDEE0}" destId="{E955847C-52CE-4150-AB85-5C35D1ECB958}" srcOrd="1" destOrd="0" presId="urn:microsoft.com/office/officeart/2005/8/layout/radial1"/>
    <dgm:cxn modelId="{49E510AA-8D3C-4ED1-8368-E1AFF9A997B8}" type="presOf" srcId="{9015A983-088F-4EE4-90CE-56236E3D9AC8}" destId="{864D70BD-F22A-4E6B-B4AC-46711D6567F2}" srcOrd="0" destOrd="0" presId="urn:microsoft.com/office/officeart/2005/8/layout/radial1"/>
    <dgm:cxn modelId="{12D906CF-7460-4CB7-8672-FF604CDBC6F1}" srcId="{226D8109-C5BE-40BE-8109-C9A7243993CF}" destId="{19D7DBDD-803C-4056-B286-40E9F023F325}" srcOrd="0" destOrd="0" parTransId="{51F6C3A4-BCE7-43DC-BBAC-818C3F1E74F8}" sibTransId="{F7916295-BFA2-46AC-91D8-D40233D47630}"/>
    <dgm:cxn modelId="{9FC36BB1-7D48-4063-8B89-DB4AA7D5A5AB}" srcId="{19D7DBDD-803C-4056-B286-40E9F023F325}" destId="{6ADD32A7-50DC-4407-A49C-74FB3E9CF099}" srcOrd="7" destOrd="0" parTransId="{91F33753-C35B-41D9-A0BF-3465B0CD12E4}" sibTransId="{E55F3219-F8E4-48A5-BC4E-C4C71AC1ECC0}"/>
    <dgm:cxn modelId="{A93D13EC-3209-4CD2-9FE3-338E88B97E97}" type="presOf" srcId="{F7CFA366-649A-4DD4-9DD9-128D489FE4A8}" destId="{78A1D4E6-9681-433E-B2D0-0743CFE5F719}" srcOrd="0" destOrd="0" presId="urn:microsoft.com/office/officeart/2005/8/layout/radial1"/>
    <dgm:cxn modelId="{181DD45D-807F-4A9A-8593-A01997865C16}" type="presOf" srcId="{787CF62C-905D-4A98-88BC-34870FD62392}" destId="{7CC29028-9FAF-491D-B91B-565B5E4D4820}" srcOrd="0" destOrd="0" presId="urn:microsoft.com/office/officeart/2005/8/layout/radial1"/>
    <dgm:cxn modelId="{5A77092B-57B6-46E8-9BD6-99B1EEC0F01F}" type="presOf" srcId="{13D28B92-A971-4149-AD2F-BCA5DF96D31C}" destId="{371E08E7-3177-4D38-9D05-D09AD2372603}" srcOrd="0" destOrd="0" presId="urn:microsoft.com/office/officeart/2005/8/layout/radial1"/>
    <dgm:cxn modelId="{3575BB51-90C9-462A-9990-3205476504E8}" srcId="{19D7DBDD-803C-4056-B286-40E9F023F325}" destId="{9015A983-088F-4EE4-90CE-56236E3D9AC8}" srcOrd="1" destOrd="0" parTransId="{8909EA86-D630-4D71-AA51-4EBA4222BA6A}" sibTransId="{56A85D32-E0F2-40C9-858C-0DB0C62DEAC1}"/>
    <dgm:cxn modelId="{D1AB9BC7-3133-4C49-A2F7-4C3B44FAA9C9}" type="presOf" srcId="{13D28B92-A971-4149-AD2F-BCA5DF96D31C}" destId="{68A1D97A-F0CE-46E3-91FE-0DAADC8518A9}" srcOrd="1" destOrd="0" presId="urn:microsoft.com/office/officeart/2005/8/layout/radial1"/>
    <dgm:cxn modelId="{B6BA9806-089E-44EE-92F1-5BC89121358A}" type="presOf" srcId="{226D8109-C5BE-40BE-8109-C9A7243993CF}" destId="{AF4F96E1-9EB0-4D92-B3C2-435A16943B1F}" srcOrd="0" destOrd="0" presId="urn:microsoft.com/office/officeart/2005/8/layout/radial1"/>
    <dgm:cxn modelId="{28283EC4-19E2-4940-9983-3A8962071DC5}" type="presOf" srcId="{8909EA86-D630-4D71-AA51-4EBA4222BA6A}" destId="{1993BD96-9DD1-4588-B1F0-DAA401C61953}" srcOrd="1" destOrd="0" presId="urn:microsoft.com/office/officeart/2005/8/layout/radial1"/>
    <dgm:cxn modelId="{4442DB34-9FB3-4522-AEFF-7607C8A9B449}" srcId="{19D7DBDD-803C-4056-B286-40E9F023F325}" destId="{14EF0D31-C97D-41FA-A8E3-155A36923738}" srcOrd="3" destOrd="0" parTransId="{FA31B4BE-BE3D-4344-A77C-0745C994F6CF}" sibTransId="{48C8F681-84B1-48EE-88C2-6538ADAF7440}"/>
    <dgm:cxn modelId="{1751A570-D170-470A-BC4A-DA99B2EAF3A8}" type="presOf" srcId="{91F33753-C35B-41D9-A0BF-3465B0CD12E4}" destId="{96E2B8F4-7A86-468D-AC70-6A247F7A4540}" srcOrd="1" destOrd="0" presId="urn:microsoft.com/office/officeart/2005/8/layout/radial1"/>
    <dgm:cxn modelId="{E59AE2A3-3315-4751-9F7C-D33900C7BA9D}" type="presOf" srcId="{19D7DBDD-803C-4056-B286-40E9F023F325}" destId="{E06434F9-8542-42F3-A7AA-56540735E458}" srcOrd="0" destOrd="0" presId="urn:microsoft.com/office/officeart/2005/8/layout/radial1"/>
    <dgm:cxn modelId="{C0C74729-97C3-47BD-B6B8-B2A12E4A840C}" srcId="{19D7DBDD-803C-4056-B286-40E9F023F325}" destId="{787CF62C-905D-4A98-88BC-34870FD62392}" srcOrd="0" destOrd="0" parTransId="{CC6D1C9F-BDEC-4663-86EA-68CE87DC808E}" sibTransId="{D788D9B6-3C70-4277-9098-3B9F302C417E}"/>
    <dgm:cxn modelId="{B7C1ED78-42B8-41FB-908A-9DB9E2B32028}" srcId="{19D7DBDD-803C-4056-B286-40E9F023F325}" destId="{6A498DFF-44A5-4763-B05D-88E5FD92B5C5}" srcOrd="5" destOrd="0" parTransId="{F7CFA366-649A-4DD4-9DD9-128D489FE4A8}" sibTransId="{0482E7E8-04E8-49C3-8717-73CADF8502E9}"/>
    <dgm:cxn modelId="{506F4620-C43F-4C59-AD43-875A3EDDA7AF}" type="presOf" srcId="{8B18F5CD-D668-473A-ADF6-89DA901BDEE0}" destId="{9046693D-5BEF-4432-BF35-C83D147FF7BE}" srcOrd="0" destOrd="0" presId="urn:microsoft.com/office/officeart/2005/8/layout/radial1"/>
    <dgm:cxn modelId="{EF5903DC-FE03-4A66-B0AD-EA563A80777C}" srcId="{19D7DBDD-803C-4056-B286-40E9F023F325}" destId="{CE6050E2-B593-4E4C-8E88-751F82ED62B9}" srcOrd="6" destOrd="0" parTransId="{8B18F5CD-D668-473A-ADF6-89DA901BDEE0}" sibTransId="{AE2C3B4D-8D87-4A4E-ADCE-D2AC60CE077D}"/>
    <dgm:cxn modelId="{BEBA3917-B0D7-40EF-A956-7EADC76E0029}" type="presOf" srcId="{14EF0D31-C97D-41FA-A8E3-155A36923738}" destId="{38178FF6-207B-4E6E-B0E6-6E88048B952F}" srcOrd="0" destOrd="0" presId="urn:microsoft.com/office/officeart/2005/8/layout/radial1"/>
    <dgm:cxn modelId="{7C206434-A58F-4500-AE69-170A28076CB0}" type="presOf" srcId="{12829BE4-BCEE-48AC-AB5D-14C764818703}" destId="{7546CAE1-2DB2-4CB4-8C7C-6074E3063C1D}" srcOrd="0" destOrd="0" presId="urn:microsoft.com/office/officeart/2005/8/layout/radial1"/>
    <dgm:cxn modelId="{1498545D-D8B0-4618-8FAF-895CB805F0CB}" type="presOf" srcId="{5EDBAFFF-C10F-4E7C-8103-886D1F6057DE}" destId="{AEFDDA36-30F1-4C52-8B23-51C1E0F64728}" srcOrd="0" destOrd="0" presId="urn:microsoft.com/office/officeart/2005/8/layout/radial1"/>
    <dgm:cxn modelId="{85795CD8-A286-43E8-B742-5E16B5CE96E9}" type="presParOf" srcId="{AF4F96E1-9EB0-4D92-B3C2-435A16943B1F}" destId="{E06434F9-8542-42F3-A7AA-56540735E458}" srcOrd="0" destOrd="0" presId="urn:microsoft.com/office/officeart/2005/8/layout/radial1"/>
    <dgm:cxn modelId="{E9834C07-3C98-476B-A488-2020AA7CC3BE}" type="presParOf" srcId="{AF4F96E1-9EB0-4D92-B3C2-435A16943B1F}" destId="{5B08738E-4667-4396-8FD9-E4B4934437F8}" srcOrd="1" destOrd="0" presId="urn:microsoft.com/office/officeart/2005/8/layout/radial1"/>
    <dgm:cxn modelId="{E1D6100F-E7B9-489C-A5E9-C6A2DDB26648}" type="presParOf" srcId="{5B08738E-4667-4396-8FD9-E4B4934437F8}" destId="{3FFC5950-1911-4BB2-A589-034001E72E9B}" srcOrd="0" destOrd="0" presId="urn:microsoft.com/office/officeart/2005/8/layout/radial1"/>
    <dgm:cxn modelId="{D94D50C4-FC1B-4338-AD02-3149C047513B}" type="presParOf" srcId="{AF4F96E1-9EB0-4D92-B3C2-435A16943B1F}" destId="{7CC29028-9FAF-491D-B91B-565B5E4D4820}" srcOrd="2" destOrd="0" presId="urn:microsoft.com/office/officeart/2005/8/layout/radial1"/>
    <dgm:cxn modelId="{AE82AC3D-3F3A-488C-B2FB-E7F4E396B16E}" type="presParOf" srcId="{AF4F96E1-9EB0-4D92-B3C2-435A16943B1F}" destId="{EB33DFE3-2BAA-4ACF-9B00-CFFF932D7DFB}" srcOrd="3" destOrd="0" presId="urn:microsoft.com/office/officeart/2005/8/layout/radial1"/>
    <dgm:cxn modelId="{67458C95-ED58-4694-85E7-F41339145CE0}" type="presParOf" srcId="{EB33DFE3-2BAA-4ACF-9B00-CFFF932D7DFB}" destId="{1993BD96-9DD1-4588-B1F0-DAA401C61953}" srcOrd="0" destOrd="0" presId="urn:microsoft.com/office/officeart/2005/8/layout/radial1"/>
    <dgm:cxn modelId="{B6686C0A-26A0-4624-865E-B0A518ECE85B}" type="presParOf" srcId="{AF4F96E1-9EB0-4D92-B3C2-435A16943B1F}" destId="{864D70BD-F22A-4E6B-B4AC-46711D6567F2}" srcOrd="4" destOrd="0" presId="urn:microsoft.com/office/officeart/2005/8/layout/radial1"/>
    <dgm:cxn modelId="{E798DCEF-2EFA-47F0-A4DA-1D5C1E0BF3B6}" type="presParOf" srcId="{AF4F96E1-9EB0-4D92-B3C2-435A16943B1F}" destId="{717AFF68-D65F-426E-B337-51D72C1A2FDA}" srcOrd="5" destOrd="0" presId="urn:microsoft.com/office/officeart/2005/8/layout/radial1"/>
    <dgm:cxn modelId="{488891A2-D83E-4E80-9B14-689D6F685E05}" type="presParOf" srcId="{717AFF68-D65F-426E-B337-51D72C1A2FDA}" destId="{21CDE776-AF5B-4A00-8392-BFD3094019AE}" srcOrd="0" destOrd="0" presId="urn:microsoft.com/office/officeart/2005/8/layout/radial1"/>
    <dgm:cxn modelId="{F8F40C01-14EE-4EAB-AF96-A898EE83FD2D}" type="presParOf" srcId="{AF4F96E1-9EB0-4D92-B3C2-435A16943B1F}" destId="{AEFDDA36-30F1-4C52-8B23-51C1E0F64728}" srcOrd="6" destOrd="0" presId="urn:microsoft.com/office/officeart/2005/8/layout/radial1"/>
    <dgm:cxn modelId="{DEA30EBD-691F-4EDA-9FCC-30A92D4634BB}" type="presParOf" srcId="{AF4F96E1-9EB0-4D92-B3C2-435A16943B1F}" destId="{10C5A1DE-3061-493C-A779-AE991840D2DB}" srcOrd="7" destOrd="0" presId="urn:microsoft.com/office/officeart/2005/8/layout/radial1"/>
    <dgm:cxn modelId="{83CD07FC-1228-4C38-9C99-050BA07AA62C}" type="presParOf" srcId="{10C5A1DE-3061-493C-A779-AE991840D2DB}" destId="{70F411D4-E0A5-4A44-BEA3-9E11521738BE}" srcOrd="0" destOrd="0" presId="urn:microsoft.com/office/officeart/2005/8/layout/radial1"/>
    <dgm:cxn modelId="{9E65A35A-9D00-4C61-84A8-F236DCF00542}" type="presParOf" srcId="{AF4F96E1-9EB0-4D92-B3C2-435A16943B1F}" destId="{38178FF6-207B-4E6E-B0E6-6E88048B952F}" srcOrd="8" destOrd="0" presId="urn:microsoft.com/office/officeart/2005/8/layout/radial1"/>
    <dgm:cxn modelId="{93099B3A-A4A5-45B5-9BF8-22BEC977006E}" type="presParOf" srcId="{AF4F96E1-9EB0-4D92-B3C2-435A16943B1F}" destId="{371E08E7-3177-4D38-9D05-D09AD2372603}" srcOrd="9" destOrd="0" presId="urn:microsoft.com/office/officeart/2005/8/layout/radial1"/>
    <dgm:cxn modelId="{060DFFEC-73F0-4982-B8B8-C0D54E390CAA}" type="presParOf" srcId="{371E08E7-3177-4D38-9D05-D09AD2372603}" destId="{68A1D97A-F0CE-46E3-91FE-0DAADC8518A9}" srcOrd="0" destOrd="0" presId="urn:microsoft.com/office/officeart/2005/8/layout/radial1"/>
    <dgm:cxn modelId="{DB497024-D421-4BCE-82F7-BEE757D20A65}" type="presParOf" srcId="{AF4F96E1-9EB0-4D92-B3C2-435A16943B1F}" destId="{7546CAE1-2DB2-4CB4-8C7C-6074E3063C1D}" srcOrd="10" destOrd="0" presId="urn:microsoft.com/office/officeart/2005/8/layout/radial1"/>
    <dgm:cxn modelId="{A5797CDB-2976-4CA2-A3B9-7359A5E80C8C}" type="presParOf" srcId="{AF4F96E1-9EB0-4D92-B3C2-435A16943B1F}" destId="{78A1D4E6-9681-433E-B2D0-0743CFE5F719}" srcOrd="11" destOrd="0" presId="urn:microsoft.com/office/officeart/2005/8/layout/radial1"/>
    <dgm:cxn modelId="{9F8BB238-5797-45E8-9658-9CFDF35ABF2F}" type="presParOf" srcId="{78A1D4E6-9681-433E-B2D0-0743CFE5F719}" destId="{A6FB11E9-9C26-43E8-84FB-0AF3911246F9}" srcOrd="0" destOrd="0" presId="urn:microsoft.com/office/officeart/2005/8/layout/radial1"/>
    <dgm:cxn modelId="{1E648AFE-9746-4A06-825F-C504B90B6EDA}" type="presParOf" srcId="{AF4F96E1-9EB0-4D92-B3C2-435A16943B1F}" destId="{1D63124B-E8D5-45F7-9FF6-CADD2C5C2C7E}" srcOrd="12" destOrd="0" presId="urn:microsoft.com/office/officeart/2005/8/layout/radial1"/>
    <dgm:cxn modelId="{8CFA815D-9279-43EF-A8DC-E6CFC53D666A}" type="presParOf" srcId="{AF4F96E1-9EB0-4D92-B3C2-435A16943B1F}" destId="{9046693D-5BEF-4432-BF35-C83D147FF7BE}" srcOrd="13" destOrd="0" presId="urn:microsoft.com/office/officeart/2005/8/layout/radial1"/>
    <dgm:cxn modelId="{761610CA-E1D4-42DF-A519-9830A86D943F}" type="presParOf" srcId="{9046693D-5BEF-4432-BF35-C83D147FF7BE}" destId="{E955847C-52CE-4150-AB85-5C35D1ECB958}" srcOrd="0" destOrd="0" presId="urn:microsoft.com/office/officeart/2005/8/layout/radial1"/>
    <dgm:cxn modelId="{890829AA-55C3-4C61-99FC-E6B3B2E62DB8}" type="presParOf" srcId="{AF4F96E1-9EB0-4D92-B3C2-435A16943B1F}" destId="{82BE7D97-8FF4-4806-9FE4-6B379B04FB93}" srcOrd="14" destOrd="0" presId="urn:microsoft.com/office/officeart/2005/8/layout/radial1"/>
    <dgm:cxn modelId="{535B53FC-61D6-4CC1-8131-E8905DFC5533}" type="presParOf" srcId="{AF4F96E1-9EB0-4D92-B3C2-435A16943B1F}" destId="{0CCB1518-043E-4103-BA33-FDBABFEFCEAC}" srcOrd="15" destOrd="0" presId="urn:microsoft.com/office/officeart/2005/8/layout/radial1"/>
    <dgm:cxn modelId="{8E42F602-C8C5-4603-8DA2-8A0B8E9703CB}" type="presParOf" srcId="{0CCB1518-043E-4103-BA33-FDBABFEFCEAC}" destId="{96E2B8F4-7A86-468D-AC70-6A247F7A4540}" srcOrd="0" destOrd="0" presId="urn:microsoft.com/office/officeart/2005/8/layout/radial1"/>
    <dgm:cxn modelId="{B5E28C2E-E047-448B-9EC2-5463AAB33506}" type="presParOf" srcId="{AF4F96E1-9EB0-4D92-B3C2-435A16943B1F}" destId="{CF003F76-12BF-4F04-95C8-DAAD31FFA13F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6434F9-8542-42F3-A7AA-56540735E458}">
      <dsp:nvSpPr>
        <dsp:cNvPr id="0" name=""/>
        <dsp:cNvSpPr/>
      </dsp:nvSpPr>
      <dsp:spPr>
        <a:xfrm>
          <a:off x="3318420" y="2223641"/>
          <a:ext cx="2121640" cy="206477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Касметика</a:t>
          </a:r>
          <a:r>
            <a:rPr lang="en-US" sz="1800" b="1" kern="1200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лық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itchFamily="18" charset="0"/>
              <a:cs typeface="Times New Roman" pitchFamily="18" charset="0"/>
            </a:rPr>
            <a:t> өнімдер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29127" y="2526020"/>
        <a:ext cx="1500226" cy="1460013"/>
      </dsp:txXfrm>
    </dsp:sp>
    <dsp:sp modelId="{5B08738E-4667-4396-8FD9-E4B4934437F8}">
      <dsp:nvSpPr>
        <dsp:cNvPr id="0" name=""/>
        <dsp:cNvSpPr/>
      </dsp:nvSpPr>
      <dsp:spPr>
        <a:xfrm rot="16278612">
          <a:off x="4027314" y="1824764"/>
          <a:ext cx="768641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768641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92418" y="1820460"/>
        <a:ext cx="38432" cy="38432"/>
      </dsp:txXfrm>
    </dsp:sp>
    <dsp:sp modelId="{7CC29028-9FAF-491D-B91B-565B5E4D4820}">
      <dsp:nvSpPr>
        <dsp:cNvPr id="0" name=""/>
        <dsp:cNvSpPr/>
      </dsp:nvSpPr>
      <dsp:spPr>
        <a:xfrm>
          <a:off x="3456381" y="0"/>
          <a:ext cx="1961368" cy="145556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Алоэ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>
              <a:latin typeface="Times New Roman" pitchFamily="18" charset="0"/>
              <a:cs typeface="Times New Roman" pitchFamily="18" charset="0"/>
            </a:rPr>
            <a:t>шампуньі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43617" y="213162"/>
        <a:ext cx="1386896" cy="1029237"/>
      </dsp:txXfrm>
    </dsp:sp>
    <dsp:sp modelId="{EB33DFE3-2BAA-4ACF-9B00-CFFF932D7DFB}">
      <dsp:nvSpPr>
        <dsp:cNvPr id="0" name=""/>
        <dsp:cNvSpPr/>
      </dsp:nvSpPr>
      <dsp:spPr>
        <a:xfrm rot="18919729">
          <a:off x="5019878" y="2253324"/>
          <a:ext cx="717114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717114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60507" y="2250308"/>
        <a:ext cx="35855" cy="35855"/>
      </dsp:txXfrm>
    </dsp:sp>
    <dsp:sp modelId="{864D70BD-F22A-4E6B-B4AC-46711D6567F2}">
      <dsp:nvSpPr>
        <dsp:cNvPr id="0" name=""/>
        <dsp:cNvSpPr/>
      </dsp:nvSpPr>
      <dsp:spPr>
        <a:xfrm>
          <a:off x="5365117" y="748471"/>
          <a:ext cx="1628889" cy="1455561"/>
        </a:xfrm>
        <a:prstGeom prst="ellipse">
          <a:avLst/>
        </a:prstGeom>
        <a:solidFill>
          <a:schemeClr val="accent4">
            <a:hueOff val="2629039"/>
            <a:satOff val="-651"/>
            <a:lumOff val="1317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Алоэ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опасы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03662" y="961633"/>
        <a:ext cx="1151799" cy="1029237"/>
      </dsp:txXfrm>
    </dsp:sp>
    <dsp:sp modelId="{717AFF68-D65F-426E-B337-51D72C1A2FDA}">
      <dsp:nvSpPr>
        <dsp:cNvPr id="0" name=""/>
        <dsp:cNvSpPr/>
      </dsp:nvSpPr>
      <dsp:spPr>
        <a:xfrm rot="27838">
          <a:off x="5440013" y="3252391"/>
          <a:ext cx="663464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663464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755159" y="3250716"/>
        <a:ext cx="33173" cy="33173"/>
      </dsp:txXfrm>
    </dsp:sp>
    <dsp:sp modelId="{AEFDDA36-30F1-4C52-8B23-51C1E0F64728}">
      <dsp:nvSpPr>
        <dsp:cNvPr id="0" name=""/>
        <dsp:cNvSpPr/>
      </dsp:nvSpPr>
      <dsp:spPr>
        <a:xfrm>
          <a:off x="6103435" y="2548730"/>
          <a:ext cx="1610651" cy="1455561"/>
        </a:xfrm>
        <a:prstGeom prst="ellipse">
          <a:avLst/>
        </a:prstGeom>
        <a:solidFill>
          <a:schemeClr val="accent4">
            <a:hueOff val="5258077"/>
            <a:satOff val="-1301"/>
            <a:lumOff val="2633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Гигиена</a:t>
          </a: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-</a:t>
          </a:r>
          <a:endParaRPr lang="kk-KZ" sz="20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лық  ерін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далабы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339309" y="2761892"/>
        <a:ext cx="1138903" cy="1029237"/>
      </dsp:txXfrm>
    </dsp:sp>
    <dsp:sp modelId="{10C5A1DE-3061-493C-A779-AE991840D2DB}">
      <dsp:nvSpPr>
        <dsp:cNvPr id="0" name=""/>
        <dsp:cNvSpPr/>
      </dsp:nvSpPr>
      <dsp:spPr>
        <a:xfrm rot="2622631">
          <a:off x="5044861" y="4191855"/>
          <a:ext cx="657813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657813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57322" y="4190322"/>
        <a:ext cx="32890" cy="32890"/>
      </dsp:txXfrm>
    </dsp:sp>
    <dsp:sp modelId="{38178FF6-207B-4E6E-B0E6-6E88048B952F}">
      <dsp:nvSpPr>
        <dsp:cNvPr id="0" name=""/>
        <dsp:cNvSpPr/>
      </dsp:nvSpPr>
      <dsp:spPr>
        <a:xfrm>
          <a:off x="5326348" y="4249303"/>
          <a:ext cx="1706427" cy="1455561"/>
        </a:xfrm>
        <a:prstGeom prst="ellipse">
          <a:avLst/>
        </a:prstGeom>
        <a:solidFill>
          <a:schemeClr val="accent4">
            <a:hueOff val="7887116"/>
            <a:satOff val="-1952"/>
            <a:lumOff val="395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Күннен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қорғайтын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kern="1200" dirty="0" smtClean="0">
              <a:latin typeface="Times New Roman" pitchFamily="18" charset="0"/>
              <a:cs typeface="Times New Roman" pitchFamily="18" charset="0"/>
            </a:rPr>
            <a:t>крем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76248" y="4462465"/>
        <a:ext cx="1206627" cy="1029237"/>
      </dsp:txXfrm>
    </dsp:sp>
    <dsp:sp modelId="{371E08E7-3177-4D38-9D05-D09AD2372603}">
      <dsp:nvSpPr>
        <dsp:cNvPr id="0" name=""/>
        <dsp:cNvSpPr/>
      </dsp:nvSpPr>
      <dsp:spPr>
        <a:xfrm rot="5395186">
          <a:off x="4030998" y="4623678"/>
          <a:ext cx="700357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700357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63668" y="4621081"/>
        <a:ext cx="35017" cy="35017"/>
      </dsp:txXfrm>
    </dsp:sp>
    <dsp:sp modelId="{7546CAE1-2DB2-4CB4-8C7C-6074E3063C1D}">
      <dsp:nvSpPr>
        <dsp:cNvPr id="0" name=""/>
        <dsp:cNvSpPr/>
      </dsp:nvSpPr>
      <dsp:spPr>
        <a:xfrm>
          <a:off x="3590483" y="4988768"/>
          <a:ext cx="1584407" cy="1455561"/>
        </a:xfrm>
        <a:prstGeom prst="ellipse">
          <a:avLst/>
        </a:prstGeom>
        <a:solidFill>
          <a:schemeClr val="accent4">
            <a:hueOff val="10516154"/>
            <a:satOff val="-2603"/>
            <a:lumOff val="5266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latin typeface="Times New Roman" pitchFamily="18" charset="0"/>
              <a:cs typeface="Times New Roman" pitchFamily="18" charset="0"/>
            </a:rPr>
            <a:t>Массажды</a:t>
          </a:r>
          <a:endParaRPr lang="ru-RU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крем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22514" y="5201930"/>
        <a:ext cx="1120345" cy="1029237"/>
      </dsp:txXfrm>
    </dsp:sp>
    <dsp:sp modelId="{78A1D4E6-9681-433E-B2D0-0743CFE5F719}">
      <dsp:nvSpPr>
        <dsp:cNvPr id="0" name=""/>
        <dsp:cNvSpPr/>
      </dsp:nvSpPr>
      <dsp:spPr>
        <a:xfrm rot="8079357">
          <a:off x="3159273" y="4187750"/>
          <a:ext cx="569268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569268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29675" y="4188430"/>
        <a:ext cx="28463" cy="28463"/>
      </dsp:txXfrm>
    </dsp:sp>
    <dsp:sp modelId="{1D63124B-E8D5-45F7-9FF6-CADD2C5C2C7E}">
      <dsp:nvSpPr>
        <dsp:cNvPr id="0" name=""/>
        <dsp:cNvSpPr/>
      </dsp:nvSpPr>
      <dsp:spPr>
        <a:xfrm>
          <a:off x="1764849" y="4249303"/>
          <a:ext cx="1827762" cy="1455561"/>
        </a:xfrm>
        <a:prstGeom prst="ellipse">
          <a:avLst/>
        </a:prstGeom>
        <a:solidFill>
          <a:schemeClr val="accent4">
            <a:hueOff val="13145193"/>
            <a:satOff val="-3254"/>
            <a:lumOff val="6583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Тіс</a:t>
          </a: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  </a:t>
          </a:r>
          <a:r>
            <a:rPr lang="ru-RU" sz="2000" kern="1200" dirty="0" err="1" smtClean="0">
              <a:latin typeface="Times New Roman" pitchFamily="18" charset="0"/>
              <a:cs typeface="Times New Roman" pitchFamily="18" charset="0"/>
            </a:rPr>
            <a:t>пастасы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32519" y="4462465"/>
        <a:ext cx="1292422" cy="1029237"/>
      </dsp:txXfrm>
    </dsp:sp>
    <dsp:sp modelId="{9046693D-5BEF-4432-BF35-C83D147FF7BE}">
      <dsp:nvSpPr>
        <dsp:cNvPr id="0" name=""/>
        <dsp:cNvSpPr/>
      </dsp:nvSpPr>
      <dsp:spPr>
        <a:xfrm rot="10841609">
          <a:off x="2832215" y="3225332"/>
          <a:ext cx="486305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486305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63210" y="3228087"/>
        <a:ext cx="24315" cy="24315"/>
      </dsp:txXfrm>
    </dsp:sp>
    <dsp:sp modelId="{82BE7D97-8FF4-4806-9FE4-6B379B04FB93}">
      <dsp:nvSpPr>
        <dsp:cNvPr id="0" name=""/>
        <dsp:cNvSpPr/>
      </dsp:nvSpPr>
      <dsp:spPr>
        <a:xfrm>
          <a:off x="1075042" y="2498887"/>
          <a:ext cx="1757284" cy="1455561"/>
        </a:xfrm>
        <a:prstGeom prst="ellipse">
          <a:avLst/>
        </a:prstGeom>
        <a:solidFill>
          <a:schemeClr val="accent4">
            <a:hueOff val="15774232"/>
            <a:satOff val="-3904"/>
            <a:lumOff val="7899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Күннен  қорғайтын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itchFamily="18" charset="0"/>
              <a:cs typeface="Times New Roman" pitchFamily="18" charset="0"/>
            </a:rPr>
            <a:t>крем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32390" y="2712049"/>
        <a:ext cx="1242588" cy="1029237"/>
      </dsp:txXfrm>
    </dsp:sp>
    <dsp:sp modelId="{0CCB1518-043E-4103-BA33-FDBABFEFCEAC}">
      <dsp:nvSpPr>
        <dsp:cNvPr id="0" name=""/>
        <dsp:cNvSpPr/>
      </dsp:nvSpPr>
      <dsp:spPr>
        <a:xfrm rot="13565399">
          <a:off x="3142368" y="2270073"/>
          <a:ext cx="604181" cy="29823"/>
        </a:xfrm>
        <a:custGeom>
          <a:avLst/>
          <a:gdLst/>
          <a:ahLst/>
          <a:cxnLst/>
          <a:rect l="0" t="0" r="0" b="0"/>
          <a:pathLst>
            <a:path>
              <a:moveTo>
                <a:pt x="0" y="14911"/>
              </a:moveTo>
              <a:lnTo>
                <a:pt x="604181" y="14911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429355" y="2269880"/>
        <a:ext cx="30209" cy="30209"/>
      </dsp:txXfrm>
    </dsp:sp>
    <dsp:sp modelId="{CF003F76-12BF-4F04-95C8-DAAD31FFA13F}">
      <dsp:nvSpPr>
        <dsp:cNvPr id="0" name=""/>
        <dsp:cNvSpPr/>
      </dsp:nvSpPr>
      <dsp:spPr>
        <a:xfrm>
          <a:off x="1737422" y="756809"/>
          <a:ext cx="1873059" cy="1455561"/>
        </a:xfrm>
        <a:prstGeom prst="ellipse">
          <a:avLst/>
        </a:prstGeom>
        <a:solidFill>
          <a:schemeClr val="accent4">
            <a:hueOff val="18403270"/>
            <a:satOff val="-4555"/>
            <a:lumOff val="9216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kern="1200" dirty="0" smtClean="0">
              <a:latin typeface="Times New Roman" pitchFamily="18" charset="0"/>
              <a:cs typeface="Times New Roman" pitchFamily="18" charset="0"/>
            </a:rPr>
            <a:t>Сұйық  сабын</a:t>
          </a:r>
        </a:p>
      </dsp:txBody>
      <dsp:txXfrm>
        <a:off x="2011725" y="969971"/>
        <a:ext cx="1324453" cy="1029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07F95-E8B4-43F4-8007-16BB9C31993F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AE266-C81D-4AFF-AA9A-429B4C9C4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13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AE266-C81D-4AFF-AA9A-429B4C9C4A5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509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" name="applause.wav"/>
          </p:stSnd>
        </p:sndAc>
      </p:transition>
    </mc:Choice>
    <mc:Fallback xmlns="">
      <p:transition advTm="0">
        <p:fade/>
        <p:sndAc>
          <p:stSnd>
            <p:snd r:embed="rId3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FC295DD-93C4-4B36-81B6-AE2CE7C4D609}" type="datetimeFigureOut">
              <a:rPr lang="ru-RU" smtClean="0"/>
              <a:t>27.10.2016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C5B240-2D95-4D3E-8C0D-E1ED883BC7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advTm="0">
        <p14:flash/>
        <p:sndAc>
          <p:stSnd>
            <p:snd r:embed="rId13" name="applause.wav"/>
          </p:stSnd>
        </p:sndAc>
      </p:transition>
    </mc:Choice>
    <mc:Fallback xmlns="">
      <p:transition advTm="0">
        <p:fade/>
        <p:sndAc>
          <p:stSnd>
            <p:snd r:embed="rId1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0%A1%D1%83%D1%80%D0%B5%D1%82:Aloe_succotrina_-_K%C3%B6hler%E2%80%93s_Medizinal-Pflanzen-007.jpg" TargetMode="External"/><Relationship Id="rId3" Type="http://schemas.openxmlformats.org/officeDocument/2006/relationships/hyperlink" Target="http://kk.wikipedia.org/w/index.php?title=%D2%92%D1%8B%D0%BB%D1%8B%D0%BC%D0%B8_%D1%82%D0%BE%D0%BF%D1%82%D0%B0%D1%81%D1%82%D1%8B%D1%80%D1%83%D1%8B&amp;action=edit&amp;redlink=1" TargetMode="External"/><Relationship Id="rId7" Type="http://schemas.openxmlformats.org/officeDocument/2006/relationships/hyperlink" Target="http://kk.wikipedia.org/w/index.php?title=Asphodelaceae&amp;action=edit&amp;redlink=1" TargetMode="External"/><Relationship Id="rId2" Type="http://schemas.openxmlformats.org/officeDocument/2006/relationships/hyperlink" Target="http://kk.wikipedia.org/w/index.php?title=Aloe_succotrina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k.wikipedia.org/w/index.php?title=Asparagales&amp;action=edit&amp;redlink=1" TargetMode="External"/><Relationship Id="rId5" Type="http://schemas.openxmlformats.org/officeDocument/2006/relationships/hyperlink" Target="http://kk.wikipedia.org/w/index.php?title=Monocots&amp;action=edit&amp;redlink=1" TargetMode="External"/><Relationship Id="rId10" Type="http://schemas.openxmlformats.org/officeDocument/2006/relationships/image" Target="../media/image1.gif"/><Relationship Id="rId4" Type="http://schemas.openxmlformats.org/officeDocument/2006/relationships/hyperlink" Target="http://kk.wikipedia.org/wiki/Plantae" TargetMode="External"/><Relationship Id="rId9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3608" y="1340768"/>
            <a:ext cx="7056784" cy="51706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Алоэ </a:t>
            </a:r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жапырағының</a:t>
            </a:r>
          </a:p>
          <a:p>
            <a:pPr algn="ctr"/>
            <a:r>
              <a:rPr lang="kk-KZ" sz="6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6600" dirty="0"/>
              <a:t> </a:t>
            </a:r>
            <a:endParaRPr lang="ru-RU" sz="6600" dirty="0"/>
          </a:p>
          <a:p>
            <a:pPr algn="ctr"/>
            <a:endParaRPr lang="ru-RU" sz="66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8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88846"/>
      </p:ext>
    </p:extLst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438" y="0"/>
            <a:ext cx="6205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switch dir="r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116" y="-603448"/>
            <a:ext cx="5949950" cy="799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857860"/>
      </p:ext>
    </p:extLst>
  </p:cSld>
  <p:clrMapOvr>
    <a:masterClrMapping/>
  </p:clrMapOvr>
  <p:transition spd="slow" advTm="5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24704012"/>
              </p:ext>
            </p:extLst>
          </p:nvPr>
        </p:nvGraphicFramePr>
        <p:xfrm>
          <a:off x="179512" y="202332"/>
          <a:ext cx="8784976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9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62878"/>
      </p:ext>
    </p:extLst>
  </p:cSld>
  <p:clrMapOvr>
    <a:masterClrMapping/>
  </p:clrMapOvr>
  <p:transition spd="slow" advTm="5000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51975"/>
              </p:ext>
            </p:extLst>
          </p:nvPr>
        </p:nvGraphicFramePr>
        <p:xfrm>
          <a:off x="-36511" y="-1"/>
          <a:ext cx="9180512" cy="69562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6103"/>
                <a:gridCol w="2865886"/>
                <a:gridCol w="2390361"/>
                <a:gridCol w="2988162"/>
              </a:tblGrid>
              <a:tr h="512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Қайнар  көзі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Бұзылуы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Жетіспеген   жағдайдағы  көрсетілімдері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861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Хром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ашытқы, жұмыртқа  сарысы,бауыр,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ірімшік,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  өндеуде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Қандағы  қант  құрамының  жетіспуінде, депрессия,ес  ауысқан  жағдайда.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686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Мыс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Бауыр,жаңғақ,сәбіз,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дақылдар, зәйтүн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Тұрақты  минерал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Сүйек  әлсіздігі,іш өту, әлсіз  тері,шаштың  түсуіне,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512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Йод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Балық  өнімдерінде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Дәрі  қабылдауда,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әлсіздікте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Зоб, темір  жетіспеген  жағдайда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512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Темір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Бауыр,бүйрек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Кофейін  қолданғанда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Анемияда,әлсіруеде,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Көздің  көру  қабілеті  төмендейді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512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Марганец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Жаңғақ,ананас,қара өрік,қызылша.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  өндеуде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5123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Молибден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Қара құмық,бауыр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 өнімдерінің өнделуінде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Тітіркенгіштік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686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Селен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Ашытқы,чеснок,жұмыртқа,бауыр,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балық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Шылым  шегуде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Кеуде  ауруы,  шаш түсуі,ауруға  қарсы тұру  төмендеуі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686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Кремний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  өңдеуде ,химиялық  тыңайтқышта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Тері  ұлпаларының  әлсіреуінде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686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Қорғасын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Сиыр  еті,шошқа  еті,тауық  еті,жұмыртқа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  өңдеуде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Қарсы  көрсетілімдер жоқ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  <a:tr h="6869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Мырыш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Ет,саңырауқұлақ,ашытқы,жұмыртқада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  өңдеуде, Шылым  шегуде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Спермотозойдтар  мөлшерінің  бұзылуына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7760" marR="377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162949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477369"/>
              </p:ext>
            </p:extLst>
          </p:nvPr>
        </p:nvGraphicFramePr>
        <p:xfrm>
          <a:off x="0" y="0"/>
          <a:ext cx="9144001" cy="73153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4755"/>
                <a:gridCol w="1595254"/>
                <a:gridCol w="2539646"/>
                <a:gridCol w="1809477"/>
                <a:gridCol w="2454869"/>
              </a:tblGrid>
              <a:tr h="346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Атауы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Ғылыми   атауы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Табиғи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Пайдалы қасиеттері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Бұзылуы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798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Бето  каротин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«А»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дәрумені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Сәбіз,томатта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Тері,көзге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  </a:t>
                      </a:r>
                      <a:r>
                        <a:rPr lang="kk-KZ" sz="140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сәулесінен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693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Тиамин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Шошқа  еті,сұт,қоңыр күріште,уатылмаған  дақылда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Жүйке  жүйелерінде,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тамақтану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 қолдануда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798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Рибофлавин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Сүт,жұмыртқа,ет, жапырақты көкеніс-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тер,дақылдар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Тері, шаш,тырнақ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Күн  </a:t>
                      </a:r>
                      <a:r>
                        <a:rPr lang="kk-KZ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сәулесінен</a:t>
                      </a: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алкоголден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7987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Ниацин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Ет,балық,жұмыртқа,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сүт, ірімшік.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ыдыратады,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энергия  береді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өнімдерімен  жұмыста, алкогол, шылым  шеккенде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693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Пантотен  қышқылы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Ашытқы,жұмыртқа,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бауыр,күріш,дақылдар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Тері 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сақтығы,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иммунитет  реттеу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Кофейін  қолданғанда,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алкогольде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520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Пиридоксин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Ет,балық,сүт,жұмыртқа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Жүйке  жүйесін  реттейді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Тамақ  өнімдерінің көп  қолданысында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520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Кобаламин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Ет,балық,сүт,жұмыртқа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Жүйке  жүйесін  сақтайды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Алкогольде,ыстықта,жарықта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4748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Аскарбин  қышқылы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Цитрус  дақылдарында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Ұлпаларды  біріктіреді,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ыстықта,жарықта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шылым  шеккенде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5200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Майлы балық,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сүт,жұмыртқа,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ірімшік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Қанға,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сүйекке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Кофейін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  <a:tr h="693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Токоферол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Өсімдік  майы,</a:t>
                      </a:r>
                      <a:endParaRPr lang="ru-RU" sz="1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жанғақ,авокадо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Жасушаларды  құрып  кетуден  қорғайды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Ауда,жарықта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1467" marR="31467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109913" y="18065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34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glitter pattern="hexagon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" y="1074420"/>
            <a:ext cx="6278880" cy="4709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377523"/>
      </p:ext>
    </p:extLst>
  </p:cSld>
  <p:clrMapOvr>
    <a:masterClrMapping/>
  </p:clrMapOvr>
  <p:transition spd="slow" advTm="5000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560" y="1074420"/>
            <a:ext cx="6278880" cy="47091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" y="-17140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78736" y="4860250"/>
            <a:ext cx="29487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Сөлін алу</a:t>
            </a:r>
            <a:endParaRPr lang="ru-RU" sz="5400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98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conveyor dir="l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lowers.wmv">
            <a:hlinkClick r:id="" action="ppaction://media"/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9657" y="0"/>
            <a:ext cx="9144000" cy="6957392"/>
          </a:xfrm>
          <a:prstGeom prst="rect">
            <a:avLst/>
          </a:prstGeom>
          <a:solidFill>
            <a:srgbClr val="FFFFFF">
              <a:shade val="85000"/>
            </a:srgbClr>
          </a:solidFill>
          <a:ln w="508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539551" y="404664"/>
            <a:ext cx="806489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Тыңдағандарыңызға</a:t>
            </a:r>
          </a:p>
          <a:p>
            <a:pPr algn="ctr"/>
            <a:r>
              <a:rPr lang="kk-KZ" sz="4800" b="1" i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рахмет</a:t>
            </a:r>
            <a:endParaRPr lang="ru-RU" sz="4800" b="1" i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94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flash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97346"/>
            <a:ext cx="84249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Тезис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:«</a:t>
            </a: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Алоэ жапырағының </a:t>
            </a:r>
            <a:r>
              <a:rPr lang="kk-KZ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Зерттеудің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өзектілігі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жұмысында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алоэ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өсімдігінің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қасиеттері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жинақтап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оны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жан-жақты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обьектісі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Бөлме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өсімдігі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Алоэ  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Алоэ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өсімдігін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емдік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ерекшеліктерін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касметологияда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пайдалану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насихаттау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міндеттері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Алоэ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өсімдігін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отырып,негізгі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теориясымен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танысу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көрнекті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құрастыра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биологиялық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химиялық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тұрғыдан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баға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беру.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124804"/>
      </p:ext>
    </p:extLst>
  </p:cSld>
  <p:clrMapOvr>
    <a:masterClrMapping/>
  </p:clrMapOvr>
  <p:transition spd="slow" advTm="5000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7076"/>
              </p:ext>
            </p:extLst>
          </p:nvPr>
        </p:nvGraphicFramePr>
        <p:xfrm>
          <a:off x="4644009" y="917231"/>
          <a:ext cx="3528393" cy="5020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1800201"/>
              </a:tblGrid>
              <a:tr h="2889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900" dirty="0" err="1">
                          <a:effectLst/>
                        </a:rPr>
                        <a:t>Aloe</a:t>
                      </a:r>
                      <a:r>
                        <a:rPr lang="ru-RU" sz="900" dirty="0">
                          <a:effectLst/>
                        </a:rPr>
                        <a:t>.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5114" marR="15114" marT="15114" marB="15114" anchor="ctr"/>
                </a:tc>
                <a:tc>
                  <a:txBody>
                    <a:bodyPr/>
                    <a:lstStyle/>
                    <a:p>
                      <a:endParaRPr lang="ru-RU" sz="1100"/>
                    </a:p>
                  </a:txBody>
                  <a:tcPr marL="57274" marR="57274" marT="28637" marB="28637"/>
                </a:tc>
              </a:tr>
              <a:tr h="7377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12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Aloe succotrina (мұндай бет жоқ)"/>
                        </a:rPr>
                        <a:t>Aloe</a:t>
                      </a:r>
                      <a:r>
                        <a:rPr lang="ru-RU" sz="12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Aloe succotrina (мұндай бет жоқ)"/>
                        </a:rPr>
                        <a:t> </a:t>
                      </a:r>
                      <a:r>
                        <a:rPr lang="ru-RU" sz="12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2" tooltip="Aloe succotrina (мұндай бет жоқ)"/>
                        </a:rPr>
                        <a:t>succotrina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4" marR="15114" marT="15114" marB="15114" anchor="ctr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274" marR="57274" marT="28637" marB="28637"/>
                </a:tc>
              </a:tr>
              <a:tr h="2942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tooltip="Ғылыми топтастыруы (мұндай бет жоқ)"/>
                        </a:rPr>
                        <a:t>Ғылыми</a:t>
                      </a:r>
                      <a:r>
                        <a:rPr lang="ru-RU" sz="1200" u="sng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tooltip="Ғылыми топтастыруы (мұндай бет жоқ)"/>
                        </a:rPr>
                        <a:t> </a:t>
                      </a:r>
                      <a:r>
                        <a:rPr lang="ru-RU" sz="12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3" tooltip="Ғылыми топтастыруы (мұндай бет жоқ)"/>
                        </a:rPr>
                        <a:t>топтастыруы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5114" marR="15114" marT="15114" marB="15114" anchor="ctr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274" marR="57274" marT="28637" marB="28637"/>
                </a:tc>
              </a:tr>
              <a:tr h="314163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15114" marR="15114" marT="15114" marB="15114" anchor="ctr"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 marL="57274" marR="57274" marT="28637" marB="28637"/>
                </a:tc>
              </a:tr>
              <a:tr h="4537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Дүниесі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4" tooltip="Plantae"/>
                        </a:rPr>
                        <a:t>Plantae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>
                    <a:solidFill>
                      <a:schemeClr val="bg1"/>
                    </a:solidFill>
                  </a:tcPr>
                </a:tc>
              </a:tr>
              <a:tr h="5947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unranked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5" tooltip="Monocots (мұндай бет жоқ)"/>
                        </a:rPr>
                        <a:t>Monocots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</a:tr>
              <a:tr h="73574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Сабы: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6" tooltip="Asparagales (мұндай бет жоқ)"/>
                        </a:rPr>
                        <a:t>Asparagales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</a:tr>
              <a:tr h="87676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Тұқымдасы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u="sng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hlinkClick r:id="rId7" tooltip="Asphodelaceae (мұндай бет жоқ)"/>
                        </a:rPr>
                        <a:t>Asphodelaceae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</a:tr>
              <a:tr h="4678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Тегі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800"/>
                        </a:spcAft>
                      </a:pPr>
                      <a:r>
                        <a:rPr lang="ru-RU" sz="2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Aloe</a:t>
                      </a: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</a:t>
                      </a: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11932" marR="11932" marT="11932" marB="11932"/>
                </a:tc>
              </a:tr>
            </a:tbl>
          </a:graphicData>
        </a:graphic>
      </p:graphicFrame>
      <p:pic>
        <p:nvPicPr>
          <p:cNvPr id="1025" name="Рисунок 19" descr="Описание: Aloe succotrina">
            <a:hlinkClick r:id="rId8" tooltip="&quot;Aloe succotrina&quot;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381642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892846"/>
      </p:ext>
    </p:extLst>
  </p:cSld>
  <p:clrMapOvr>
    <a:masterClrMapping/>
  </p:clrMapOvr>
  <p:transition spd="slow" advTm="5000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43220" y="-218152"/>
            <a:ext cx="72008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Жоспар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Кіріспе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Алоэ жапырағының </a:t>
            </a: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-------------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---------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Лалагүлділер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тұқымдасы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алоэның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сипаттамасы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2-3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ІІ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бөлім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Алоэның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қолданылуы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------------------------------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----------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2.2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Көбеюі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-------------------------------------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-------------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---------------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2.3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Алоэның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басты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ем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аурулары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қолданылуы-5-8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2.4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Химиялық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құрамы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-----------------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-------------------------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9-10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нәтижесі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Зерттеудің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жаңалығы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---------------------------12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Зерттеудің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теориялық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практикалық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------------13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3.3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қоспасы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----------------------------------------------------13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3.4 Алоэ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сөлінің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ағзасына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әсері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зерттеу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нәтижесі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--14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345" y="548680"/>
            <a:ext cx="1438275" cy="11811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10701"/>
      </p:ext>
    </p:extLst>
  </p:cSld>
  <p:clrMapOvr>
    <a:masterClrMapping/>
  </p:clrMapOvr>
  <p:transition spd="slow" advTm="5000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56083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36712"/>
            <a:ext cx="96133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Алоэ  гүлі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08" y="-27004"/>
            <a:ext cx="9180005" cy="688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0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honeycomb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2413338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Зерттеу жұмысының негізгі болжамы</a:t>
            </a:r>
            <a:r>
              <a:rPr lang="kk-KZ" b="1" dirty="0"/>
              <a:t>:</a:t>
            </a:r>
            <a:r>
              <a:rPr lang="kk-KZ" dirty="0"/>
              <a:t> </a:t>
            </a:r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Алоэ</a:t>
            </a:r>
            <a:r>
              <a:rPr lang="kk-KZ" dirty="0"/>
              <a:t> </a:t>
            </a:r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өсімдігінің    ерекшелігін пайдалану  арқылы  көптеген  аурулардың  алдын  алуға   және касметологияда  пайдалануға  болады.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endParaRPr lang="kk-KZ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 smtClean="0">
                <a:latin typeface="Times New Roman" pitchFamily="18" charset="0"/>
                <a:cs typeface="Times New Roman" pitchFamily="18" charset="0"/>
              </a:rPr>
              <a:t>1.Дәрі- </a:t>
            </a:r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дәрмек  ретінде.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i="1" dirty="0">
                <a:latin typeface="Times New Roman" pitchFamily="18" charset="0"/>
                <a:cs typeface="Times New Roman" pitchFamily="18" charset="0"/>
              </a:rPr>
              <a:t>2.Косметика   өнімдері.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99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prism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712879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12556" y="2967335"/>
            <a:ext cx="2518895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kk-KZ" sz="1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16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Қолданыстағы</a:t>
            </a:r>
          </a:p>
          <a:p>
            <a:pPr algn="ctr"/>
            <a:r>
              <a:rPr lang="kk-KZ" sz="2800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дәрі</a:t>
            </a:r>
            <a:endParaRPr lang="ru-RU" sz="2800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88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flip dir="r"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80728"/>
            <a:ext cx="698477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8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flash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74420"/>
            <a:ext cx="6451808" cy="470916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63738" y="4860250"/>
            <a:ext cx="30165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Алоэ  гүлі</a:t>
            </a:r>
            <a:endParaRPr lang="ru-RU" sz="5400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7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Tm="5000">
        <p14:flythrough/>
      </p:transition>
    </mc:Choice>
    <mc:Fallback xmlns=""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TC102455596[[fn=Весна]]</Template>
  <TotalTime>586</TotalTime>
  <Words>521</Words>
  <Application>Microsoft Office PowerPoint</Application>
  <PresentationFormat>Экран (4:3)</PresentationFormat>
  <Paragraphs>206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Miks</dc:creator>
  <cp:lastModifiedBy>Асем</cp:lastModifiedBy>
  <cp:revision>69</cp:revision>
  <dcterms:created xsi:type="dcterms:W3CDTF">2011-10-27T15:54:33Z</dcterms:created>
  <dcterms:modified xsi:type="dcterms:W3CDTF">2016-10-27T17:53:59Z</dcterms:modified>
</cp:coreProperties>
</file>