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9" r:id="rId2"/>
    <p:sldId id="283" r:id="rId3"/>
    <p:sldId id="285" r:id="rId4"/>
    <p:sldId id="286" r:id="rId5"/>
    <p:sldId id="287" r:id="rId6"/>
    <p:sldId id="288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28" r:id="rId22"/>
    <p:sldId id="317" r:id="rId23"/>
    <p:sldId id="308" r:id="rId24"/>
    <p:sldId id="309" r:id="rId25"/>
    <p:sldId id="310" r:id="rId26"/>
    <p:sldId id="311" r:id="rId27"/>
    <p:sldId id="319" r:id="rId28"/>
    <p:sldId id="315" r:id="rId29"/>
    <p:sldId id="321" r:id="rId30"/>
    <p:sldId id="329" r:id="rId31"/>
    <p:sldId id="330" r:id="rId32"/>
    <p:sldId id="323" r:id="rId33"/>
    <p:sldId id="325" r:id="rId34"/>
    <p:sldId id="327" r:id="rId35"/>
    <p:sldId id="281" r:id="rId36"/>
    <p:sldId id="331" r:id="rId37"/>
    <p:sldId id="30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1BFD6-2117-44CF-9D09-D5F1A29F7E4E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F557B-5913-4C53-B50E-F648C511D0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522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F557B-5913-4C53-B50E-F648C511D0C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096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F557B-5913-4C53-B50E-F648C511D0C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25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57392"/>
          </a:xfrm>
        </p:spPr>
      </p:pic>
    </p:spTree>
    <p:extLst>
      <p:ext uri="{BB962C8B-B14F-4D97-AF65-F5344CB8AC3E}">
        <p14:creationId xmlns:p14="http://schemas.microsoft.com/office/powerpoint/2010/main" val="272025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4885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06" y="0"/>
            <a:ext cx="9157005" cy="6858000"/>
          </a:xfrm>
        </p:spPr>
      </p:pic>
    </p:spTree>
    <p:extLst>
      <p:ext uri="{BB962C8B-B14F-4D97-AF65-F5344CB8AC3E}">
        <p14:creationId xmlns:p14="http://schemas.microsoft.com/office/powerpoint/2010/main" val="320123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9366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3902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57392"/>
          </a:xfrm>
        </p:spPr>
      </p:pic>
    </p:spTree>
    <p:extLst>
      <p:ext uri="{BB962C8B-B14F-4D97-AF65-F5344CB8AC3E}">
        <p14:creationId xmlns:p14="http://schemas.microsoft.com/office/powerpoint/2010/main" val="114546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9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8640"/>
            <a:ext cx="9143999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5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127" y="5085184"/>
            <a:ext cx="7886700" cy="419952"/>
          </a:xfrm>
        </p:spPr>
        <p:txBody>
          <a:bodyPr>
            <a:normAutofit fontScale="90000"/>
          </a:bodyPr>
          <a:lstStyle/>
          <a:p>
            <a:pPr algn="l"/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Б.Б.С: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»,«Коммуникация», «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Таным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Ұ.О.Қ:«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Сурет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»,«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Көркем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«ҚМҰҚ»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Менің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сүйікті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ертегім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Ересектер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Еркетай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тобы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Дайындаған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Медиева М.Е</a:t>
            </a:r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7030A0"/>
                </a:solidFill>
              </a:rPr>
              <a:t> </a:t>
            </a:r>
            <a:r>
              <a:rPr lang="kk-KZ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600" dirty="0">
                <a:solidFill>
                  <a:srgbClr val="7030A0"/>
                </a:solidFill>
              </a:rPr>
              <a:t/>
            </a:r>
            <a:br>
              <a:rPr lang="ru-RU" sz="3600" dirty="0">
                <a:solidFill>
                  <a:srgbClr val="7030A0"/>
                </a:solidFill>
              </a:rPr>
            </a:br>
            <a:r>
              <a:rPr lang="kk-KZ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06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47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>
            <a:off x="2699792" y="1916832"/>
            <a:ext cx="3168352" cy="3960440"/>
          </a:xfrm>
          <a:prstGeom prst="triangle">
            <a:avLst>
              <a:gd name="adj" fmla="val 461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28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8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340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0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6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776219" y="914400"/>
            <a:ext cx="2961843" cy="27306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3319462" y="3674102"/>
            <a:ext cx="2090897" cy="2551168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" name="Прямоугольный треугольник 3"/>
          <p:cNvSpPr/>
          <p:nvPr/>
        </p:nvSpPr>
        <p:spPr>
          <a:xfrm rot="6255865">
            <a:off x="3059386" y="590976"/>
            <a:ext cx="914400" cy="914400"/>
          </a:xfrm>
          <a:prstGeom prst="rt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0229170">
            <a:off x="4588753" y="650059"/>
            <a:ext cx="1010920" cy="957580"/>
          </a:xfrm>
          <a:prstGeom prst="rt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" name="Прямоугольный треугольник 5"/>
          <p:cNvSpPr/>
          <p:nvPr/>
        </p:nvSpPr>
        <p:spPr>
          <a:xfrm rot="8231892">
            <a:off x="3270083" y="1839038"/>
            <a:ext cx="541655" cy="511810"/>
          </a:xfrm>
          <a:prstGeom prst="rt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8231892">
            <a:off x="4588327" y="1823475"/>
            <a:ext cx="576732" cy="539194"/>
          </a:xfrm>
          <a:prstGeom prst="rt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446831" y="1836117"/>
            <a:ext cx="253365" cy="21780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782932" y="1829829"/>
            <a:ext cx="253365" cy="21780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666590" y="2348229"/>
            <a:ext cx="590550" cy="59735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243984" y="2375351"/>
            <a:ext cx="591185" cy="57023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483768" y="2279712"/>
            <a:ext cx="1458903" cy="2582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2483768" y="2629536"/>
            <a:ext cx="1485299" cy="112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657300" y="2742064"/>
            <a:ext cx="1240637" cy="4070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610748" y="2581255"/>
            <a:ext cx="1473420" cy="482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4658820" y="2094943"/>
            <a:ext cx="1425348" cy="42965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665450" y="2673278"/>
            <a:ext cx="1271905" cy="4527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ый треугольник 17"/>
          <p:cNvSpPr/>
          <p:nvPr/>
        </p:nvSpPr>
        <p:spPr>
          <a:xfrm rot="6833140" flipH="1">
            <a:off x="2292810" y="4487270"/>
            <a:ext cx="728980" cy="1958340"/>
          </a:xfrm>
          <a:prstGeom prst="rt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 rot="542879">
            <a:off x="3835626" y="6068064"/>
            <a:ext cx="570230" cy="749762"/>
          </a:xfrm>
          <a:prstGeom prst="rt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 rot="627186">
            <a:off x="4847779" y="6011090"/>
            <a:ext cx="536831" cy="804889"/>
          </a:xfrm>
          <a:prstGeom prst="rt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3193189" y="1421130"/>
            <a:ext cx="183515" cy="2457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634105" y="1262252"/>
            <a:ext cx="0" cy="2914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3434080" y="1346215"/>
            <a:ext cx="61594" cy="2457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4942522" y="1317066"/>
            <a:ext cx="180340" cy="24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4802505" y="1252537"/>
            <a:ext cx="45720" cy="2914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4481935" y="1316749"/>
            <a:ext cx="183515" cy="2457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45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6015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вал 25"/>
          <p:cNvSpPr/>
          <p:nvPr/>
        </p:nvSpPr>
        <p:spPr>
          <a:xfrm>
            <a:off x="2819209" y="687500"/>
            <a:ext cx="2896870" cy="26657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2796540" y="3353230"/>
            <a:ext cx="2977719" cy="2620824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8" name="Прямоугольный треугольник 27"/>
          <p:cNvSpPr/>
          <p:nvPr/>
        </p:nvSpPr>
        <p:spPr>
          <a:xfrm rot="5908397">
            <a:off x="2962255" y="472332"/>
            <a:ext cx="914400" cy="914400"/>
          </a:xfrm>
          <a:prstGeom prst="rt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9" name="Прямоугольный треугольник 28"/>
          <p:cNvSpPr/>
          <p:nvPr/>
        </p:nvSpPr>
        <p:spPr>
          <a:xfrm rot="10106926">
            <a:off x="4588164" y="480852"/>
            <a:ext cx="1010920" cy="957580"/>
          </a:xfrm>
          <a:prstGeom prst="rt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0" name="Прямоугольный треугольник 29"/>
          <p:cNvSpPr/>
          <p:nvPr/>
        </p:nvSpPr>
        <p:spPr>
          <a:xfrm rot="8231892">
            <a:off x="3282315" y="1848485"/>
            <a:ext cx="541655" cy="511810"/>
          </a:xfrm>
          <a:prstGeom prst="rt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1" name="Прямоугольный треугольник 30"/>
          <p:cNvSpPr/>
          <p:nvPr/>
        </p:nvSpPr>
        <p:spPr>
          <a:xfrm rot="8231892">
            <a:off x="4664075" y="1846580"/>
            <a:ext cx="541655" cy="511810"/>
          </a:xfrm>
          <a:prstGeom prst="rt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434080" y="1838325"/>
            <a:ext cx="253365" cy="21780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815840" y="1839595"/>
            <a:ext cx="253365" cy="21780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634105" y="2342515"/>
            <a:ext cx="590550" cy="56261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4225925" y="2342515"/>
            <a:ext cx="591185" cy="57023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750820" y="2342515"/>
            <a:ext cx="1172210" cy="1993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2710180" y="2587625"/>
            <a:ext cx="1218565" cy="1073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2796540" y="2642235"/>
            <a:ext cx="1126490" cy="4070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683760" y="2504440"/>
            <a:ext cx="11753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709160" y="2588895"/>
            <a:ext cx="1218565" cy="1612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679315" y="2642235"/>
            <a:ext cx="1271905" cy="4527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Прямоугольный треугольник 41"/>
          <p:cNvSpPr/>
          <p:nvPr/>
        </p:nvSpPr>
        <p:spPr>
          <a:xfrm rot="6833140" flipH="1">
            <a:off x="1776597" y="4268201"/>
            <a:ext cx="728980" cy="1958340"/>
          </a:xfrm>
          <a:prstGeom prst="rt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3" name="Прямоугольный треугольник 42"/>
          <p:cNvSpPr/>
          <p:nvPr/>
        </p:nvSpPr>
        <p:spPr>
          <a:xfrm rot="542879">
            <a:off x="3765737" y="5644014"/>
            <a:ext cx="566595" cy="1151752"/>
          </a:xfrm>
          <a:prstGeom prst="rt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4" name="Прямоугольный треугольник 43"/>
          <p:cNvSpPr/>
          <p:nvPr/>
        </p:nvSpPr>
        <p:spPr>
          <a:xfrm>
            <a:off x="5072836" y="5759402"/>
            <a:ext cx="484861" cy="1063439"/>
          </a:xfrm>
          <a:prstGeom prst="rt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H="1" flipV="1">
            <a:off x="3254375" y="1480820"/>
            <a:ext cx="183515" cy="2457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3480435" y="1436370"/>
            <a:ext cx="0" cy="2914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3572510" y="1428115"/>
            <a:ext cx="114935" cy="2457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V="1">
            <a:off x="4935855" y="1436370"/>
            <a:ext cx="180340" cy="24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 flipV="1">
            <a:off x="4848225" y="1343660"/>
            <a:ext cx="45720" cy="2914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4664710" y="1435735"/>
            <a:ext cx="183515" cy="2457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509" y="-9939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4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227127" cy="6857999"/>
          </a:xfrm>
          <a:prstGeom prst="rect">
            <a:avLst/>
          </a:prstGeom>
        </p:spPr>
      </p:pic>
      <p:sp>
        <p:nvSpPr>
          <p:cNvPr id="5" name="Дуга 4"/>
          <p:cNvSpPr/>
          <p:nvPr/>
        </p:nvSpPr>
        <p:spPr>
          <a:xfrm>
            <a:off x="4572000" y="1844824"/>
            <a:ext cx="72008" cy="36004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319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55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kk-KZ" sz="6000" b="1" dirty="0" smtClean="0">
                <a:latin typeface="Book Antiqua" pitchFamily="18" charset="0"/>
              </a:rPr>
              <a:t>Бояулар туралы ертегі</a:t>
            </a:r>
            <a:br>
              <a:rPr lang="kk-KZ" sz="6000" b="1" dirty="0" smtClean="0">
                <a:latin typeface="Book Antiqua" pitchFamily="18" charset="0"/>
              </a:rPr>
            </a:br>
            <a:endParaRPr lang="ru-RU" sz="6000" b="1" dirty="0"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k-KZ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itchFamily="18" charset="0"/>
              </a:rPr>
              <a:t>“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53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/>
          <a:lstStyle/>
          <a:p>
            <a:r>
              <a:rPr lang="kk-KZ" dirty="0" smtClean="0">
                <a:latin typeface="Book Antiqua" pitchFamily="18" charset="0"/>
              </a:rPr>
              <a:t>Әр түс бізге нені еске түсіреді?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3714744" y="2643183"/>
            <a:ext cx="1057275" cy="1643074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16200000" flipH="1">
            <a:off x="4014782" y="2414582"/>
            <a:ext cx="800112" cy="828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16200000" flipH="1" flipV="1">
            <a:off x="3764750" y="2307424"/>
            <a:ext cx="928692" cy="885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5"/>
          <p:cNvSpPr>
            <a:spLocks noGrp="1" noChangeArrowheads="1"/>
          </p:cNvSpPr>
          <p:nvPr>
            <p:ph idx="1"/>
          </p:nvPr>
        </p:nvSpPr>
        <p:spPr bwMode="auto">
          <a:xfrm>
            <a:off x="3786235" y="1783748"/>
            <a:ext cx="885828" cy="859436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214414" y="1785926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1142976" y="2643182"/>
            <a:ext cx="1057275" cy="1571636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1750199" y="2893215"/>
            <a:ext cx="428628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10800000" flipV="1">
            <a:off x="1142976" y="2857496"/>
            <a:ext cx="500066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6786578" y="1857364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 flipH="1">
            <a:off x="6516688" y="3284538"/>
            <a:ext cx="576262" cy="5762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H="1">
            <a:off x="6669088" y="3436938"/>
            <a:ext cx="576262" cy="5762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 flipH="1">
            <a:off x="6821488" y="3589338"/>
            <a:ext cx="576262" cy="5762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H="1">
            <a:off x="6973888" y="3741738"/>
            <a:ext cx="576262" cy="5762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6715140" y="2714621"/>
            <a:ext cx="1057275" cy="1571636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rot="5400000" flipH="1" flipV="1">
            <a:off x="8715404" y="3000372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429652" y="3143248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10800000" flipV="1">
            <a:off x="6429388" y="3000372"/>
            <a:ext cx="714380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16200000" flipH="1">
            <a:off x="7215206" y="3000372"/>
            <a:ext cx="785818" cy="642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4" descr="034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4429132"/>
            <a:ext cx="2786082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AutoShape 16"/>
          <p:cNvSpPr>
            <a:spLocks noChangeArrowheads="1"/>
          </p:cNvSpPr>
          <p:nvPr/>
        </p:nvSpPr>
        <p:spPr bwMode="auto">
          <a:xfrm>
            <a:off x="928662" y="5000636"/>
            <a:ext cx="1439863" cy="1274762"/>
          </a:xfrm>
          <a:custGeom>
            <a:avLst/>
            <a:gdLst>
              <a:gd name="T0" fmla="*/ 723931 w 21600"/>
              <a:gd name="T1" fmla="*/ 129070 h 21600"/>
              <a:gd name="T2" fmla="*/ 195181 w 21600"/>
              <a:gd name="T3" fmla="*/ 637381 h 21600"/>
              <a:gd name="T4" fmla="*/ 723931 w 21600"/>
              <a:gd name="T5" fmla="*/ 1274762 h 21600"/>
              <a:gd name="T6" fmla="*/ 1244682 w 21600"/>
              <a:gd name="T7" fmla="*/ 63738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Cloud"/>
          <p:cNvSpPr>
            <a:spLocks noChangeAspect="1" noEditPoints="1" noChangeArrowheads="1"/>
          </p:cNvSpPr>
          <p:nvPr/>
        </p:nvSpPr>
        <p:spPr bwMode="auto">
          <a:xfrm>
            <a:off x="6227763" y="5013325"/>
            <a:ext cx="2311400" cy="1549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33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16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86847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Бір күні қызыл бояу сары бояуға қонаққа келеді.Бір мезетте үй ішіндегі шам сөніп қалады. Бояулар бір-бірімен соқтығысып жүрген кезде тағы бір түсті бояу пайда болады. Шам жанған кезде, қандай түс пайда болған екен?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285992"/>
            <a:ext cx="8568952" cy="3840171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971550" y="3357563"/>
            <a:ext cx="1057275" cy="141763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1042988" y="2492375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PubCross"/>
          <p:cNvSpPr>
            <a:spLocks noEditPoints="1" noChangeArrowheads="1"/>
          </p:cNvSpPr>
          <p:nvPr/>
        </p:nvSpPr>
        <p:spPr bwMode="auto">
          <a:xfrm>
            <a:off x="2627313" y="3429000"/>
            <a:ext cx="820737" cy="863600"/>
          </a:xfrm>
          <a:custGeom>
            <a:avLst/>
            <a:gdLst>
              <a:gd name="G0" fmla="+- 0 0 0"/>
              <a:gd name="G1" fmla="+- 5400 0 0"/>
              <a:gd name="G2" fmla="+- 21600 0 5400"/>
              <a:gd name="G3" fmla="+- 5400 0 0"/>
              <a:gd name="G4" fmla="+- 21600 0 5400"/>
              <a:gd name="T0" fmla="*/ 10800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G1 w 21600"/>
              <a:gd name="T9" fmla="*/ G3 h 21600"/>
              <a:gd name="T10" fmla="*/ G2 w 21600"/>
              <a:gd name="T11" fmla="*/ G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5400" y="0"/>
                </a:moveTo>
                <a:lnTo>
                  <a:pt x="5400" y="5400"/>
                </a:lnTo>
                <a:lnTo>
                  <a:pt x="0" y="5400"/>
                </a:lnTo>
                <a:lnTo>
                  <a:pt x="0" y="16200"/>
                </a:lnTo>
                <a:lnTo>
                  <a:pt x="5400" y="1620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16200"/>
                </a:lnTo>
                <a:lnTo>
                  <a:pt x="21600" y="16200"/>
                </a:lnTo>
                <a:lnTo>
                  <a:pt x="21600" y="5400"/>
                </a:lnTo>
                <a:lnTo>
                  <a:pt x="16200" y="5400"/>
                </a:lnTo>
                <a:lnTo>
                  <a:pt x="16200" y="0"/>
                </a:lnTo>
                <a:close/>
              </a:path>
            </a:pathLst>
          </a:cu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3995738" y="3357563"/>
            <a:ext cx="1057275" cy="143986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4067175" y="2492375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5508625" y="3573463"/>
            <a:ext cx="976313" cy="647700"/>
          </a:xfrm>
          <a:prstGeom prst="rightArrow">
            <a:avLst>
              <a:gd name="adj1" fmla="val 50000"/>
              <a:gd name="adj2" fmla="val 376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7092950" y="3284538"/>
            <a:ext cx="1057275" cy="1512887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7164388" y="2420938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1619250" y="3789363"/>
            <a:ext cx="431800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>
            <a:off x="4643438" y="3716338"/>
            <a:ext cx="360362" cy="5048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 flipH="1">
            <a:off x="7019925" y="3644900"/>
            <a:ext cx="504825" cy="6477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" name="Line 24"/>
          <p:cNvSpPr>
            <a:spLocks noChangeShapeType="1"/>
          </p:cNvSpPr>
          <p:nvPr/>
        </p:nvSpPr>
        <p:spPr bwMode="auto">
          <a:xfrm>
            <a:off x="7740650" y="3644900"/>
            <a:ext cx="431800" cy="6477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" name="Line 25"/>
          <p:cNvSpPr>
            <a:spLocks noChangeShapeType="1"/>
          </p:cNvSpPr>
          <p:nvPr/>
        </p:nvSpPr>
        <p:spPr bwMode="auto">
          <a:xfrm>
            <a:off x="4356100" y="37163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Line 26"/>
          <p:cNvSpPr>
            <a:spLocks noChangeShapeType="1"/>
          </p:cNvSpPr>
          <p:nvPr/>
        </p:nvSpPr>
        <p:spPr bwMode="auto">
          <a:xfrm flipH="1">
            <a:off x="4067175" y="3716338"/>
            <a:ext cx="360363" cy="5048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10800000" flipV="1">
            <a:off x="857224" y="3500438"/>
            <a:ext cx="571504" cy="42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utoShape 9"/>
          <p:cNvSpPr>
            <a:spLocks noChangeArrowheads="1"/>
          </p:cNvSpPr>
          <p:nvPr/>
        </p:nvSpPr>
        <p:spPr bwMode="auto">
          <a:xfrm>
            <a:off x="963619" y="3284538"/>
            <a:ext cx="1057275" cy="141763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AutoShape 10"/>
          <p:cNvSpPr>
            <a:spLocks noChangeArrowheads="1"/>
          </p:cNvSpPr>
          <p:nvPr/>
        </p:nvSpPr>
        <p:spPr bwMode="auto">
          <a:xfrm>
            <a:off x="1035057" y="2419350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PubCross"/>
          <p:cNvSpPr>
            <a:spLocks noEditPoints="1" noChangeArrowheads="1"/>
          </p:cNvSpPr>
          <p:nvPr/>
        </p:nvSpPr>
        <p:spPr bwMode="auto">
          <a:xfrm>
            <a:off x="2619382" y="3355975"/>
            <a:ext cx="820737" cy="863600"/>
          </a:xfrm>
          <a:custGeom>
            <a:avLst/>
            <a:gdLst>
              <a:gd name="G0" fmla="+- 0 0 0"/>
              <a:gd name="G1" fmla="+- 5400 0 0"/>
              <a:gd name="G2" fmla="+- 21600 0 5400"/>
              <a:gd name="G3" fmla="+- 5400 0 0"/>
              <a:gd name="G4" fmla="+- 21600 0 5400"/>
              <a:gd name="T0" fmla="*/ 10800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G1 w 21600"/>
              <a:gd name="T9" fmla="*/ G3 h 21600"/>
              <a:gd name="T10" fmla="*/ G2 w 21600"/>
              <a:gd name="T11" fmla="*/ G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5400" y="0"/>
                </a:moveTo>
                <a:lnTo>
                  <a:pt x="5400" y="5400"/>
                </a:lnTo>
                <a:lnTo>
                  <a:pt x="0" y="5400"/>
                </a:lnTo>
                <a:lnTo>
                  <a:pt x="0" y="16200"/>
                </a:lnTo>
                <a:lnTo>
                  <a:pt x="5400" y="1620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16200"/>
                </a:lnTo>
                <a:lnTo>
                  <a:pt x="21600" y="16200"/>
                </a:lnTo>
                <a:lnTo>
                  <a:pt x="21600" y="5400"/>
                </a:lnTo>
                <a:lnTo>
                  <a:pt x="16200" y="5400"/>
                </a:lnTo>
                <a:lnTo>
                  <a:pt x="16200" y="0"/>
                </a:lnTo>
                <a:close/>
              </a:path>
            </a:pathLst>
          </a:cu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5" name="AutoShape 12"/>
          <p:cNvSpPr>
            <a:spLocks noChangeArrowheads="1"/>
          </p:cNvSpPr>
          <p:nvPr/>
        </p:nvSpPr>
        <p:spPr bwMode="auto">
          <a:xfrm>
            <a:off x="3987807" y="3284538"/>
            <a:ext cx="1057275" cy="143986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AutoShape 13"/>
          <p:cNvSpPr>
            <a:spLocks noChangeArrowheads="1"/>
          </p:cNvSpPr>
          <p:nvPr/>
        </p:nvSpPr>
        <p:spPr bwMode="auto">
          <a:xfrm>
            <a:off x="4059244" y="2419350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AutoShape 14"/>
          <p:cNvSpPr>
            <a:spLocks noChangeArrowheads="1"/>
          </p:cNvSpPr>
          <p:nvPr/>
        </p:nvSpPr>
        <p:spPr bwMode="auto">
          <a:xfrm>
            <a:off x="5500694" y="3500438"/>
            <a:ext cx="976313" cy="647700"/>
          </a:xfrm>
          <a:prstGeom prst="rightArrow">
            <a:avLst>
              <a:gd name="adj1" fmla="val 50000"/>
              <a:gd name="adj2" fmla="val 376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AutoShape 15"/>
          <p:cNvSpPr>
            <a:spLocks noChangeArrowheads="1"/>
          </p:cNvSpPr>
          <p:nvPr/>
        </p:nvSpPr>
        <p:spPr bwMode="auto">
          <a:xfrm>
            <a:off x="7085019" y="3211513"/>
            <a:ext cx="1057275" cy="1512887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7156457" y="2347913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>
            <a:off x="1611319" y="3716338"/>
            <a:ext cx="431800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" name="Line 21"/>
          <p:cNvSpPr>
            <a:spLocks noChangeShapeType="1"/>
          </p:cNvSpPr>
          <p:nvPr/>
        </p:nvSpPr>
        <p:spPr bwMode="auto">
          <a:xfrm>
            <a:off x="4635507" y="3643313"/>
            <a:ext cx="360362" cy="5048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" name="Line 23"/>
          <p:cNvSpPr>
            <a:spLocks noChangeShapeType="1"/>
          </p:cNvSpPr>
          <p:nvPr/>
        </p:nvSpPr>
        <p:spPr bwMode="auto">
          <a:xfrm flipH="1">
            <a:off x="7011994" y="3571875"/>
            <a:ext cx="504825" cy="6477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" name="Line 24"/>
          <p:cNvSpPr>
            <a:spLocks noChangeShapeType="1"/>
          </p:cNvSpPr>
          <p:nvPr/>
        </p:nvSpPr>
        <p:spPr bwMode="auto">
          <a:xfrm>
            <a:off x="7732719" y="3571875"/>
            <a:ext cx="431800" cy="6477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Line 25"/>
          <p:cNvSpPr>
            <a:spLocks noChangeShapeType="1"/>
          </p:cNvSpPr>
          <p:nvPr/>
        </p:nvSpPr>
        <p:spPr bwMode="auto">
          <a:xfrm>
            <a:off x="4348169" y="36433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" name="Line 26"/>
          <p:cNvSpPr>
            <a:spLocks noChangeShapeType="1"/>
          </p:cNvSpPr>
          <p:nvPr/>
        </p:nvSpPr>
        <p:spPr bwMode="auto">
          <a:xfrm flipH="1">
            <a:off x="4059244" y="3643313"/>
            <a:ext cx="360363" cy="5048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rot="10800000" flipV="1">
            <a:off x="849293" y="3427413"/>
            <a:ext cx="571504" cy="42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2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550" y="1125299"/>
            <a:ext cx="7886700" cy="4463941"/>
          </a:xfrm>
        </p:spPr>
        <p:txBody>
          <a:bodyPr>
            <a:normAutofit fontScale="90000"/>
          </a:bodyPr>
          <a:lstStyle/>
          <a:p>
            <a:pPr algn="l"/>
            <a:r>
              <a:rPr lang="kk-KZ" b="1" dirty="0" smtClean="0">
                <a:solidFill>
                  <a:srgbClr val="7030A0"/>
                </a:solidFill>
              </a:rPr>
              <a:t>         Сабақты қорытындылау: </a:t>
            </a:r>
            <a:br>
              <a:rPr lang="kk-KZ" b="1" dirty="0" smtClean="0">
                <a:solidFill>
                  <a:srgbClr val="7030A0"/>
                </a:solidFill>
              </a:rPr>
            </a:br>
            <a:r>
              <a:rPr lang="kk-KZ" b="1" dirty="0" smtClean="0">
                <a:solidFill>
                  <a:srgbClr val="7030A0"/>
                </a:solidFill>
              </a:rPr>
              <a:t>- біз бүгін ненің суретін салдық?</a:t>
            </a:r>
            <a:br>
              <a:rPr lang="kk-KZ" b="1" dirty="0" smtClean="0">
                <a:solidFill>
                  <a:srgbClr val="7030A0"/>
                </a:solidFill>
              </a:rPr>
            </a:br>
            <a:r>
              <a:rPr lang="kk-KZ" b="1" dirty="0" smtClean="0">
                <a:solidFill>
                  <a:srgbClr val="7030A0"/>
                </a:solidFill>
              </a:rPr>
              <a:t>- ол қай ертегінің кейіпкері?</a:t>
            </a:r>
            <a:br>
              <a:rPr lang="kk-KZ" b="1" dirty="0" smtClean="0">
                <a:solidFill>
                  <a:srgbClr val="7030A0"/>
                </a:solidFill>
              </a:rPr>
            </a:br>
            <a:r>
              <a:rPr lang="kk-KZ" b="1" dirty="0" smtClean="0">
                <a:solidFill>
                  <a:srgbClr val="7030A0"/>
                </a:solidFill>
              </a:rPr>
              <a:t>- біз бүгін қайда бардық?</a:t>
            </a:r>
            <a:br>
              <a:rPr lang="kk-KZ" b="1" dirty="0" smtClean="0">
                <a:solidFill>
                  <a:srgbClr val="7030A0"/>
                </a:solidFill>
              </a:rPr>
            </a:br>
            <a:r>
              <a:rPr lang="kk-KZ" b="1" dirty="0" smtClean="0">
                <a:solidFill>
                  <a:srgbClr val="7030A0"/>
                </a:solidFill>
              </a:rPr>
              <a:t>- онда кімді кездестірдік?</a:t>
            </a:r>
            <a:r>
              <a:rPr lang="kk-KZ" b="1" dirty="0">
                <a:solidFill>
                  <a:srgbClr val="7030A0"/>
                </a:solidFill>
              </a:rPr>
              <a:t/>
            </a:r>
            <a:br>
              <a:rPr lang="kk-KZ" b="1" dirty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48688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8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5531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2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1931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6412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033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54</Words>
  <Application>Microsoft Office PowerPoint</Application>
  <PresentationFormat>Экран (4:3)</PresentationFormat>
  <Paragraphs>10</Paragraphs>
  <Slides>37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Book Antiqua</vt:lpstr>
      <vt:lpstr>Calibri</vt:lpstr>
      <vt:lpstr>Times New Roman</vt:lpstr>
      <vt:lpstr>Тема Office</vt:lpstr>
      <vt:lpstr>Презентация PowerPoint</vt:lpstr>
      <vt:lpstr>  Б.Б.С:«Шығармашылық»,«Коммуникация», «Таным» Ұ.О.Қ:«Сурет»,«Көркем әдебиет», «ҚМҰҚ» Тақырыбы: «Менің сүйікті ертегім» Ересектер «Еркетай» тобы Дайындаған: Медиева М.Е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Бояулар туралы ертегі </vt:lpstr>
      <vt:lpstr>Әр түс бізге нені еске түсіреді?</vt:lpstr>
      <vt:lpstr>Бір күні қызыл бояу сары бояуға қонаққа келеді.Бір мезетте үй ішіндегі шам сөніп қалады. Бояулар бір-бірімен соқтығысып жүрген кезде тағы бір түсті бояу пайда болады. Шам жанған кезде, қандай түс пайда болған екен?</vt:lpstr>
      <vt:lpstr>         Сабақты қорытындылау:  - біз бүгін ненің суретін салдық? - ол қай ертегінің кейіпкері? - біз бүгін қайда бардық? - онда кімді кездестірдік?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Besinshi</dc:creator>
  <cp:lastModifiedBy>НУРТЛЕУ</cp:lastModifiedBy>
  <cp:revision>45</cp:revision>
  <dcterms:created xsi:type="dcterms:W3CDTF">2017-05-24T17:43:16Z</dcterms:created>
  <dcterms:modified xsi:type="dcterms:W3CDTF">2019-02-20T17:57:49Z</dcterms:modified>
</cp:coreProperties>
</file>