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  <p:sldMasterId id="2147483746" r:id="rId2"/>
  </p:sldMasterIdLst>
  <p:sldIdLst>
    <p:sldId id="285" r:id="rId3"/>
    <p:sldId id="256" r:id="rId4"/>
    <p:sldId id="258" r:id="rId5"/>
    <p:sldId id="257" r:id="rId6"/>
    <p:sldId id="259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4" r:id="rId20"/>
    <p:sldId id="275" r:id="rId21"/>
    <p:sldId id="261" r:id="rId22"/>
    <p:sldId id="278" r:id="rId23"/>
    <p:sldId id="276" r:id="rId24"/>
    <p:sldId id="277" r:id="rId25"/>
    <p:sldId id="284" r:id="rId26"/>
    <p:sldId id="280" r:id="rId27"/>
    <p:sldId id="282" r:id="rId28"/>
    <p:sldId id="281" r:id="rId29"/>
    <p:sldId id="28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дина" initials="М" lastIdx="1" clrIdx="0">
    <p:extLst>
      <p:ext uri="{19B8F6BF-5375-455C-9EA6-DF929625EA0E}">
        <p15:presenceInfo xmlns:p15="http://schemas.microsoft.com/office/powerpoint/2012/main" userId="Мади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13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2517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39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0000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584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144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47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11289" y="-16933"/>
            <a:ext cx="11672712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3838" y="4445001"/>
            <a:ext cx="11286260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3818" y="1"/>
            <a:ext cx="7748313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227691" y="213023"/>
            <a:ext cx="11307379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601888" y="668338"/>
            <a:ext cx="10044699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739283" y="3446831"/>
            <a:ext cx="1001608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892095" y="4714242"/>
            <a:ext cx="6143653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6178" y="4954636"/>
            <a:ext cx="398275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68691" y="3819948"/>
            <a:ext cx="907187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4162602" y="5057183"/>
            <a:ext cx="687181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0610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8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7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051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3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5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9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22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093" y="2063396"/>
            <a:ext cx="4788423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3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7121" y="2063396"/>
            <a:ext cx="479556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70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06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926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69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4" y="685802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3" y="2709054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321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5877563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63654" y="2"/>
            <a:ext cx="4216855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709054"/>
            <a:ext cx="587756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832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2" y="685801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3480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85802"/>
            <a:ext cx="10396903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1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7663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3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5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3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040" y="8878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29529" y="290648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84440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723856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0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05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4707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3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3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3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3651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6883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7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9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1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7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8" y="4389286"/>
            <a:ext cx="3311540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150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1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260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2"/>
            <a:ext cx="2264647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2" y="685802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5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41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10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16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88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2E6F-ABBD-43EF-9BA7-60A8BED867B4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9E1582A-F711-4277-AFFE-4414F984E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1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2"/>
            <a:ext cx="12005351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6883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26.09.2018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2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7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19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g"/><Relationship Id="rId7" Type="http://schemas.openxmlformats.org/officeDocument/2006/relationships/image" Target="../media/image1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10.xml"/><Relationship Id="rId7" Type="http://schemas.openxmlformats.org/officeDocument/2006/relationships/image" Target="../media/image1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slide" Target="slide8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6790" y="1855800"/>
            <a:ext cx="767004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2-c</a:t>
            </a:r>
            <a:r>
              <a:rPr lang="kk-KZ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ынып </a:t>
            </a:r>
          </a:p>
          <a:p>
            <a:pPr marL="0" indent="0" algn="ctr">
              <a:buNone/>
            </a:pPr>
            <a:r>
              <a:rPr lang="kk-KZ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 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9483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«Давным давно» сөзінің аудармасын тап</a:t>
            </a:r>
            <a:endParaRPr lang="ru-RU" sz="6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16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16" y="1785452"/>
            <a:ext cx="2857500" cy="2857500"/>
          </a:xfrm>
        </p:spPr>
      </p:pic>
      <p:sp>
        <p:nvSpPr>
          <p:cNvPr id="7" name="TextBox 6"/>
          <p:cNvSpPr txBox="1"/>
          <p:nvPr/>
        </p:nvSpPr>
        <p:spPr>
          <a:xfrm>
            <a:off x="4126000" y="2690753"/>
            <a:ext cx="2355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prstClr val="black"/>
                </a:solidFill>
              </a:rPr>
              <a:t>Жаңа сабақтың</a:t>
            </a:r>
          </a:p>
          <a:p>
            <a:r>
              <a:rPr lang="kk-KZ" sz="2400" dirty="0" smtClean="0">
                <a:solidFill>
                  <a:prstClr val="black"/>
                </a:solidFill>
              </a:rPr>
              <a:t>    тақырыбы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4" y="3411940"/>
            <a:ext cx="3109391" cy="310939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933" y="3476943"/>
            <a:ext cx="3109229" cy="3109229"/>
          </a:xfrm>
          <a:prstGeom prst="rect">
            <a:avLst/>
          </a:prstGeom>
        </p:spPr>
      </p:pic>
      <p:pic>
        <p:nvPicPr>
          <p:cNvPr id="19" name="Рисунок 1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777" y="3476942"/>
            <a:ext cx="310922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5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«Платье» сөзінің аудармасын айт</a:t>
            </a:r>
            <a:endParaRPr lang="ru-RU" sz="6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23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16" y="1785452"/>
            <a:ext cx="2857500" cy="2857500"/>
          </a:xfrm>
        </p:spPr>
      </p:pic>
      <p:sp>
        <p:nvSpPr>
          <p:cNvPr id="7" name="TextBox 6"/>
          <p:cNvSpPr txBox="1"/>
          <p:nvPr/>
        </p:nvSpPr>
        <p:spPr>
          <a:xfrm>
            <a:off x="4126000" y="2690753"/>
            <a:ext cx="2355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prstClr val="black"/>
                </a:solidFill>
              </a:rPr>
              <a:t>Жаңа сабақтың</a:t>
            </a:r>
          </a:p>
          <a:p>
            <a:r>
              <a:rPr lang="kk-KZ" sz="2400" dirty="0" smtClean="0">
                <a:solidFill>
                  <a:prstClr val="black"/>
                </a:solidFill>
              </a:rPr>
              <a:t>    тақырыбы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4" y="3411940"/>
            <a:ext cx="3109391" cy="3109391"/>
          </a:xfrm>
          <a:prstGeom prst="rect">
            <a:avLst/>
          </a:prstGeom>
        </p:spPr>
      </p:pic>
      <p:pic>
        <p:nvPicPr>
          <p:cNvPr id="18" name="Рисунок 1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4385" y="3412102"/>
            <a:ext cx="310922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8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«Сшил» сөзінің аудармасын айт</a:t>
            </a:r>
            <a:endParaRPr lang="ru-RU" sz="6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80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16" y="1785452"/>
            <a:ext cx="2857500" cy="2857500"/>
          </a:xfrm>
        </p:spPr>
      </p:pic>
      <p:sp>
        <p:nvSpPr>
          <p:cNvPr id="7" name="TextBox 6"/>
          <p:cNvSpPr txBox="1"/>
          <p:nvPr/>
        </p:nvSpPr>
        <p:spPr>
          <a:xfrm>
            <a:off x="4126000" y="2690753"/>
            <a:ext cx="21925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сабақтың</a:t>
            </a:r>
          </a:p>
          <a:p>
            <a:r>
              <a:rPr lang="kk-KZ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тақырыбы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4" y="3411940"/>
            <a:ext cx="3109391" cy="31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3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«Большая луна» сөзінің аудармасын айт</a:t>
            </a:r>
            <a:endParaRPr lang="ru-RU" sz="6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759" y="1758156"/>
            <a:ext cx="2857500" cy="2857500"/>
          </a:xfrm>
        </p:spPr>
      </p:pic>
      <p:sp>
        <p:nvSpPr>
          <p:cNvPr id="7" name="TextBox 6"/>
          <p:cNvSpPr txBox="1"/>
          <p:nvPr/>
        </p:nvSpPr>
        <p:spPr>
          <a:xfrm>
            <a:off x="4126000" y="2690753"/>
            <a:ext cx="21925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сабақтың</a:t>
            </a:r>
          </a:p>
          <a:p>
            <a:r>
              <a:rPr lang="kk-KZ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тақырыбы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11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6000" b="1" i="1" dirty="0" smtClean="0">
                <a:latin typeface="Bookman Old Style" panose="02050604050505020204" pitchFamily="18" charset="0"/>
              </a:rPr>
              <a:t>    АЛДАР КӨСЕ</a:t>
            </a:r>
            <a:endParaRPr lang="ru-RU" sz="6000" b="1" i="1" dirty="0">
              <a:latin typeface="Bookman Old Style" panose="02050604050505020204" pitchFamily="18" charset="0"/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476" y="1635802"/>
            <a:ext cx="4399633" cy="499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4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59809" y="188640"/>
            <a:ext cx="10044752" cy="107157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rgbClr val="A6987D">
                        <a:satMod val="155000"/>
                      </a:srgbClr>
                    </a:gs>
                    <a:gs pos="100000">
                      <a:srgbClr val="A6987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 </a:t>
            </a:r>
            <a:endParaRPr lang="ru-RU" sz="5400" b="1" spc="50" dirty="0">
              <a:ln w="11430"/>
              <a:gradFill>
                <a:gsLst>
                  <a:gs pos="25000">
                    <a:srgbClr val="A6987D">
                      <a:satMod val="155000"/>
                    </a:srgbClr>
                  </a:gs>
                  <a:gs pos="100000">
                    <a:srgbClr val="A6987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963867"/>
              </p:ext>
            </p:extLst>
          </p:nvPr>
        </p:nvGraphicFramePr>
        <p:xfrm>
          <a:off x="232012" y="1658391"/>
          <a:ext cx="11464119" cy="3691530"/>
        </p:xfrm>
        <a:graphic>
          <a:graphicData uri="http://schemas.openxmlformats.org/drawingml/2006/table">
            <a:tbl>
              <a:tblPr firstRow="1" firstCol="1" bandRow="1"/>
              <a:tblGrid>
                <a:gridCol w="4129757"/>
                <a:gridCol w="7334362"/>
              </a:tblGrid>
              <a:tr h="1230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Білімділік: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Қарапайым сөйлеу үлгілерін қолдану арқылы ауызша сөйлеу тілін жетілдіру.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Дамытушылық: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Шағын мәтіндерді ойын арқылы беру негізінде шығармашылық қабілетін дамыту.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Тәрбиелік: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Мультфильмдерге қатысты шағын мәтіндер негізінде оқушының рухани әлемін қалыптастыру.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6114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8769697" cy="1646302"/>
          </a:xfrm>
        </p:spPr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І</a:t>
            </a:r>
            <a:r>
              <a:rPr lang="en-US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ҰЙЫМДАСТЫРУ КЕЗЕҢІ</a:t>
            </a:r>
            <a:endParaRPr lang="ru-RU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44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794">
        <p14:vortex dir="r"/>
      </p:transition>
    </mc:Choice>
    <mc:Fallback xmlns="">
      <p:transition spd="slow" advTm="17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Мультфильмді </a:t>
            </a:r>
            <a:b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тамашалайық!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158" y="2800466"/>
            <a:ext cx="3397665" cy="3856809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789" y="700222"/>
            <a:ext cx="4953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252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solidFill>
                  <a:srgbClr val="F496CB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 жұмыс.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9640373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Сараң бай Алдаркөсеге: «Он тақия тік»,-деді. Алдаркөсе он тақия тікті. Бай тақияларды киді.Тақия байдың басына кішкентай болды.Бай ренжіді. Бай сараң, Алдаркөсе тапқыр.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95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Сөздікпен жұмыс: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Тақия –тюбетейка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Сараң –жадный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 –богач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Тапқыр –находчивый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 –маленький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Ісмер –мастер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Кию –надевать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Қызғаншақ –завистливый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Ақылды -умный</a:t>
            </a: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1475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26475" cy="13208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Дәптермен жұмыс.</a:t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2-тапсырма. Қажетті сөздерді қойып, көшіріп жаз.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722260" cy="3880773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1.Сараң ..... Алдаркөсеге: </a:t>
            </a:r>
            <a:r>
              <a:rPr lang="kk-KZ" sz="36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«Он тақия тік»,-деді. </a:t>
            </a:r>
            <a:endParaRPr lang="kk-KZ" sz="3600" b="1" i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Алдаркөсе </a:t>
            </a:r>
            <a:r>
              <a:rPr lang="kk-KZ" sz="36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тақия ..... .  </a:t>
            </a: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Бай ................. </a:t>
            </a:r>
            <a:r>
              <a:rPr lang="kk-KZ" sz="36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киді</a:t>
            </a: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Тақия </a:t>
            </a:r>
            <a:r>
              <a:rPr lang="kk-KZ" sz="36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байдың басына </a:t>
            </a: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 болды.</a:t>
            </a: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5.Бай ............. . </a:t>
            </a: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Бай </a:t>
            </a:r>
            <a:r>
              <a:rPr lang="kk-KZ" sz="36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сараң, Алдаркөсе </a:t>
            </a:r>
            <a:r>
              <a:rPr lang="kk-KZ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 .</a:t>
            </a: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endParaRPr lang="kk-KZ" sz="3600" b="1" i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 сөздер: бай, тақияларды, тікті, тапқыр, ренжіді,</a:t>
            </a:r>
          </a:p>
          <a:p>
            <a:pPr marL="0" lvl="0" indent="0">
              <a:buClr>
                <a:srgbClr val="F496CB">
                  <a:lumMod val="75000"/>
                </a:srgbClr>
              </a:buClr>
              <a:buNone/>
            </a:pPr>
            <a:r>
              <a:rPr lang="kk-KZ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кішкентай</a:t>
            </a:r>
            <a:endParaRPr lang="ru-RU" sz="36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0705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3343"/>
            <a:ext cx="8596668" cy="1320800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05246"/>
            <a:ext cx="974955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«Бармақтар отбасы»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бармақтар отбасы - Поиск в Google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3" t="33456" r="44820" b="24830"/>
          <a:stretch/>
        </p:blipFill>
        <p:spPr>
          <a:xfrm>
            <a:off x="1498874" y="2648875"/>
            <a:ext cx="7672422" cy="406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0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7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«6 ҚАЛПАҚ» әдісі: </a:t>
            </a:r>
            <a:endParaRPr lang="ru-RU" sz="72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091026"/>
            <a:ext cx="5268000" cy="3951000"/>
          </a:xfrm>
        </p:spPr>
      </p:pic>
    </p:spTree>
    <p:extLst>
      <p:ext uri="{BB962C8B-B14F-4D97-AF65-F5344CB8AC3E}">
        <p14:creationId xmlns:p14="http://schemas.microsoft.com/office/powerpoint/2010/main" val="272808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408362" cy="3880773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СӨЗДЕРДІ ЖАТТАУ.</a:t>
            </a:r>
          </a:p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ҰНАҒАН ТҰСЫ БОЙЫНША СУРЕТ САЛЫП КЕЛУ.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633" y="3959607"/>
            <a:ext cx="2579643" cy="231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БАЙЛАНЫС. РЕФЛЕКСИЯ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420" y="2764348"/>
            <a:ext cx="2492493" cy="258557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02" y="2312537"/>
            <a:ext cx="3379625" cy="30373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045" y="1868272"/>
            <a:ext cx="3925913" cy="39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61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32" y="0"/>
            <a:ext cx="9539750" cy="7154813"/>
          </a:xfrm>
        </p:spPr>
      </p:pic>
    </p:spTree>
    <p:extLst>
      <p:ext uri="{BB962C8B-B14F-4D97-AF65-F5344CB8AC3E}">
        <p14:creationId xmlns:p14="http://schemas.microsoft.com/office/powerpoint/2010/main" val="2097844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53" y="3619500"/>
            <a:ext cx="3238500" cy="3238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0749"/>
            <a:ext cx="3238500" cy="3238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0" y="786168"/>
            <a:ext cx="3238500" cy="3238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429001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1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512" y="937146"/>
            <a:ext cx="10481481" cy="3539320"/>
          </a:xfrm>
        </p:spPr>
        <p:txBody>
          <a:bodyPr>
            <a:normAutofit fontScale="90000"/>
          </a:bodyPr>
          <a:lstStyle/>
          <a:p>
            <a:r>
              <a:rPr lang="kk-KZ" sz="6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</a:t>
            </a:r>
            <a:r>
              <a:rPr lang="kk-KZ" sz="6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b="1" i="1" dirty="0" smtClean="0">
                <a:solidFill>
                  <a:srgbClr val="C00000"/>
                </a:solidFill>
              </a:rPr>
              <a:t/>
            </a:r>
            <a:br>
              <a:rPr lang="kk-KZ" b="1" i="1" dirty="0" smtClean="0">
                <a:solidFill>
                  <a:srgbClr val="C00000"/>
                </a:solidFill>
              </a:rPr>
            </a:br>
            <a:r>
              <a:rPr lang="kk-KZ" b="1" i="1" dirty="0">
                <a:solidFill>
                  <a:srgbClr val="C00000"/>
                </a:solidFill>
              </a:rPr>
              <a:t/>
            </a:r>
            <a:br>
              <a:rPr lang="kk-KZ" b="1" i="1" dirty="0">
                <a:solidFill>
                  <a:srgbClr val="C00000"/>
                </a:solidFill>
              </a:rPr>
            </a:br>
            <a:r>
              <a:rPr lang="kk-KZ" sz="89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«Мықты болсаң, тауып көр»  </a:t>
            </a:r>
            <a:br>
              <a:rPr lang="kk-KZ" sz="89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kk-KZ" sz="89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kk-KZ" sz="89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      ойыны</a:t>
            </a:r>
            <a:r>
              <a:rPr lang="kk-KZ" b="1" i="1" dirty="0" smtClean="0">
                <a:solidFill>
                  <a:srgbClr val="C00000"/>
                </a:solidFill>
              </a:rPr>
              <a:t/>
            </a:r>
            <a:br>
              <a:rPr lang="kk-KZ" b="1" i="1" dirty="0" smtClean="0">
                <a:solidFill>
                  <a:srgbClr val="C00000"/>
                </a:solidFill>
              </a:rPr>
            </a:br>
            <a:r>
              <a:rPr lang="kk-KZ" b="1" i="1" dirty="0">
                <a:solidFill>
                  <a:srgbClr val="C00000"/>
                </a:solidFill>
              </a:rPr>
              <a:t/>
            </a:r>
            <a:br>
              <a:rPr lang="kk-KZ" b="1" i="1" dirty="0">
                <a:solidFill>
                  <a:srgbClr val="C00000"/>
                </a:solidFill>
              </a:rPr>
            </a:br>
            <a:r>
              <a:rPr lang="kk-KZ" b="1" i="1" dirty="0" smtClean="0">
                <a:solidFill>
                  <a:srgbClr val="C00000"/>
                </a:solidFill>
              </a:rPr>
              <a:t/>
            </a:r>
            <a:br>
              <a:rPr lang="kk-KZ" b="1" i="1" dirty="0" smtClean="0">
                <a:solidFill>
                  <a:srgbClr val="C00000"/>
                </a:solidFill>
              </a:rPr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993" y="3882184"/>
            <a:ext cx="2540000" cy="2540000"/>
          </a:xfrm>
        </p:spPr>
      </p:pic>
    </p:spTree>
    <p:extLst>
      <p:ext uri="{BB962C8B-B14F-4D97-AF65-F5344CB8AC3E}">
        <p14:creationId xmlns:p14="http://schemas.microsoft.com/office/powerpoint/2010/main" val="243930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16" y="1785452"/>
            <a:ext cx="2857500" cy="2857500"/>
          </a:xfrm>
        </p:spPr>
      </p:pic>
      <p:sp>
        <p:nvSpPr>
          <p:cNvPr id="7" name="TextBox 6"/>
          <p:cNvSpPr txBox="1"/>
          <p:nvPr/>
        </p:nvSpPr>
        <p:spPr>
          <a:xfrm>
            <a:off x="4126000" y="2690753"/>
            <a:ext cx="2355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Жаңа сабақтың</a:t>
            </a:r>
          </a:p>
          <a:p>
            <a:r>
              <a:rPr lang="kk-KZ" sz="2400" dirty="0" smtClean="0"/>
              <a:t>    тақырыбы</a:t>
            </a:r>
            <a:endParaRPr lang="ru-RU" sz="2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34" y="713889"/>
            <a:ext cx="3246106" cy="3246106"/>
          </a:xfrm>
          <a:prstGeom prst="rect">
            <a:avLst/>
          </a:prstGeom>
        </p:spPr>
      </p:pic>
      <p:pic>
        <p:nvPicPr>
          <p:cNvPr id="15" name="Рисунок 1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316" y="713889"/>
            <a:ext cx="3604690" cy="32494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000" y="770253"/>
            <a:ext cx="2751497" cy="27514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4" y="3411940"/>
            <a:ext cx="3109391" cy="310939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6933" y="3476943"/>
            <a:ext cx="3109229" cy="310922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7777" y="3476942"/>
            <a:ext cx="310922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7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«Портной» сөзінің аудармасын тап</a:t>
            </a:r>
            <a:endParaRPr lang="ru-RU" sz="6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8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16" y="1785452"/>
            <a:ext cx="2857500" cy="2857500"/>
          </a:xfrm>
        </p:spPr>
      </p:pic>
      <p:sp>
        <p:nvSpPr>
          <p:cNvPr id="7" name="TextBox 6"/>
          <p:cNvSpPr txBox="1"/>
          <p:nvPr/>
        </p:nvSpPr>
        <p:spPr>
          <a:xfrm>
            <a:off x="4126000" y="2690753"/>
            <a:ext cx="2355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Жаңа сабақтың</a:t>
            </a:r>
          </a:p>
          <a:p>
            <a:r>
              <a:rPr lang="kk-KZ" sz="2400" dirty="0" smtClean="0"/>
              <a:t>    тақырыбы</a:t>
            </a:r>
            <a:endParaRPr lang="ru-RU" sz="2400" dirty="0"/>
          </a:p>
        </p:txBody>
      </p:sp>
      <p:pic>
        <p:nvPicPr>
          <p:cNvPr id="14" name="Рисунок 1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34" y="713889"/>
            <a:ext cx="3246106" cy="3246106"/>
          </a:xfrm>
          <a:prstGeom prst="rect">
            <a:avLst/>
          </a:prstGeom>
        </p:spPr>
      </p:pic>
      <p:pic>
        <p:nvPicPr>
          <p:cNvPr id="16" name="Рисунок 1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000" y="770253"/>
            <a:ext cx="2751497" cy="27514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4" y="3411940"/>
            <a:ext cx="3109391" cy="310939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6933" y="3476943"/>
            <a:ext cx="3109229" cy="310922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7777" y="3476942"/>
            <a:ext cx="310922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6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«Каждый день» сөзінің аудармасын тап</a:t>
            </a:r>
            <a:endParaRPr lang="ru-RU" sz="6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2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16" y="1785452"/>
            <a:ext cx="2857500" cy="2857500"/>
          </a:xfrm>
        </p:spPr>
      </p:pic>
      <p:sp>
        <p:nvSpPr>
          <p:cNvPr id="7" name="TextBox 6"/>
          <p:cNvSpPr txBox="1"/>
          <p:nvPr/>
        </p:nvSpPr>
        <p:spPr>
          <a:xfrm>
            <a:off x="4126000" y="2690753"/>
            <a:ext cx="2355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prstClr val="black"/>
                </a:solidFill>
              </a:rPr>
              <a:t>Жаңа сабақтың</a:t>
            </a:r>
          </a:p>
          <a:p>
            <a:r>
              <a:rPr lang="kk-KZ" sz="2400" dirty="0" smtClean="0">
                <a:solidFill>
                  <a:prstClr val="black"/>
                </a:solidFill>
              </a:rPr>
              <a:t>    тақырыбы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4" name="Рисунок 1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34" y="713889"/>
            <a:ext cx="3246106" cy="32461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4" y="3411940"/>
            <a:ext cx="3109391" cy="310939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6933" y="3476943"/>
            <a:ext cx="3109229" cy="310922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7777" y="3476942"/>
            <a:ext cx="310922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7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306</TotalTime>
  <Words>245</Words>
  <Application>Microsoft Office PowerPoint</Application>
  <PresentationFormat>Широкоэкранный</PresentationFormat>
  <Paragraphs>63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Bookman Old Style</vt:lpstr>
      <vt:lpstr>Calibri</vt:lpstr>
      <vt:lpstr>Impact</vt:lpstr>
      <vt:lpstr>Times New Roman</vt:lpstr>
      <vt:lpstr>Trebuchet MS</vt:lpstr>
      <vt:lpstr>Wingdings 3</vt:lpstr>
      <vt:lpstr>Грань</vt:lpstr>
      <vt:lpstr>Главное мероприятие</vt:lpstr>
      <vt:lpstr>Презентация PowerPoint</vt:lpstr>
      <vt:lpstr>І ҰЙЫМДАСТЫРУ КЕЗЕҢІ</vt:lpstr>
      <vt:lpstr>Презентация PowerPoint</vt:lpstr>
      <vt:lpstr>Үй тапсырмасы:  «Мықты болсаң, тауып көр»           ойыны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АЛДАР КӨСЕ</vt:lpstr>
      <vt:lpstr>Презентация PowerPoint</vt:lpstr>
      <vt:lpstr>Мультфильмді  тамашалайық!</vt:lpstr>
      <vt:lpstr>Мәтінмен жұмыс.</vt:lpstr>
      <vt:lpstr>Сөздікпен жұмыс:</vt:lpstr>
      <vt:lpstr>Дәптермен жұмыс. 2-тапсырма. Қажетті сөздерді қойып, көшіріп жаз.</vt:lpstr>
      <vt:lpstr>Сергіту сәті</vt:lpstr>
      <vt:lpstr>«6 ҚАЛПАҚ» әдісі: </vt:lpstr>
      <vt:lpstr>ҮЙ ТАПСЫРМАСЫ:</vt:lpstr>
      <vt:lpstr>КЕРІ БАЙЛАНЫС. РЕФЛЕКСИЯ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7-9 классы  КРО</dc:title>
  <dc:creator>Мадина</dc:creator>
  <cp:lastModifiedBy>Мадина</cp:lastModifiedBy>
  <cp:revision>35</cp:revision>
  <dcterms:created xsi:type="dcterms:W3CDTF">2017-05-23T00:45:08Z</dcterms:created>
  <dcterms:modified xsi:type="dcterms:W3CDTF">2018-09-26T17:02:13Z</dcterms:modified>
</cp:coreProperties>
</file>