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7" r:id="rId2"/>
    <p:sldId id="285" r:id="rId3"/>
    <p:sldId id="279" r:id="rId4"/>
    <p:sldId id="269" r:id="rId5"/>
    <p:sldId id="264" r:id="rId6"/>
    <p:sldId id="286" r:id="rId7"/>
    <p:sldId id="287" r:id="rId8"/>
    <p:sldId id="294" r:id="rId9"/>
    <p:sldId id="288" r:id="rId10"/>
    <p:sldId id="289" r:id="rId11"/>
    <p:sldId id="290" r:id="rId12"/>
    <p:sldId id="291" r:id="rId13"/>
    <p:sldId id="293" r:id="rId14"/>
    <p:sldId id="283" r:id="rId15"/>
    <p:sldId id="261" r:id="rId16"/>
    <p:sldId id="280" r:id="rId17"/>
    <p:sldId id="282" r:id="rId18"/>
    <p:sldId id="28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7623"/>
            </a:xfrm>
            <a:custGeom>
              <a:avLst/>
              <a:gdLst>
                <a:gd name="T0" fmla="*/ 0 w 5760"/>
                <a:gd name="T1" fmla="*/ 0 h 4320"/>
                <a:gd name="T2" fmla="*/ 5760 w 5760"/>
                <a:gd name="T3" fmla="*/ 4320 h 4320"/>
              </a:gdLst>
              <a:ahLst/>
              <a:cxnLst>
                <a:cxn ang="0">
                  <a:pos x="0" y="0"/>
                </a:cxn>
                <a:cxn ang="0">
                  <a:pos x="0" y="4320"/>
                </a:cxn>
                <a:cxn ang="0">
                  <a:pos x="5760" y="4320"/>
                </a:cxn>
                <a:cxn ang="0">
                  <a:pos x="5760" y="0"/>
                </a:cxn>
                <a:cxn ang="0">
                  <a:pos x="0" y="0"/>
                </a:cxn>
                <a:cxn ang="0">
                  <a:pos x="5444" y="4004"/>
                </a:cxn>
                <a:cxn ang="0">
                  <a:pos x="324" y="4004"/>
                </a:cxn>
                <a:cxn ang="0">
                  <a:pos x="324" y="324"/>
                </a:cxn>
                <a:cxn ang="0">
                  <a:pos x="5444" y="324"/>
                </a:cxn>
                <a:cxn ang="0">
                  <a:pos x="5444" y="4004"/>
                </a:cxn>
              </a:cxnLst>
              <a:rect l="T0" t="T1" r="T2" b="T3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" name="Rectangle 10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763" y="1828800"/>
            <a:ext cx="990600" cy="228600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6620F3CF-D46A-4D9A-8AC2-3FD08E9777EF}" type="datetimeFigureOut">
              <a:rPr lang="ru-RU"/>
              <a:pPr>
                <a:defRPr/>
              </a:pPr>
              <a:t>23.09.2019</a:t>
            </a:fld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494" y="3264694"/>
            <a:ext cx="3859212" cy="22860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6B5C126A-C320-4D04-B367-CD57757F1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10204164">
              <a:off x="427038" y="4563812"/>
              <a:ext cx="2378075" cy="317483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5"/>
            <p:cNvSpPr/>
            <p:nvPr/>
          </p:nvSpPr>
          <p:spPr>
            <a:xfrm>
              <a:off x="422275" y="401616"/>
              <a:ext cx="8326438" cy="3141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0"/>
            <p:cNvSpPr>
              <a:spLocks/>
            </p:cNvSpPr>
            <p:nvPr/>
          </p:nvSpPr>
          <p:spPr bwMode="gray">
            <a:xfrm rot="10800000">
              <a:off x="485775" y="2670028"/>
              <a:ext cx="8181975" cy="21303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11"/>
                </a:cxn>
                <a:cxn ang="0">
                  <a:pos x="0" y="9586"/>
                </a:cxn>
                <a:cxn ang="0">
                  <a:pos x="0" y="9621"/>
                </a:cxn>
                <a:cxn ang="0">
                  <a:pos x="10000" y="9585"/>
                </a:cxn>
                <a:cxn ang="0">
                  <a:pos x="10000" y="9586"/>
                </a:cxn>
                <a:cxn ang="0">
                  <a:pos x="9990" y="2411"/>
                </a:cxn>
                <a:cxn ang="0">
                  <a:pos x="9990" y="0"/>
                </a:cxn>
                <a:cxn ang="0">
                  <a:pos x="9990" y="0"/>
                </a:cxn>
                <a:cxn ang="0">
                  <a:pos x="9534" y="253"/>
                </a:cxn>
                <a:cxn ang="0">
                  <a:pos x="9084" y="477"/>
                </a:cxn>
                <a:cxn ang="0">
                  <a:pos x="8628" y="669"/>
                </a:cxn>
                <a:cxn ang="0">
                  <a:pos x="8177" y="847"/>
                </a:cxn>
                <a:cxn ang="0">
                  <a:pos x="7726" y="984"/>
                </a:cxn>
                <a:cxn ang="0">
                  <a:pos x="7279" y="1087"/>
                </a:cxn>
                <a:cxn ang="0">
                  <a:pos x="6832" y="1176"/>
                </a:cxn>
                <a:cxn ang="0">
                  <a:pos x="6393" y="1236"/>
                </a:cxn>
                <a:cxn ang="0">
                  <a:pos x="5962" y="1279"/>
                </a:cxn>
                <a:cxn ang="0">
                  <a:pos x="5534" y="1294"/>
                </a:cxn>
                <a:cxn ang="0">
                  <a:pos x="5120" y="1294"/>
                </a:cxn>
                <a:cxn ang="0">
                  <a:pos x="4709" y="1294"/>
                </a:cxn>
                <a:cxn ang="0">
                  <a:pos x="4311" y="1266"/>
                </a:cxn>
                <a:cxn ang="0">
                  <a:pos x="3923" y="1221"/>
                </a:cxn>
                <a:cxn ang="0">
                  <a:pos x="3548" y="1161"/>
                </a:cxn>
                <a:cxn ang="0">
                  <a:pos x="3187" y="1101"/>
                </a:cxn>
                <a:cxn ang="0">
                  <a:pos x="2840" y="1026"/>
                </a:cxn>
                <a:cxn ang="0">
                  <a:pos x="2505" y="954"/>
                </a:cxn>
                <a:cxn ang="0">
                  <a:pos x="2192" y="865"/>
                </a:cxn>
                <a:cxn ang="0">
                  <a:pos x="1889" y="775"/>
                </a:cxn>
                <a:cxn ang="0">
                  <a:pos x="1346" y="579"/>
                </a:cxn>
                <a:cxn ang="0">
                  <a:pos x="882" y="400"/>
                </a:cxn>
                <a:cxn ang="0">
                  <a:pos x="511" y="253"/>
                </a:cxn>
                <a:cxn ang="0">
                  <a:pos x="234" y="11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7623"/>
            </a:xfrm>
            <a:custGeom>
              <a:avLst/>
              <a:gdLst>
                <a:gd name="T0" fmla="*/ 0 w 5760"/>
                <a:gd name="T1" fmla="*/ 0 h 4320"/>
                <a:gd name="T2" fmla="*/ 5760 w 5760"/>
                <a:gd name="T3" fmla="*/ 4320 h 4320"/>
              </a:gdLst>
              <a:ahLst/>
              <a:cxnLst>
                <a:cxn ang="0">
                  <a:pos x="0" y="0"/>
                </a:cxn>
                <a:cxn ang="0">
                  <a:pos x="0" y="4320"/>
                </a:cxn>
                <a:cxn ang="0">
                  <a:pos x="5760" y="4320"/>
                </a:cxn>
                <a:cxn ang="0">
                  <a:pos x="5760" y="0"/>
                </a:cxn>
                <a:cxn ang="0">
                  <a:pos x="0" y="0"/>
                </a:cxn>
                <a:cxn ang="0">
                  <a:pos x="5444" y="4004"/>
                </a:cxn>
                <a:cxn ang="0">
                  <a:pos x="324" y="4004"/>
                </a:cxn>
                <a:cxn ang="0">
                  <a:pos x="324" y="324"/>
                </a:cxn>
                <a:cxn ang="0">
                  <a:pos x="5444" y="324"/>
                </a:cxn>
                <a:cxn ang="0">
                  <a:pos x="5444" y="4004"/>
                </a:cxn>
              </a:cxnLst>
              <a:rect l="T0" t="T1" r="T2" b="T3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6" name="Rectangle 9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DB469-190D-4B37-BBB1-CB856E27C388}" type="datetimeFigureOut">
              <a:rPr lang="ru-RU"/>
              <a:pPr>
                <a:defRPr/>
              </a:pPr>
              <a:t>23.09.2019</a:t>
            </a:fld>
            <a:endParaRPr lang="ru-RU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A82D0739-CCAB-4C98-8C24-09CC996ED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6359525" y="2781147"/>
              <a:ext cx="2378075" cy="317483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8"/>
            <p:cNvSpPr/>
            <p:nvPr/>
          </p:nvSpPr>
          <p:spPr>
            <a:xfrm>
              <a:off x="485775" y="4343161"/>
              <a:ext cx="8181975" cy="2112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0"/>
            <p:cNvSpPr>
              <a:spLocks/>
            </p:cNvSpPr>
            <p:nvPr/>
          </p:nvSpPr>
          <p:spPr bwMode="gray">
            <a:xfrm>
              <a:off x="485775" y="2854168"/>
              <a:ext cx="8181975" cy="21303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11"/>
                </a:cxn>
                <a:cxn ang="0">
                  <a:pos x="0" y="9586"/>
                </a:cxn>
                <a:cxn ang="0">
                  <a:pos x="0" y="9621"/>
                </a:cxn>
                <a:cxn ang="0">
                  <a:pos x="10000" y="9585"/>
                </a:cxn>
                <a:cxn ang="0">
                  <a:pos x="10000" y="9586"/>
                </a:cxn>
                <a:cxn ang="0">
                  <a:pos x="9990" y="2411"/>
                </a:cxn>
                <a:cxn ang="0">
                  <a:pos x="9990" y="0"/>
                </a:cxn>
                <a:cxn ang="0">
                  <a:pos x="9990" y="0"/>
                </a:cxn>
                <a:cxn ang="0">
                  <a:pos x="9534" y="253"/>
                </a:cxn>
                <a:cxn ang="0">
                  <a:pos x="9084" y="477"/>
                </a:cxn>
                <a:cxn ang="0">
                  <a:pos x="8628" y="669"/>
                </a:cxn>
                <a:cxn ang="0">
                  <a:pos x="8177" y="847"/>
                </a:cxn>
                <a:cxn ang="0">
                  <a:pos x="7726" y="984"/>
                </a:cxn>
                <a:cxn ang="0">
                  <a:pos x="7279" y="1087"/>
                </a:cxn>
                <a:cxn ang="0">
                  <a:pos x="6832" y="1176"/>
                </a:cxn>
                <a:cxn ang="0">
                  <a:pos x="6393" y="1236"/>
                </a:cxn>
                <a:cxn ang="0">
                  <a:pos x="5962" y="1279"/>
                </a:cxn>
                <a:cxn ang="0">
                  <a:pos x="5534" y="1294"/>
                </a:cxn>
                <a:cxn ang="0">
                  <a:pos x="5120" y="1294"/>
                </a:cxn>
                <a:cxn ang="0">
                  <a:pos x="4709" y="1294"/>
                </a:cxn>
                <a:cxn ang="0">
                  <a:pos x="4311" y="1266"/>
                </a:cxn>
                <a:cxn ang="0">
                  <a:pos x="3923" y="1221"/>
                </a:cxn>
                <a:cxn ang="0">
                  <a:pos x="3548" y="1161"/>
                </a:cxn>
                <a:cxn ang="0">
                  <a:pos x="3187" y="1101"/>
                </a:cxn>
                <a:cxn ang="0">
                  <a:pos x="2840" y="1026"/>
                </a:cxn>
                <a:cxn ang="0">
                  <a:pos x="2505" y="954"/>
                </a:cxn>
                <a:cxn ang="0">
                  <a:pos x="2192" y="865"/>
                </a:cxn>
                <a:cxn ang="0">
                  <a:pos x="1889" y="775"/>
                </a:cxn>
                <a:cxn ang="0">
                  <a:pos x="1346" y="579"/>
                </a:cxn>
                <a:cxn ang="0">
                  <a:pos x="882" y="400"/>
                </a:cxn>
                <a:cxn ang="0">
                  <a:pos x="511" y="253"/>
                </a:cxn>
                <a:cxn ang="0">
                  <a:pos x="234" y="11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7623"/>
            </a:xfrm>
            <a:custGeom>
              <a:avLst/>
              <a:gdLst>
                <a:gd name="T0" fmla="*/ 0 w 5760"/>
                <a:gd name="T1" fmla="*/ 0 h 4320"/>
                <a:gd name="T2" fmla="*/ 5760 w 5760"/>
                <a:gd name="T3" fmla="*/ 4320 h 4320"/>
              </a:gdLst>
              <a:ahLst/>
              <a:cxnLst>
                <a:cxn ang="0">
                  <a:pos x="0" y="0"/>
                </a:cxn>
                <a:cxn ang="0">
                  <a:pos x="0" y="4320"/>
                </a:cxn>
                <a:cxn ang="0">
                  <a:pos x="5760" y="4320"/>
                </a:cxn>
                <a:cxn ang="0">
                  <a:pos x="5760" y="0"/>
                </a:cxn>
                <a:cxn ang="0">
                  <a:pos x="0" y="0"/>
                </a:cxn>
                <a:cxn ang="0">
                  <a:pos x="5444" y="4004"/>
                </a:cxn>
                <a:cxn ang="0">
                  <a:pos x="324" y="4004"/>
                </a:cxn>
                <a:cxn ang="0">
                  <a:pos x="324" y="324"/>
                </a:cxn>
                <a:cxn ang="0">
                  <a:pos x="5444" y="324"/>
                </a:cxn>
                <a:cxn ang="0">
                  <a:pos x="5444" y="4004"/>
                </a:cxn>
              </a:cxnLst>
              <a:rect l="T0" t="T1" r="T2" b="T3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6" name="Rectangle 7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0F42-EBB0-47C9-B046-E52640F94FFC}" type="datetimeFigureOut">
              <a:rPr lang="ru-RU"/>
              <a:pPr>
                <a:defRPr/>
              </a:pPr>
              <a:t>23.09.2019</a:t>
            </a:fld>
            <a:endParaRPr lang="ru-RU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E63E7690-7E16-43B8-BBA7-ED2245AD1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89932">
              <a:off x="6359525" y="4309826"/>
              <a:ext cx="2378075" cy="317483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gray">
            <a:xfrm>
              <a:off x="485775" y="4381259"/>
              <a:ext cx="8181975" cy="21303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11"/>
                </a:cxn>
                <a:cxn ang="0">
                  <a:pos x="0" y="9586"/>
                </a:cxn>
                <a:cxn ang="0">
                  <a:pos x="0" y="9621"/>
                </a:cxn>
                <a:cxn ang="0">
                  <a:pos x="10000" y="9585"/>
                </a:cxn>
                <a:cxn ang="0">
                  <a:pos x="10000" y="9586"/>
                </a:cxn>
                <a:cxn ang="0">
                  <a:pos x="9990" y="2411"/>
                </a:cxn>
                <a:cxn ang="0">
                  <a:pos x="9990" y="0"/>
                </a:cxn>
                <a:cxn ang="0">
                  <a:pos x="9990" y="0"/>
                </a:cxn>
                <a:cxn ang="0">
                  <a:pos x="9534" y="253"/>
                </a:cxn>
                <a:cxn ang="0">
                  <a:pos x="9084" y="477"/>
                </a:cxn>
                <a:cxn ang="0">
                  <a:pos x="8628" y="669"/>
                </a:cxn>
                <a:cxn ang="0">
                  <a:pos x="8177" y="847"/>
                </a:cxn>
                <a:cxn ang="0">
                  <a:pos x="7726" y="984"/>
                </a:cxn>
                <a:cxn ang="0">
                  <a:pos x="7279" y="1087"/>
                </a:cxn>
                <a:cxn ang="0">
                  <a:pos x="6832" y="1176"/>
                </a:cxn>
                <a:cxn ang="0">
                  <a:pos x="6393" y="1236"/>
                </a:cxn>
                <a:cxn ang="0">
                  <a:pos x="5962" y="1279"/>
                </a:cxn>
                <a:cxn ang="0">
                  <a:pos x="5534" y="1294"/>
                </a:cxn>
                <a:cxn ang="0">
                  <a:pos x="5120" y="1294"/>
                </a:cxn>
                <a:cxn ang="0">
                  <a:pos x="4709" y="1294"/>
                </a:cxn>
                <a:cxn ang="0">
                  <a:pos x="4311" y="1266"/>
                </a:cxn>
                <a:cxn ang="0">
                  <a:pos x="3923" y="1221"/>
                </a:cxn>
                <a:cxn ang="0">
                  <a:pos x="3548" y="1161"/>
                </a:cxn>
                <a:cxn ang="0">
                  <a:pos x="3187" y="1101"/>
                </a:cxn>
                <a:cxn ang="0">
                  <a:pos x="2840" y="1026"/>
                </a:cxn>
                <a:cxn ang="0">
                  <a:pos x="2505" y="954"/>
                </a:cxn>
                <a:cxn ang="0">
                  <a:pos x="2192" y="865"/>
                </a:cxn>
                <a:cxn ang="0">
                  <a:pos x="1889" y="775"/>
                </a:cxn>
                <a:cxn ang="0">
                  <a:pos x="1346" y="579"/>
                </a:cxn>
                <a:cxn ang="0">
                  <a:pos x="882" y="400"/>
                </a:cxn>
                <a:cxn ang="0">
                  <a:pos x="511" y="253"/>
                </a:cxn>
                <a:cxn ang="0">
                  <a:pos x="234" y="11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7623"/>
            </a:xfrm>
            <a:custGeom>
              <a:avLst/>
              <a:gdLst>
                <a:gd name="T0" fmla="*/ 0 w 5760"/>
                <a:gd name="T1" fmla="*/ 0 h 4320"/>
                <a:gd name="T2" fmla="*/ 5760 w 5760"/>
                <a:gd name="T3" fmla="*/ 4320 h 4320"/>
              </a:gdLst>
              <a:ahLst/>
              <a:cxnLst>
                <a:cxn ang="0">
                  <a:pos x="0" y="0"/>
                </a:cxn>
                <a:cxn ang="0">
                  <a:pos x="0" y="4320"/>
                </a:cxn>
                <a:cxn ang="0">
                  <a:pos x="5760" y="4320"/>
                </a:cxn>
                <a:cxn ang="0">
                  <a:pos x="5760" y="0"/>
                </a:cxn>
                <a:cxn ang="0">
                  <a:pos x="0" y="0"/>
                </a:cxn>
                <a:cxn ang="0">
                  <a:pos x="5444" y="4004"/>
                </a:cxn>
                <a:cxn ang="0">
                  <a:pos x="324" y="4004"/>
                </a:cxn>
                <a:cxn ang="0">
                  <a:pos x="324" y="324"/>
                </a:cxn>
                <a:cxn ang="0">
                  <a:pos x="5444" y="324"/>
                </a:cxn>
                <a:cxn ang="0">
                  <a:pos x="5444" y="4004"/>
                </a:cxn>
              </a:cxnLst>
              <a:rect l="T0" t="T1" r="T2" b="T3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" name="TextBox 22"/>
          <p:cNvSpPr txBox="1"/>
          <p:nvPr/>
        </p:nvSpPr>
        <p:spPr bwMode="gray">
          <a:xfrm>
            <a:off x="647700" y="652463"/>
            <a:ext cx="601663" cy="1322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8" name="TextBox 13"/>
          <p:cNvSpPr txBox="1"/>
          <p:nvPr/>
        </p:nvSpPr>
        <p:spPr bwMode="gray">
          <a:xfrm>
            <a:off x="7069138" y="2900363"/>
            <a:ext cx="61912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19" name="Rectangle 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F75BB-88BA-45ED-94F0-58A0E367C92B}" type="datetimeFigureOut">
              <a:rPr lang="ru-RU"/>
              <a:pPr>
                <a:defRPr/>
              </a:pPr>
              <a:t>23.09.2019</a:t>
            </a:fld>
            <a:endParaRPr lang="ru-RU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9BFB34DB-F197-4DD0-AA23-FEC193388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6359525" y="4311413"/>
              <a:ext cx="2378075" cy="317483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gray">
            <a:xfrm>
              <a:off x="485775" y="4381259"/>
              <a:ext cx="8181975" cy="21303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11"/>
                </a:cxn>
                <a:cxn ang="0">
                  <a:pos x="0" y="9586"/>
                </a:cxn>
                <a:cxn ang="0">
                  <a:pos x="0" y="9621"/>
                </a:cxn>
                <a:cxn ang="0">
                  <a:pos x="10000" y="9585"/>
                </a:cxn>
                <a:cxn ang="0">
                  <a:pos x="10000" y="9586"/>
                </a:cxn>
                <a:cxn ang="0">
                  <a:pos x="9990" y="2411"/>
                </a:cxn>
                <a:cxn ang="0">
                  <a:pos x="9990" y="0"/>
                </a:cxn>
                <a:cxn ang="0">
                  <a:pos x="9990" y="0"/>
                </a:cxn>
                <a:cxn ang="0">
                  <a:pos x="9534" y="253"/>
                </a:cxn>
                <a:cxn ang="0">
                  <a:pos x="9084" y="477"/>
                </a:cxn>
                <a:cxn ang="0">
                  <a:pos x="8628" y="669"/>
                </a:cxn>
                <a:cxn ang="0">
                  <a:pos x="8177" y="847"/>
                </a:cxn>
                <a:cxn ang="0">
                  <a:pos x="7726" y="984"/>
                </a:cxn>
                <a:cxn ang="0">
                  <a:pos x="7279" y="1087"/>
                </a:cxn>
                <a:cxn ang="0">
                  <a:pos x="6832" y="1176"/>
                </a:cxn>
                <a:cxn ang="0">
                  <a:pos x="6393" y="1236"/>
                </a:cxn>
                <a:cxn ang="0">
                  <a:pos x="5962" y="1279"/>
                </a:cxn>
                <a:cxn ang="0">
                  <a:pos x="5534" y="1294"/>
                </a:cxn>
                <a:cxn ang="0">
                  <a:pos x="5120" y="1294"/>
                </a:cxn>
                <a:cxn ang="0">
                  <a:pos x="4709" y="1294"/>
                </a:cxn>
                <a:cxn ang="0">
                  <a:pos x="4311" y="1266"/>
                </a:cxn>
                <a:cxn ang="0">
                  <a:pos x="3923" y="1221"/>
                </a:cxn>
                <a:cxn ang="0">
                  <a:pos x="3548" y="1161"/>
                </a:cxn>
                <a:cxn ang="0">
                  <a:pos x="3187" y="1101"/>
                </a:cxn>
                <a:cxn ang="0">
                  <a:pos x="2840" y="1026"/>
                </a:cxn>
                <a:cxn ang="0">
                  <a:pos x="2505" y="954"/>
                </a:cxn>
                <a:cxn ang="0">
                  <a:pos x="2192" y="865"/>
                </a:cxn>
                <a:cxn ang="0">
                  <a:pos x="1889" y="775"/>
                </a:cxn>
                <a:cxn ang="0">
                  <a:pos x="1346" y="579"/>
                </a:cxn>
                <a:cxn ang="0">
                  <a:pos x="882" y="400"/>
                </a:cxn>
                <a:cxn ang="0">
                  <a:pos x="511" y="253"/>
                </a:cxn>
                <a:cxn ang="0">
                  <a:pos x="234" y="11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7623"/>
            </a:xfrm>
            <a:custGeom>
              <a:avLst/>
              <a:gdLst>
                <a:gd name="T0" fmla="*/ 0 w 5760"/>
                <a:gd name="T1" fmla="*/ 0 h 4320"/>
                <a:gd name="T2" fmla="*/ 5760 w 5760"/>
                <a:gd name="T3" fmla="*/ 4320 h 4320"/>
              </a:gdLst>
              <a:ahLst/>
              <a:cxnLst>
                <a:cxn ang="0">
                  <a:pos x="0" y="0"/>
                </a:cxn>
                <a:cxn ang="0">
                  <a:pos x="0" y="4320"/>
                </a:cxn>
                <a:cxn ang="0">
                  <a:pos x="5760" y="4320"/>
                </a:cxn>
                <a:cxn ang="0">
                  <a:pos x="5760" y="0"/>
                </a:cxn>
                <a:cxn ang="0">
                  <a:pos x="0" y="0"/>
                </a:cxn>
                <a:cxn ang="0">
                  <a:pos x="5444" y="4004"/>
                </a:cxn>
                <a:cxn ang="0">
                  <a:pos x="324" y="4004"/>
                </a:cxn>
                <a:cxn ang="0">
                  <a:pos x="324" y="324"/>
                </a:cxn>
                <a:cxn ang="0">
                  <a:pos x="5444" y="324"/>
                </a:cxn>
                <a:cxn ang="0">
                  <a:pos x="5444" y="4004"/>
                </a:cxn>
              </a:cxnLst>
              <a:rect l="T0" t="T1" r="T2" b="T3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" name="Rectangle 6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6B51B-2D4B-47E9-AD41-6759BA8277D4}" type="datetimeFigureOut">
              <a:rPr lang="ru-RU"/>
              <a:pPr>
                <a:defRPr/>
              </a:pPr>
              <a:t>23.09.2019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98333609-A06C-4D13-ACA3-5CDD5C99C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3294063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849938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84249-0411-4B03-8B1A-0E5B02E80DE3}" type="datetimeFigureOut">
              <a:rPr lang="ru-RU"/>
              <a:pPr>
                <a:defRPr/>
              </a:pPr>
              <a:t>23.09.2019</a:t>
            </a:fld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240B5B5A-BA73-4095-B6F6-1DDD68851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39"/>
          <p:cNvCxnSpPr/>
          <p:nvPr/>
        </p:nvCxnSpPr>
        <p:spPr>
          <a:xfrm>
            <a:off x="3289300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0"/>
          <p:cNvCxnSpPr/>
          <p:nvPr/>
        </p:nvCxnSpPr>
        <p:spPr>
          <a:xfrm>
            <a:off x="5849938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4B73D-410F-4067-998D-0B994004EF6A}" type="datetimeFigureOut">
              <a:rPr lang="ru-RU"/>
              <a:pPr>
                <a:defRPr/>
              </a:pPr>
              <a:t>23.09.2019</a:t>
            </a:fld>
            <a:endParaRPr lang="ru-RU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8F2EF840-72C4-412F-9777-578574024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588" y="6388100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D6195-B597-40DB-8002-071DC7B9486D}" type="datetimeFigureOut">
              <a:rPr lang="ru-RU"/>
              <a:pPr>
                <a:defRPr/>
              </a:pPr>
              <a:t>23.09.2019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5938" y="6388100"/>
            <a:ext cx="3859212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BBEB4E4B-724C-495D-AD43-F4B096B526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588" y="0"/>
            <a:ext cx="9120188" cy="6861175"/>
            <a:chOff x="-1588" y="0"/>
            <a:chExt cx="9120420" cy="6860798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4966650">
              <a:off x="4673020" y="5107489"/>
              <a:ext cx="2377944" cy="319096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" name="Rectangle 16"/>
          <p:cNvSpPr/>
          <p:nvPr/>
        </p:nvSpPr>
        <p:spPr>
          <a:xfrm>
            <a:off x="414338" y="401638"/>
            <a:ext cx="4611687" cy="6054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9"/>
          <p:cNvSpPr>
            <a:spLocks/>
          </p:cNvSpPr>
          <p:nvPr/>
        </p:nvSpPr>
        <p:spPr bwMode="gray">
          <a:xfrm rot="5400000">
            <a:off x="1298575" y="1765301"/>
            <a:ext cx="5997575" cy="3327400"/>
          </a:xfrm>
          <a:custGeom>
            <a:avLst/>
            <a:gdLst>
              <a:gd name="T0" fmla="*/ 0 w 4960"/>
              <a:gd name="T1" fmla="*/ 0 h 2752"/>
              <a:gd name="T2" fmla="*/ 4960 w 4960"/>
              <a:gd name="T3" fmla="*/ 2752 h 2752"/>
            </a:gdLst>
            <a:ahLst/>
            <a:cxnLst>
              <a:cxn ang="0">
                <a:pos x="0" y="0"/>
              </a:cxn>
              <a:cxn ang="0">
                <a:pos x="0" y="324"/>
              </a:cxn>
              <a:cxn ang="0">
                <a:pos x="0" y="1992"/>
              </a:cxn>
              <a:cxn ang="0">
                <a:pos x="0" y="2752"/>
              </a:cxn>
              <a:cxn ang="0">
                <a:pos x="4960" y="2752"/>
              </a:cxn>
              <a:cxn ang="0">
                <a:pos x="4960" y="1992"/>
              </a:cxn>
              <a:cxn ang="0">
                <a:pos x="4960" y="324"/>
              </a:cxn>
              <a:cxn ang="0">
                <a:pos x="4960" y="0"/>
              </a:cxn>
              <a:cxn ang="0">
                <a:pos x="4960" y="0"/>
              </a:cxn>
              <a:cxn ang="0">
                <a:pos x="4734" y="34"/>
              </a:cxn>
              <a:cxn ang="0">
                <a:pos x="4510" y="64"/>
              </a:cxn>
              <a:cxn ang="0">
                <a:pos x="4284" y="90"/>
              </a:cxn>
              <a:cxn ang="0">
                <a:pos x="4060" y="114"/>
              </a:cxn>
              <a:cxn ang="0">
                <a:pos x="3836" y="132"/>
              </a:cxn>
              <a:cxn ang="0">
                <a:pos x="3614" y="146"/>
              </a:cxn>
              <a:cxn ang="0">
                <a:pos x="3392" y="158"/>
              </a:cxn>
              <a:cxn ang="0">
                <a:pos x="3174" y="166"/>
              </a:cxn>
              <a:cxn ang="0">
                <a:pos x="2960" y="172"/>
              </a:cxn>
              <a:cxn ang="0">
                <a:pos x="2748" y="174"/>
              </a:cxn>
              <a:cxn ang="0">
                <a:pos x="2542" y="174"/>
              </a:cxn>
              <a:cxn ang="0">
                <a:pos x="2338" y="174"/>
              </a:cxn>
              <a:cxn ang="0">
                <a:pos x="2140" y="170"/>
              </a:cxn>
              <a:cxn ang="0">
                <a:pos x="1948" y="164"/>
              </a:cxn>
              <a:cxn ang="0">
                <a:pos x="1762" y="156"/>
              </a:cxn>
              <a:cxn ang="0">
                <a:pos x="1582" y="148"/>
              </a:cxn>
              <a:cxn ang="0">
                <a:pos x="1410" y="138"/>
              </a:cxn>
              <a:cxn ang="0">
                <a:pos x="1244" y="128"/>
              </a:cxn>
              <a:cxn ang="0">
                <a:pos x="1088" y="116"/>
              </a:cxn>
              <a:cxn ang="0">
                <a:pos x="938" y="104"/>
              </a:cxn>
              <a:cxn ang="0">
                <a:pos x="668" y="78"/>
              </a:cxn>
              <a:cxn ang="0">
                <a:pos x="438" y="54"/>
              </a:cxn>
              <a:cxn ang="0">
                <a:pos x="254" y="34"/>
              </a:cxn>
              <a:cxn ang="0">
                <a:pos x="116" y="16"/>
              </a:cxn>
              <a:cxn ang="0">
                <a:pos x="0" y="0"/>
              </a:cxn>
              <a:cxn ang="0">
                <a:pos x="0" y="0"/>
              </a:cxn>
            </a:cxnLst>
            <a:rect l="T0" t="T1" r="T2" b="T3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>
              <a:gd name="T0" fmla="*/ 0 w 5760"/>
              <a:gd name="T1" fmla="*/ 0 h 4320"/>
              <a:gd name="T2" fmla="*/ 5760 w 5760"/>
              <a:gd name="T3" fmla="*/ 4320 h 4320"/>
            </a:gdLst>
            <a:ahLst/>
            <a:cxnLst>
              <a:cxn ang="0">
                <a:pos x="0" y="0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0" y="0"/>
              </a:cxn>
              <a:cxn ang="0">
                <a:pos x="5444" y="4004"/>
              </a:cxn>
              <a:cxn ang="0">
                <a:pos x="324" y="4004"/>
              </a:cxn>
              <a:cxn ang="0">
                <a:pos x="324" y="324"/>
              </a:cxn>
              <a:cxn ang="0">
                <a:pos x="5444" y="324"/>
              </a:cxn>
              <a:cxn ang="0">
                <a:pos x="5444" y="4004"/>
              </a:cxn>
            </a:cxnLst>
            <a:rect l="T0" t="T1" r="T2" b="T3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Rectangle 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297C0-91C3-4D67-816A-5DEE73C5CB4C}" type="datetimeFigureOut">
              <a:rPr lang="ru-RU"/>
              <a:pPr>
                <a:defRPr/>
              </a:pPr>
              <a:t>23.09.2019</a:t>
            </a:fld>
            <a:endParaRPr lang="ru-RU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163" y="6365875"/>
            <a:ext cx="38608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0E024FC5-F52C-4C06-BCDA-9627E84E2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0EE3-5A14-4981-94BC-9654931E0610}" type="datetimeFigureOut">
              <a:rPr lang="ru-RU"/>
              <a:pPr>
                <a:defRPr/>
              </a:pPr>
              <a:t>23.09.2019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22B9F-F1B1-4464-9879-D5871AA63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6A1A7-5B22-4200-A62B-4F716909B942}" type="datetimeFigureOut">
              <a:rPr lang="ru-RU"/>
              <a:pPr>
                <a:defRPr/>
              </a:pPr>
              <a:t>23.09.2019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BAEB2-3FBC-407E-9294-0202A5B5C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9"/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0"/>
            <p:cNvSpPr>
              <a:spLocks/>
            </p:cNvSpPr>
            <p:nvPr/>
          </p:nvSpPr>
          <p:spPr bwMode="gray">
            <a:xfrm rot="-5400000">
              <a:off x="3105315" y="1766700"/>
              <a:ext cx="5995659" cy="3325812"/>
            </a:xfrm>
            <a:custGeom>
              <a:avLst/>
              <a:gdLst>
                <a:gd name="T0" fmla="*/ 0 w 4960"/>
                <a:gd name="T1" fmla="*/ 0 h 2752"/>
                <a:gd name="T2" fmla="*/ 4960 w 4960"/>
                <a:gd name="T3" fmla="*/ 2752 h 2752"/>
              </a:gdLst>
              <a:ahLst/>
              <a:cxnLst>
                <a:cxn ang="0">
                  <a:pos x="0" y="0"/>
                </a:cxn>
                <a:cxn ang="0">
                  <a:pos x="0" y="324"/>
                </a:cxn>
                <a:cxn ang="0">
                  <a:pos x="0" y="1992"/>
                </a:cxn>
                <a:cxn ang="0">
                  <a:pos x="0" y="2752"/>
                </a:cxn>
                <a:cxn ang="0">
                  <a:pos x="4960" y="2752"/>
                </a:cxn>
                <a:cxn ang="0">
                  <a:pos x="4960" y="1992"/>
                </a:cxn>
                <a:cxn ang="0">
                  <a:pos x="4960" y="324"/>
                </a:cxn>
                <a:cxn ang="0">
                  <a:pos x="4960" y="0"/>
                </a:cxn>
                <a:cxn ang="0">
                  <a:pos x="4960" y="0"/>
                </a:cxn>
                <a:cxn ang="0">
                  <a:pos x="4734" y="34"/>
                </a:cxn>
                <a:cxn ang="0">
                  <a:pos x="4510" y="64"/>
                </a:cxn>
                <a:cxn ang="0">
                  <a:pos x="4284" y="90"/>
                </a:cxn>
                <a:cxn ang="0">
                  <a:pos x="4060" y="114"/>
                </a:cxn>
                <a:cxn ang="0">
                  <a:pos x="3836" y="132"/>
                </a:cxn>
                <a:cxn ang="0">
                  <a:pos x="3614" y="146"/>
                </a:cxn>
                <a:cxn ang="0">
                  <a:pos x="3392" y="158"/>
                </a:cxn>
                <a:cxn ang="0">
                  <a:pos x="3174" y="166"/>
                </a:cxn>
                <a:cxn ang="0">
                  <a:pos x="2960" y="172"/>
                </a:cxn>
                <a:cxn ang="0">
                  <a:pos x="2748" y="174"/>
                </a:cxn>
                <a:cxn ang="0">
                  <a:pos x="2542" y="174"/>
                </a:cxn>
                <a:cxn ang="0">
                  <a:pos x="2338" y="174"/>
                </a:cxn>
                <a:cxn ang="0">
                  <a:pos x="2140" y="170"/>
                </a:cxn>
                <a:cxn ang="0">
                  <a:pos x="1948" y="164"/>
                </a:cxn>
                <a:cxn ang="0">
                  <a:pos x="1762" y="156"/>
                </a:cxn>
                <a:cxn ang="0">
                  <a:pos x="1582" y="148"/>
                </a:cxn>
                <a:cxn ang="0">
                  <a:pos x="1410" y="138"/>
                </a:cxn>
                <a:cxn ang="0">
                  <a:pos x="1244" y="128"/>
                </a:cxn>
                <a:cxn ang="0">
                  <a:pos x="1088" y="116"/>
                </a:cxn>
                <a:cxn ang="0">
                  <a:pos x="938" y="104"/>
                </a:cxn>
                <a:cxn ang="0">
                  <a:pos x="668" y="78"/>
                </a:cxn>
                <a:cxn ang="0">
                  <a:pos x="438" y="54"/>
                </a:cxn>
                <a:cxn ang="0">
                  <a:pos x="254" y="34"/>
                </a:cxn>
                <a:cxn ang="0">
                  <a:pos x="116" y="16"/>
                </a:cxn>
                <a:cxn ang="0">
                  <a:pos x="0" y="0"/>
                </a:cxn>
                <a:cxn ang="0">
                  <a:pos x="0" y="0"/>
                </a:cxn>
              </a:cxnLst>
              <a:rect l="T0" t="T1" r="T2" b="T3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912394">
              <a:off x="3319527" y="1458824"/>
              <a:ext cx="2377944" cy="317500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7623"/>
            </a:xfrm>
            <a:custGeom>
              <a:avLst/>
              <a:gdLst>
                <a:gd name="T0" fmla="*/ 0 w 5760"/>
                <a:gd name="T1" fmla="*/ 0 h 4320"/>
                <a:gd name="T2" fmla="*/ 5760 w 5760"/>
                <a:gd name="T3" fmla="*/ 4320 h 4320"/>
              </a:gdLst>
              <a:ahLst/>
              <a:cxnLst>
                <a:cxn ang="0">
                  <a:pos x="0" y="0"/>
                </a:cxn>
                <a:cxn ang="0">
                  <a:pos x="0" y="4320"/>
                </a:cxn>
                <a:cxn ang="0">
                  <a:pos x="5760" y="4320"/>
                </a:cxn>
                <a:cxn ang="0">
                  <a:pos x="5760" y="0"/>
                </a:cxn>
                <a:cxn ang="0">
                  <a:pos x="0" y="0"/>
                </a:cxn>
                <a:cxn ang="0">
                  <a:pos x="5444" y="4004"/>
                </a:cxn>
                <a:cxn ang="0">
                  <a:pos x="324" y="4004"/>
                </a:cxn>
                <a:cxn ang="0">
                  <a:pos x="324" y="324"/>
                </a:cxn>
                <a:cxn ang="0">
                  <a:pos x="5444" y="324"/>
                </a:cxn>
                <a:cxn ang="0">
                  <a:pos x="5444" y="4004"/>
                </a:cxn>
              </a:cxnLst>
              <a:rect l="T0" t="T1" r="T2" b="T3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" name="Rectangle 7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74DDC-4C08-4C52-976F-204F445EB26A}" type="datetimeFigureOut">
              <a:rPr lang="ru-RU"/>
              <a:pPr>
                <a:defRPr/>
              </a:pPr>
              <a:t>23.09.2019</a:t>
            </a:fld>
            <a:endParaRPr lang="ru-RU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797FE03C-1A71-480C-8AAE-160A3BF9B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7BE4-8B7D-48C2-AB62-440F247DBCC6}" type="datetimeFigureOut">
              <a:rPr lang="ru-RU"/>
              <a:pPr>
                <a:defRPr/>
              </a:pPr>
              <a:t>23.09.2019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B2459-2A15-4FC2-A070-91B437680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24088-2C12-4D21-AB9A-34DE7F1C10CE}" type="datetimeFigureOut">
              <a:rPr lang="ru-RU"/>
              <a:pPr>
                <a:defRPr/>
              </a:pPr>
              <a:t>23.09.2019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C70D9-2F07-4844-9744-4F071BCCE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5E9A8-E56C-4280-9CFD-73BAFB8C769A}" type="datetimeFigureOut">
              <a:rPr lang="ru-RU"/>
              <a:pPr>
                <a:defRPr/>
              </a:pPr>
              <a:t>23.09.2019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339DA-9DB2-4BEA-9BF3-048E586DE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A86D6-A264-4916-AB6C-12E7CD737A1F}" type="datetimeFigureOut">
              <a:rPr lang="ru-RU"/>
              <a:pPr>
                <a:defRPr/>
              </a:pPr>
              <a:t>23.09.2019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3A83DF3F-A5C7-423C-B4A8-76A8D4FE47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0"/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1"/>
            <p:cNvSpPr>
              <a:spLocks/>
            </p:cNvSpPr>
            <p:nvPr/>
          </p:nvSpPr>
          <p:spPr bwMode="gray">
            <a:xfrm rot="-5400000">
              <a:off x="2548896" y="1765906"/>
              <a:ext cx="5995659" cy="3327400"/>
            </a:xfrm>
            <a:custGeom>
              <a:avLst/>
              <a:gdLst>
                <a:gd name="T0" fmla="*/ 0 w 4960"/>
                <a:gd name="T1" fmla="*/ 0 h 2752"/>
                <a:gd name="T2" fmla="*/ 4960 w 4960"/>
                <a:gd name="T3" fmla="*/ 2752 h 2752"/>
              </a:gdLst>
              <a:ahLst/>
              <a:cxnLst>
                <a:cxn ang="0">
                  <a:pos x="0" y="0"/>
                </a:cxn>
                <a:cxn ang="0">
                  <a:pos x="0" y="324"/>
                </a:cxn>
                <a:cxn ang="0">
                  <a:pos x="0" y="1992"/>
                </a:cxn>
                <a:cxn ang="0">
                  <a:pos x="0" y="2752"/>
                </a:cxn>
                <a:cxn ang="0">
                  <a:pos x="4960" y="2752"/>
                </a:cxn>
                <a:cxn ang="0">
                  <a:pos x="4960" y="1992"/>
                </a:cxn>
                <a:cxn ang="0">
                  <a:pos x="4960" y="324"/>
                </a:cxn>
                <a:cxn ang="0">
                  <a:pos x="4960" y="0"/>
                </a:cxn>
                <a:cxn ang="0">
                  <a:pos x="4960" y="0"/>
                </a:cxn>
                <a:cxn ang="0">
                  <a:pos x="4734" y="34"/>
                </a:cxn>
                <a:cxn ang="0">
                  <a:pos x="4510" y="64"/>
                </a:cxn>
                <a:cxn ang="0">
                  <a:pos x="4284" y="90"/>
                </a:cxn>
                <a:cxn ang="0">
                  <a:pos x="4060" y="114"/>
                </a:cxn>
                <a:cxn ang="0">
                  <a:pos x="3836" y="132"/>
                </a:cxn>
                <a:cxn ang="0">
                  <a:pos x="3614" y="146"/>
                </a:cxn>
                <a:cxn ang="0">
                  <a:pos x="3392" y="158"/>
                </a:cxn>
                <a:cxn ang="0">
                  <a:pos x="3174" y="166"/>
                </a:cxn>
                <a:cxn ang="0">
                  <a:pos x="2960" y="172"/>
                </a:cxn>
                <a:cxn ang="0">
                  <a:pos x="2748" y="174"/>
                </a:cxn>
                <a:cxn ang="0">
                  <a:pos x="2542" y="174"/>
                </a:cxn>
                <a:cxn ang="0">
                  <a:pos x="2338" y="174"/>
                </a:cxn>
                <a:cxn ang="0">
                  <a:pos x="2140" y="170"/>
                </a:cxn>
                <a:cxn ang="0">
                  <a:pos x="1948" y="164"/>
                </a:cxn>
                <a:cxn ang="0">
                  <a:pos x="1762" y="156"/>
                </a:cxn>
                <a:cxn ang="0">
                  <a:pos x="1582" y="148"/>
                </a:cxn>
                <a:cxn ang="0">
                  <a:pos x="1410" y="138"/>
                </a:cxn>
                <a:cxn ang="0">
                  <a:pos x="1244" y="128"/>
                </a:cxn>
                <a:cxn ang="0">
                  <a:pos x="1088" y="116"/>
                </a:cxn>
                <a:cxn ang="0">
                  <a:pos x="938" y="104"/>
                </a:cxn>
                <a:cxn ang="0">
                  <a:pos x="668" y="78"/>
                </a:cxn>
                <a:cxn ang="0">
                  <a:pos x="438" y="54"/>
                </a:cxn>
                <a:cxn ang="0">
                  <a:pos x="254" y="34"/>
                </a:cxn>
                <a:cxn ang="0">
                  <a:pos x="116" y="16"/>
                </a:cxn>
                <a:cxn ang="0">
                  <a:pos x="0" y="0"/>
                </a:cxn>
                <a:cxn ang="0">
                  <a:pos x="0" y="0"/>
                </a:cxn>
              </a:cxnLst>
              <a:rect l="T0" t="T1" r="T2" b="T3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912394">
              <a:off x="2770252" y="1458824"/>
              <a:ext cx="2377944" cy="317500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7623"/>
            </a:xfrm>
            <a:custGeom>
              <a:avLst/>
              <a:gdLst>
                <a:gd name="T0" fmla="*/ 0 w 5760"/>
                <a:gd name="T1" fmla="*/ 0 h 4320"/>
                <a:gd name="T2" fmla="*/ 5760 w 5760"/>
                <a:gd name="T3" fmla="*/ 4320 h 4320"/>
              </a:gdLst>
              <a:ahLst/>
              <a:cxnLst>
                <a:cxn ang="0">
                  <a:pos x="0" y="0"/>
                </a:cxn>
                <a:cxn ang="0">
                  <a:pos x="0" y="4320"/>
                </a:cxn>
                <a:cxn ang="0">
                  <a:pos x="5760" y="4320"/>
                </a:cxn>
                <a:cxn ang="0">
                  <a:pos x="5760" y="0"/>
                </a:cxn>
                <a:cxn ang="0">
                  <a:pos x="0" y="0"/>
                </a:cxn>
                <a:cxn ang="0">
                  <a:pos x="5444" y="4004"/>
                </a:cxn>
                <a:cxn ang="0">
                  <a:pos x="324" y="4004"/>
                </a:cxn>
                <a:cxn ang="0">
                  <a:pos x="324" y="324"/>
                </a:cxn>
                <a:cxn ang="0">
                  <a:pos x="5444" y="324"/>
                </a:cxn>
                <a:cxn ang="0">
                  <a:pos x="5444" y="4004"/>
                </a:cxn>
              </a:cxnLst>
              <a:rect l="T0" t="T1" r="T2" b="T3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6" name="Rectangle 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77367-9059-42CD-AA92-EF91960E7008}" type="datetimeFigureOut">
              <a:rPr lang="ru-RU"/>
              <a:pPr>
                <a:defRPr/>
              </a:pPr>
              <a:t>23.09.2019</a:t>
            </a:fld>
            <a:endParaRPr lang="ru-RU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28F73662-F948-47D9-BC72-B0F6586C8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0"/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1"/>
            <p:cNvSpPr>
              <a:spLocks/>
            </p:cNvSpPr>
            <p:nvPr/>
          </p:nvSpPr>
          <p:spPr bwMode="gray">
            <a:xfrm rot="-5400000">
              <a:off x="2852903" y="1766699"/>
              <a:ext cx="5995659" cy="3325813"/>
            </a:xfrm>
            <a:custGeom>
              <a:avLst/>
              <a:gdLst>
                <a:gd name="T0" fmla="*/ 0 w 4960"/>
                <a:gd name="T1" fmla="*/ 0 h 2752"/>
                <a:gd name="T2" fmla="*/ 4960 w 4960"/>
                <a:gd name="T3" fmla="*/ 2752 h 2752"/>
              </a:gdLst>
              <a:ahLst/>
              <a:cxnLst>
                <a:cxn ang="0">
                  <a:pos x="0" y="0"/>
                </a:cxn>
                <a:cxn ang="0">
                  <a:pos x="0" y="324"/>
                </a:cxn>
                <a:cxn ang="0">
                  <a:pos x="0" y="1992"/>
                </a:cxn>
                <a:cxn ang="0">
                  <a:pos x="0" y="2752"/>
                </a:cxn>
                <a:cxn ang="0">
                  <a:pos x="4960" y="2752"/>
                </a:cxn>
                <a:cxn ang="0">
                  <a:pos x="4960" y="1992"/>
                </a:cxn>
                <a:cxn ang="0">
                  <a:pos x="4960" y="324"/>
                </a:cxn>
                <a:cxn ang="0">
                  <a:pos x="4960" y="0"/>
                </a:cxn>
                <a:cxn ang="0">
                  <a:pos x="4960" y="0"/>
                </a:cxn>
                <a:cxn ang="0">
                  <a:pos x="4734" y="34"/>
                </a:cxn>
                <a:cxn ang="0">
                  <a:pos x="4510" y="64"/>
                </a:cxn>
                <a:cxn ang="0">
                  <a:pos x="4284" y="90"/>
                </a:cxn>
                <a:cxn ang="0">
                  <a:pos x="4060" y="114"/>
                </a:cxn>
                <a:cxn ang="0">
                  <a:pos x="3836" y="132"/>
                </a:cxn>
                <a:cxn ang="0">
                  <a:pos x="3614" y="146"/>
                </a:cxn>
                <a:cxn ang="0">
                  <a:pos x="3392" y="158"/>
                </a:cxn>
                <a:cxn ang="0">
                  <a:pos x="3174" y="166"/>
                </a:cxn>
                <a:cxn ang="0">
                  <a:pos x="2960" y="172"/>
                </a:cxn>
                <a:cxn ang="0">
                  <a:pos x="2748" y="174"/>
                </a:cxn>
                <a:cxn ang="0">
                  <a:pos x="2542" y="174"/>
                </a:cxn>
                <a:cxn ang="0">
                  <a:pos x="2338" y="174"/>
                </a:cxn>
                <a:cxn ang="0">
                  <a:pos x="2140" y="170"/>
                </a:cxn>
                <a:cxn ang="0">
                  <a:pos x="1948" y="164"/>
                </a:cxn>
                <a:cxn ang="0">
                  <a:pos x="1762" y="156"/>
                </a:cxn>
                <a:cxn ang="0">
                  <a:pos x="1582" y="148"/>
                </a:cxn>
                <a:cxn ang="0">
                  <a:pos x="1410" y="138"/>
                </a:cxn>
                <a:cxn ang="0">
                  <a:pos x="1244" y="128"/>
                </a:cxn>
                <a:cxn ang="0">
                  <a:pos x="1088" y="116"/>
                </a:cxn>
                <a:cxn ang="0">
                  <a:pos x="938" y="104"/>
                </a:cxn>
                <a:cxn ang="0">
                  <a:pos x="668" y="78"/>
                </a:cxn>
                <a:cxn ang="0">
                  <a:pos x="438" y="54"/>
                </a:cxn>
                <a:cxn ang="0">
                  <a:pos x="254" y="34"/>
                </a:cxn>
                <a:cxn ang="0">
                  <a:pos x="116" y="16"/>
                </a:cxn>
                <a:cxn ang="0">
                  <a:pos x="0" y="0"/>
                </a:cxn>
                <a:cxn ang="0">
                  <a:pos x="0" y="0"/>
                </a:cxn>
              </a:cxnLst>
              <a:rect l="T0" t="T1" r="T2" b="T3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912394">
              <a:off x="3075052" y="1458824"/>
              <a:ext cx="2377944" cy="317500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7623"/>
            </a:xfrm>
            <a:custGeom>
              <a:avLst/>
              <a:gdLst>
                <a:gd name="T0" fmla="*/ 0 w 5760"/>
                <a:gd name="T1" fmla="*/ 0 h 4320"/>
                <a:gd name="T2" fmla="*/ 5760 w 5760"/>
                <a:gd name="T3" fmla="*/ 4320 h 4320"/>
              </a:gdLst>
              <a:ahLst/>
              <a:cxnLst>
                <a:cxn ang="0">
                  <a:pos x="0" y="0"/>
                </a:cxn>
                <a:cxn ang="0">
                  <a:pos x="0" y="4320"/>
                </a:cxn>
                <a:cxn ang="0">
                  <a:pos x="5760" y="4320"/>
                </a:cxn>
                <a:cxn ang="0">
                  <a:pos x="5760" y="0"/>
                </a:cxn>
                <a:cxn ang="0">
                  <a:pos x="0" y="0"/>
                </a:cxn>
                <a:cxn ang="0">
                  <a:pos x="5444" y="4004"/>
                </a:cxn>
                <a:cxn ang="0">
                  <a:pos x="324" y="4004"/>
                </a:cxn>
                <a:cxn ang="0">
                  <a:pos x="324" y="324"/>
                </a:cxn>
                <a:cxn ang="0">
                  <a:pos x="5444" y="324"/>
                </a:cxn>
                <a:cxn ang="0">
                  <a:pos x="5444" y="4004"/>
                </a:cxn>
              </a:cxnLst>
              <a:rect l="T0" t="T1" r="T2" b="T3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6" name="Rectangle 9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BC239-E7E3-4381-88A2-94E13E8788F7}" type="datetimeFigureOut">
              <a:rPr lang="ru-RU"/>
              <a:pPr>
                <a:defRPr/>
              </a:pPr>
              <a:t>23.09.2019</a:t>
            </a:fld>
            <a:endParaRPr lang="ru-RU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FE633F4E-220C-458C-84E2-6B9A94776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5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1" name="Freeform 5"/>
            <p:cNvSpPr>
              <a:spLocks/>
            </p:cNvSpPr>
            <p:nvPr/>
          </p:nvSpPr>
          <p:spPr bwMode="gray">
            <a:xfrm rot="-589932">
              <a:off x="6359525" y="1790602"/>
              <a:ext cx="2378075" cy="317483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2" name="Freeform 24"/>
            <p:cNvSpPr>
              <a:spLocks/>
            </p:cNvSpPr>
            <p:nvPr/>
          </p:nvSpPr>
          <p:spPr bwMode="gray">
            <a:xfrm>
              <a:off x="485775" y="1855686"/>
              <a:ext cx="8172450" cy="4535238"/>
            </a:xfrm>
            <a:custGeom>
              <a:avLst/>
              <a:gdLst>
                <a:gd name="T0" fmla="*/ 0 w 4960"/>
                <a:gd name="T1" fmla="*/ 0 h 2752"/>
                <a:gd name="T2" fmla="*/ 4960 w 4960"/>
                <a:gd name="T3" fmla="*/ 2752 h 2752"/>
              </a:gdLst>
              <a:ahLst/>
              <a:cxnLst>
                <a:cxn ang="0">
                  <a:pos x="0" y="0"/>
                </a:cxn>
                <a:cxn ang="0">
                  <a:pos x="0" y="324"/>
                </a:cxn>
                <a:cxn ang="0">
                  <a:pos x="0" y="1992"/>
                </a:cxn>
                <a:cxn ang="0">
                  <a:pos x="0" y="2752"/>
                </a:cxn>
                <a:cxn ang="0">
                  <a:pos x="4960" y="2752"/>
                </a:cxn>
                <a:cxn ang="0">
                  <a:pos x="4960" y="1992"/>
                </a:cxn>
                <a:cxn ang="0">
                  <a:pos x="4960" y="324"/>
                </a:cxn>
                <a:cxn ang="0">
                  <a:pos x="4960" y="0"/>
                </a:cxn>
                <a:cxn ang="0">
                  <a:pos x="4960" y="0"/>
                </a:cxn>
                <a:cxn ang="0">
                  <a:pos x="4734" y="34"/>
                </a:cxn>
                <a:cxn ang="0">
                  <a:pos x="4510" y="64"/>
                </a:cxn>
                <a:cxn ang="0">
                  <a:pos x="4284" y="90"/>
                </a:cxn>
                <a:cxn ang="0">
                  <a:pos x="4060" y="114"/>
                </a:cxn>
                <a:cxn ang="0">
                  <a:pos x="3836" y="132"/>
                </a:cxn>
                <a:cxn ang="0">
                  <a:pos x="3614" y="146"/>
                </a:cxn>
                <a:cxn ang="0">
                  <a:pos x="3392" y="158"/>
                </a:cxn>
                <a:cxn ang="0">
                  <a:pos x="3174" y="166"/>
                </a:cxn>
                <a:cxn ang="0">
                  <a:pos x="2960" y="172"/>
                </a:cxn>
                <a:cxn ang="0">
                  <a:pos x="2748" y="174"/>
                </a:cxn>
                <a:cxn ang="0">
                  <a:pos x="2542" y="174"/>
                </a:cxn>
                <a:cxn ang="0">
                  <a:pos x="2338" y="174"/>
                </a:cxn>
                <a:cxn ang="0">
                  <a:pos x="2140" y="170"/>
                </a:cxn>
                <a:cxn ang="0">
                  <a:pos x="1948" y="164"/>
                </a:cxn>
                <a:cxn ang="0">
                  <a:pos x="1762" y="156"/>
                </a:cxn>
                <a:cxn ang="0">
                  <a:pos x="1582" y="148"/>
                </a:cxn>
                <a:cxn ang="0">
                  <a:pos x="1410" y="138"/>
                </a:cxn>
                <a:cxn ang="0">
                  <a:pos x="1244" y="128"/>
                </a:cxn>
                <a:cxn ang="0">
                  <a:pos x="1088" y="116"/>
                </a:cxn>
                <a:cxn ang="0">
                  <a:pos x="938" y="104"/>
                </a:cxn>
                <a:cxn ang="0">
                  <a:pos x="668" y="78"/>
                </a:cxn>
                <a:cxn ang="0">
                  <a:pos x="438" y="54"/>
                </a:cxn>
                <a:cxn ang="0">
                  <a:pos x="254" y="34"/>
                </a:cxn>
                <a:cxn ang="0">
                  <a:pos x="116" y="16"/>
                </a:cxn>
                <a:cxn ang="0">
                  <a:pos x="0" y="0"/>
                </a:cxn>
                <a:cxn ang="0">
                  <a:pos x="0" y="0"/>
                </a:cxn>
              </a:cxnLst>
              <a:rect l="T0" t="T1" r="T2" b="T3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7623"/>
            </a:xfrm>
            <a:custGeom>
              <a:avLst/>
              <a:gdLst>
                <a:gd name="T0" fmla="*/ 0 w 5760"/>
                <a:gd name="T1" fmla="*/ 0 h 4320"/>
                <a:gd name="T2" fmla="*/ 5760 w 5760"/>
                <a:gd name="T3" fmla="*/ 4320 h 4320"/>
              </a:gdLst>
              <a:ahLst/>
              <a:cxnLst>
                <a:cxn ang="0">
                  <a:pos x="0" y="0"/>
                </a:cxn>
                <a:cxn ang="0">
                  <a:pos x="0" y="4320"/>
                </a:cxn>
                <a:cxn ang="0">
                  <a:pos x="5760" y="4320"/>
                </a:cxn>
                <a:cxn ang="0">
                  <a:pos x="5760" y="0"/>
                </a:cxn>
                <a:cxn ang="0">
                  <a:pos x="0" y="0"/>
                </a:cxn>
                <a:cxn ang="0">
                  <a:pos x="5444" y="4004"/>
                </a:cxn>
                <a:cxn ang="0">
                  <a:pos x="324" y="4004"/>
                </a:cxn>
                <a:cxn ang="0">
                  <a:pos x="324" y="324"/>
                </a:cxn>
                <a:cxn ang="0">
                  <a:pos x="5444" y="324"/>
                </a:cxn>
                <a:cxn ang="0">
                  <a:pos x="5444" y="4004"/>
                </a:cxn>
              </a:cxnLst>
              <a:rect l="T0" t="T1" r="T2" b="T3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866775" y="927100"/>
            <a:ext cx="6345238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63600" y="2489200"/>
            <a:ext cx="6346825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3963" y="6365875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1" i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FEE2ED-4B09-408B-B7A3-3D9E4262F068}" type="datetimeFigureOut">
              <a:rPr lang="ru-RU"/>
              <a:pPr>
                <a:defRPr/>
              </a:pPr>
              <a:t>23.09.2019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1" i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2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738" y="295275"/>
            <a:ext cx="790575" cy="768350"/>
          </a:xfrm>
          <a:prstGeom prst="rect">
            <a:avLst/>
          </a:prstGeom>
        </p:spPr>
        <p:txBody>
          <a:bodyPr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5750E1-7BBF-41A5-AFA6-1AE5301E1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2" r:id="rId2"/>
    <p:sldLayoutId id="2147483704" r:id="rId3"/>
    <p:sldLayoutId id="2147483701" r:id="rId4"/>
    <p:sldLayoutId id="2147483700" r:id="rId5"/>
    <p:sldLayoutId id="2147483699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698" r:id="rId1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685800" indent="-282575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95885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233488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1508125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/>
          </p:nvPr>
        </p:nvSpPr>
        <p:spPr>
          <a:xfrm>
            <a:off x="755650" y="1916113"/>
            <a:ext cx="7543800" cy="4824412"/>
          </a:xfrm>
        </p:spPr>
        <p:txBody>
          <a:bodyPr/>
          <a:lstStyle/>
          <a:p>
            <a:pPr algn="ctr" eaLnBrk="1" hangingPunct="1"/>
            <a:r>
              <a:rPr lang="kk-KZ" sz="4400" b="1" i="1" smtClean="0"/>
              <a:t/>
            </a:r>
            <a:br>
              <a:rPr lang="kk-KZ" sz="4400" b="1" i="1" smtClean="0"/>
            </a:br>
            <a:r>
              <a:rPr lang="kk-KZ" sz="4400" b="1" i="1" smtClean="0"/>
              <a:t/>
            </a:r>
            <a:br>
              <a:rPr lang="kk-KZ" sz="4400" b="1" i="1" smtClean="0"/>
            </a:br>
            <a:r>
              <a:rPr lang="kk-KZ" sz="4400" b="1" i="1" smtClean="0"/>
              <a:t/>
            </a:r>
            <a:br>
              <a:rPr lang="kk-KZ" sz="4400" b="1" i="1" smtClean="0"/>
            </a:br>
            <a:r>
              <a:rPr lang="kk-KZ" sz="4400" b="1" i="1" smtClean="0"/>
              <a:t/>
            </a:r>
            <a:br>
              <a:rPr lang="kk-KZ" sz="4400" b="1" i="1" smtClean="0"/>
            </a:br>
            <a:r>
              <a:rPr lang="kk-KZ" sz="4400" b="1" i="1" smtClean="0"/>
              <a:t/>
            </a:r>
            <a:br>
              <a:rPr lang="kk-KZ" sz="4400" b="1" i="1" smtClean="0"/>
            </a:br>
            <a:r>
              <a:rPr lang="kk-KZ" sz="4400" b="1" i="1" smtClean="0"/>
              <a:t/>
            </a:r>
            <a:br>
              <a:rPr lang="kk-KZ" sz="4400" b="1" i="1" smtClean="0"/>
            </a:br>
            <a:r>
              <a:rPr lang="kk-KZ" sz="4400" b="1" i="1" smtClean="0"/>
              <a:t/>
            </a:r>
            <a:br>
              <a:rPr lang="kk-KZ" sz="4400" b="1" i="1" smtClean="0"/>
            </a:br>
            <a:r>
              <a:rPr lang="kk-KZ" sz="4400" b="1" i="1" smtClean="0"/>
              <a:t/>
            </a:r>
            <a:br>
              <a:rPr lang="kk-KZ" sz="4400" b="1" i="1" smtClean="0"/>
            </a:br>
            <a:r>
              <a:rPr lang="kk-KZ" sz="4400" b="1" i="1" smtClean="0"/>
              <a:t/>
            </a:r>
            <a:br>
              <a:rPr lang="kk-KZ" sz="4400" b="1" i="1" smtClean="0"/>
            </a:br>
            <a:r>
              <a:rPr lang="kk-KZ" sz="4400" b="1" i="1" smtClean="0"/>
              <a:t/>
            </a:r>
            <a:br>
              <a:rPr lang="kk-KZ" sz="4400" b="1" i="1" smtClean="0"/>
            </a:br>
            <a:r>
              <a:rPr lang="kk-KZ" sz="4400" b="1" i="1" smtClean="0"/>
              <a:t/>
            </a:r>
            <a:br>
              <a:rPr lang="kk-KZ" sz="4400" b="1" i="1" smtClean="0"/>
            </a:br>
            <a:r>
              <a:rPr lang="kk-KZ" sz="4400" b="1" i="1" smtClean="0"/>
              <a:t/>
            </a:r>
            <a:br>
              <a:rPr lang="kk-KZ" sz="4400" b="1" i="1" smtClean="0"/>
            </a:br>
            <a:r>
              <a:rPr lang="kk-KZ" sz="4400" b="1" i="1" smtClean="0"/>
              <a:t/>
            </a:r>
            <a:br>
              <a:rPr lang="kk-KZ" sz="4400" b="1" i="1" smtClean="0"/>
            </a:br>
            <a:r>
              <a:rPr lang="kk-KZ" sz="4400" b="1" i="1" smtClean="0"/>
              <a:t/>
            </a:r>
            <a:br>
              <a:rPr lang="kk-KZ" sz="4400" b="1" i="1" smtClean="0"/>
            </a:br>
            <a:r>
              <a:rPr lang="kk-KZ" sz="4400" b="1" i="1" smtClean="0"/>
              <a:t/>
            </a:r>
            <a:br>
              <a:rPr lang="kk-KZ" sz="4400" b="1" i="1" smtClean="0"/>
            </a:br>
            <a:r>
              <a:rPr lang="lv-LV" sz="4400" b="1" i="1" smtClean="0"/>
              <a:t>Qyrku’iektin’  jiyrma u’shi</a:t>
            </a:r>
            <a:r>
              <a:rPr lang="kk-KZ" sz="4400" b="1" i="1" smtClean="0"/>
              <a:t/>
            </a:r>
            <a:br>
              <a:rPr lang="kk-KZ" sz="4400" b="1" i="1" smtClean="0"/>
            </a:br>
            <a:r>
              <a:rPr lang="kk-KZ" sz="4400" b="1" i="1" smtClean="0"/>
              <a:t/>
            </a:r>
            <a:br>
              <a:rPr lang="kk-KZ" sz="4400" b="1" i="1" smtClean="0"/>
            </a:br>
            <a:r>
              <a:rPr lang="lv-LV" sz="4400" b="1" i="1" smtClean="0">
                <a:latin typeface="Times New Roman" pitchFamily="18" charset="0"/>
                <a:cs typeface="Times New Roman" pitchFamily="18" charset="0"/>
              </a:rPr>
              <a:t>Synyp  jumysy</a:t>
            </a:r>
            <a:r>
              <a:rPr lang="kk-KZ" sz="4400" b="1" i="1" smtClean="0"/>
              <a:t/>
            </a:r>
            <a:br>
              <a:rPr lang="kk-KZ" sz="4400" b="1" i="1" smtClean="0"/>
            </a:br>
            <a:r>
              <a:rPr lang="kk-KZ" sz="4400" b="1" i="1" smtClean="0"/>
              <a:t/>
            </a:r>
            <a:br>
              <a:rPr lang="kk-KZ" sz="4400" b="1" i="1" smtClean="0"/>
            </a:br>
            <a:r>
              <a:rPr lang="kk-KZ" sz="4400" b="1" i="1" smtClean="0"/>
              <a:t/>
            </a:r>
            <a:br>
              <a:rPr lang="kk-KZ" sz="4400" b="1" i="1" smtClean="0"/>
            </a:br>
            <a:r>
              <a:rPr lang="kk-KZ" sz="4400" b="1" i="1" smtClean="0"/>
              <a:t/>
            </a:r>
            <a:br>
              <a:rPr lang="kk-KZ" sz="4400" b="1" i="1" smtClean="0"/>
            </a:br>
            <a:endParaRPr lang="ru-RU" sz="4400" b="1" i="1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kk-KZ" b="1" smtClean="0">
                <a:latin typeface="Times New Roman" pitchFamily="18" charset="0"/>
              </a:rPr>
              <a:t>Сабақты бекіту: Тест тапсырмалары</a:t>
            </a:r>
            <a:r>
              <a:rPr lang="ru-RU" smtClean="0"/>
              <a:t> 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2133600"/>
            <a:ext cx="7920038" cy="4464050"/>
          </a:xfrm>
          <a:solidFill>
            <a:srgbClr val="00FFFF"/>
          </a:solidFill>
        </p:spPr>
        <p:txBody>
          <a:bodyPr/>
          <a:lstStyle/>
          <a:p>
            <a:pPr marL="609600" indent="-609600" defTabSz="914400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kk-KZ" smtClean="0"/>
              <a:t>1. Күшейтпелі шырайды табыңыз</a:t>
            </a:r>
          </a:p>
          <a:p>
            <a:pPr marL="609600" indent="-609600" defTabSz="914400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kk-KZ" smtClean="0"/>
              <a:t>А) терең</a:t>
            </a:r>
          </a:p>
          <a:p>
            <a:pPr marL="609600" indent="-609600" defTabSz="914400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kk-KZ" smtClean="0"/>
              <a:t>В) қызыл сары</a:t>
            </a:r>
          </a:p>
          <a:p>
            <a:pPr marL="609600" indent="-609600" defTabSz="914400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kk-KZ" smtClean="0"/>
              <a:t>С) қып қызыл</a:t>
            </a:r>
          </a:p>
          <a:p>
            <a:pPr marL="609600" indent="-609600" defTabSz="914400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kk-KZ" smtClean="0"/>
              <a:t>Д) ақшыл</a:t>
            </a:r>
          </a:p>
          <a:p>
            <a:pPr marL="609600" indent="-609600" defTabSz="914400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kk-KZ" smtClean="0"/>
              <a:t>Е) жақсыдан үйрен</a:t>
            </a:r>
          </a:p>
          <a:p>
            <a:pPr marL="609600" indent="-609600" defTabSz="914400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kk-KZ" smtClean="0"/>
              <a:t>2. Сын есімнің сұрақтарын табыңыз.</a:t>
            </a:r>
          </a:p>
          <a:p>
            <a:pPr marL="609600" indent="-609600" defTabSz="914400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kk-KZ" smtClean="0"/>
              <a:t>А) кімнің?  Ненің?</a:t>
            </a:r>
          </a:p>
          <a:p>
            <a:pPr marL="609600" indent="-609600" defTabSz="914400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kk-KZ" smtClean="0"/>
              <a:t>В) қандай? Қай?</a:t>
            </a:r>
          </a:p>
          <a:p>
            <a:pPr marL="609600" indent="-609600" defTabSz="914400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kk-KZ" smtClean="0"/>
              <a:t>С) қайдан? Қайтіп?</a:t>
            </a:r>
          </a:p>
          <a:p>
            <a:pPr marL="609600" indent="-609600" defTabSz="914400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kk-KZ" smtClean="0"/>
              <a:t>Д) қанша? Неше?</a:t>
            </a:r>
          </a:p>
          <a:p>
            <a:pPr marL="609600" indent="-609600" defTabSz="914400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kk-KZ" smtClean="0"/>
              <a:t>Е) қалай? Қайдан?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549275"/>
            <a:ext cx="7632700" cy="5973763"/>
          </a:xfrm>
          <a:solidFill>
            <a:srgbClr val="00FFFF"/>
          </a:solidFill>
        </p:spPr>
        <p:txBody>
          <a:bodyPr/>
          <a:lstStyle/>
          <a:p>
            <a:pPr marL="609600" indent="-609600" defTabSz="914400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kk-KZ" sz="1600" smtClean="0"/>
              <a:t>3. Заттың түрін, түсін, сапасын, көлемін білдіретін сөз табын табыңыз.</a:t>
            </a:r>
          </a:p>
          <a:p>
            <a:pPr marL="609600" indent="-609600" defTabSz="914400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kk-KZ" sz="1600" smtClean="0"/>
              <a:t>А) үстеу</a:t>
            </a:r>
          </a:p>
          <a:p>
            <a:pPr marL="609600" indent="-609600" defTabSz="914400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kk-KZ" sz="1600" smtClean="0"/>
              <a:t>В) сын есім</a:t>
            </a:r>
          </a:p>
          <a:p>
            <a:pPr marL="609600" indent="-609600" defTabSz="914400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kk-KZ" sz="1600" smtClean="0"/>
              <a:t>С) зат есім</a:t>
            </a:r>
          </a:p>
          <a:p>
            <a:pPr marL="609600" indent="-609600" defTabSz="914400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kk-KZ" sz="1600" smtClean="0"/>
              <a:t>Д) сан есім</a:t>
            </a:r>
          </a:p>
          <a:p>
            <a:pPr marL="609600" indent="-609600" defTabSz="914400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kk-KZ" sz="1600" smtClean="0"/>
              <a:t>Е) шылау</a:t>
            </a:r>
          </a:p>
          <a:p>
            <a:pPr marL="609600" indent="-609600" defTabSz="914400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kk-KZ" sz="1600" smtClean="0"/>
              <a:t>4. Салыстырмалы шырайды табыңыз.</a:t>
            </a:r>
          </a:p>
          <a:p>
            <a:pPr marL="609600" indent="-609600" defTabSz="914400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kk-KZ" sz="1600" smtClean="0"/>
              <a:t>А) сарылау</a:t>
            </a:r>
          </a:p>
          <a:p>
            <a:pPr marL="609600" indent="-609600" defTabSz="914400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kk-KZ" sz="1600" smtClean="0"/>
              <a:t>В) көкпеңбек</a:t>
            </a:r>
          </a:p>
          <a:p>
            <a:pPr marL="609600" indent="-609600" defTabSz="914400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kk-KZ" sz="1600" smtClean="0"/>
              <a:t>С) қара</a:t>
            </a:r>
          </a:p>
          <a:p>
            <a:pPr marL="609600" indent="-609600" defTabSz="914400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kk-KZ" sz="1600" smtClean="0"/>
              <a:t>Д) өте үлкен</a:t>
            </a:r>
          </a:p>
          <a:p>
            <a:pPr marL="609600" indent="-609600" defTabSz="914400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kk-KZ" sz="1600" smtClean="0"/>
              <a:t>Е) аппақ</a:t>
            </a:r>
          </a:p>
          <a:p>
            <a:pPr marL="609600" indent="-609600" defTabSz="914400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kk-KZ" sz="1600" smtClean="0"/>
              <a:t>5. Күшейтпелі шырайды табыңыз.</a:t>
            </a:r>
          </a:p>
          <a:p>
            <a:pPr marL="609600" indent="-609600" defTabSz="914400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kk-KZ" sz="1600" smtClean="0"/>
              <a:t>А) алғыр</a:t>
            </a:r>
          </a:p>
          <a:p>
            <a:pPr marL="609600" indent="-609600" defTabSz="914400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kk-KZ" sz="1600" smtClean="0"/>
              <a:t>В) әдемі</a:t>
            </a:r>
          </a:p>
          <a:p>
            <a:pPr marL="609600" indent="-609600" defTabSz="914400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kk-KZ" sz="1600" smtClean="0"/>
              <a:t>С) қымбат</a:t>
            </a:r>
          </a:p>
          <a:p>
            <a:pPr marL="609600" indent="-609600" defTabSz="914400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kk-KZ" sz="1600" smtClean="0"/>
              <a:t>Д) қызыл</a:t>
            </a:r>
          </a:p>
          <a:p>
            <a:pPr marL="609600" indent="-609600" defTabSz="914400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kk-KZ" sz="1600" smtClean="0"/>
              <a:t>Е) ең әдемі</a:t>
            </a:r>
            <a:endParaRPr lang="ru-RU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kk-KZ" b="1" smtClean="0"/>
              <a:t>Жауап кілті:</a:t>
            </a:r>
            <a:r>
              <a:rPr lang="kk-KZ" smtClean="0"/>
              <a:t> </a:t>
            </a:r>
            <a:endParaRPr lang="ru-RU" smtClean="0"/>
          </a:p>
        </p:txBody>
      </p:sp>
      <p:graphicFrame>
        <p:nvGraphicFramePr>
          <p:cNvPr id="41026" name="Group 66"/>
          <p:cNvGraphicFramePr>
            <a:graphicFrameLocks noGrp="1"/>
          </p:cNvGraphicFramePr>
          <p:nvPr>
            <p:ph idx="4294967295"/>
          </p:nvPr>
        </p:nvGraphicFramePr>
        <p:xfrm>
          <a:off x="611188" y="2565400"/>
          <a:ext cx="7848600" cy="2951163"/>
        </p:xfrm>
        <a:graphic>
          <a:graphicData uri="http://schemas.openxmlformats.org/drawingml/2006/table">
            <a:tbl>
              <a:tblPr/>
              <a:tblGrid>
                <a:gridCol w="1570037"/>
                <a:gridCol w="1568450"/>
                <a:gridCol w="1571625"/>
                <a:gridCol w="1568450"/>
                <a:gridCol w="1570038"/>
              </a:tblGrid>
              <a:tr h="1476375"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1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D55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kk-KZ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2</a:t>
                      </a:r>
                      <a:endParaRPr kumimoji="0" lang="kk-KZ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D55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kk-KZ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3</a:t>
                      </a:r>
                      <a:endParaRPr kumimoji="0" lang="kk-KZ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D55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kk-KZ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4</a:t>
                      </a:r>
                      <a:endParaRPr kumimoji="0" lang="kk-KZ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D55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kk-KZ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5</a:t>
                      </a:r>
                      <a:endParaRPr kumimoji="0" lang="kk-KZ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D55D"/>
                    </a:solidFill>
                  </a:tcPr>
                </a:tc>
              </a:tr>
              <a:tr h="1474788"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kk-KZ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с</a:t>
                      </a:r>
                      <a:endParaRPr kumimoji="0" lang="kk-KZ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D55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kk-KZ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в</a:t>
                      </a:r>
                      <a:endParaRPr kumimoji="0" lang="kk-KZ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D55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kk-KZ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в</a:t>
                      </a:r>
                      <a:endParaRPr kumimoji="0" lang="kk-KZ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D55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kk-KZ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а</a:t>
                      </a:r>
                      <a:endParaRPr kumimoji="0" lang="kk-KZ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D55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kk-KZ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е</a:t>
                      </a:r>
                      <a:endParaRPr kumimoji="0" lang="kk-KZ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D55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08175" y="2420938"/>
            <a:ext cx="6346825" cy="3530600"/>
          </a:xfrm>
          <a:solidFill>
            <a:srgbClr val="99CC00"/>
          </a:solidFill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kk-KZ" sz="2400" smtClean="0">
                <a:solidFill>
                  <a:srgbClr val="000099"/>
                </a:solidFill>
              </a:rPr>
              <a:t>«Уақыт» тақырыбы бойынша сын есімді қатыстырып, әңгіме құрастыру  (топпен)</a:t>
            </a:r>
            <a:endParaRPr lang="ru-RU" sz="240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kk-KZ" sz="4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Үй тапсырмасы:</a:t>
            </a:r>
            <a:endParaRPr lang="ru-RU" sz="4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4" name="Объект 2"/>
          <p:cNvSpPr>
            <a:spLocks noGrp="1"/>
          </p:cNvSpPr>
          <p:nvPr>
            <p:ph idx="1"/>
          </p:nvPr>
        </p:nvSpPr>
        <p:spPr>
          <a:xfrm>
            <a:off x="936625" y="2565400"/>
            <a:ext cx="6345238" cy="3530600"/>
          </a:xfrm>
        </p:spPr>
        <p:txBody>
          <a:bodyPr/>
          <a:lstStyle/>
          <a:p>
            <a:pPr eaLnBrk="1" hangingPunct="1"/>
            <a:r>
              <a:rPr lang="kk-KZ" sz="32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«Уақыт – керемет сый» деген тақырыпта эссе жаз.</a:t>
            </a:r>
            <a:endParaRPr lang="ru-RU" sz="3200" b="1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kk-KZ" sz="4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Рефлексия </a:t>
            </a:r>
            <a:endParaRPr lang="ru-RU" sz="48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kk-KZ" sz="5400" b="1" dirty="0" smtClean="0">
                <a:solidFill>
                  <a:schemeClr val="tx1"/>
                </a:solidFill>
              </a:rPr>
              <a:t>         </a:t>
            </a:r>
            <a:r>
              <a:rPr lang="kk-KZ" sz="5400" b="1" dirty="0" smtClean="0">
                <a:solidFill>
                  <a:schemeClr val="accent6">
                    <a:lumMod val="50000"/>
                  </a:schemeClr>
                </a:solidFill>
              </a:rPr>
              <a:t>«3 қ» әдісі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kk-KZ" sz="3600" b="1" dirty="0" smtClean="0">
                <a:solidFill>
                  <a:schemeClr val="accent6">
                    <a:lumMod val="50000"/>
                  </a:schemeClr>
                </a:solidFill>
              </a:rPr>
              <a:t>              </a:t>
            </a:r>
            <a:r>
              <a:rPr lang="kk-KZ" sz="3600" b="1" dirty="0" smtClean="0">
                <a:solidFill>
                  <a:schemeClr val="tx1"/>
                </a:solidFill>
              </a:rPr>
              <a:t>иын......</a:t>
            </a:r>
            <a:endParaRPr lang="kk-KZ" sz="3600" b="1"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kk-KZ" sz="10400" b="1" dirty="0" smtClean="0">
                <a:solidFill>
                  <a:schemeClr val="tx1"/>
                </a:solidFill>
              </a:rPr>
              <a:t>Қ</a:t>
            </a:r>
            <a:r>
              <a:rPr lang="kk-KZ" sz="10400" b="1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kk-KZ" sz="4200" b="1" dirty="0" smtClean="0">
                <a:solidFill>
                  <a:schemeClr val="tx1"/>
                </a:solidFill>
              </a:rPr>
              <a:t>ажет......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kk-KZ" sz="10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0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kk-KZ" sz="4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ызық......        </a:t>
            </a:r>
            <a:endParaRPr lang="kk-KZ" sz="4200" b="1"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kk-KZ" sz="4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kk-KZ" sz="5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5445125"/>
            <a:ext cx="8005763" cy="663575"/>
          </a:xfrm>
        </p:spPr>
        <p:txBody>
          <a:bodyPr rtlCol="0"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kk-KZ" sz="4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Зер салайық!</a:t>
            </a:r>
            <a:endParaRPr lang="ru-RU" sz="48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0" y="685800"/>
            <a:ext cx="7488238" cy="4543425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endParaRPr lang="ru-RU" sz="3200" smtClean="0">
              <a:solidFill>
                <a:srgbClr val="000000"/>
              </a:solidFill>
              <a:latin typeface="Open Sans"/>
            </a:endParaRPr>
          </a:p>
          <a:p>
            <a:pPr marL="0" indent="0" eaLnBrk="1" hangingPunct="1">
              <a:buFont typeface="Wingdings 3" pitchFamily="18" charset="2"/>
              <a:buNone/>
            </a:pPr>
            <a:endParaRPr lang="ru-RU" sz="3200" smtClean="0">
              <a:solidFill>
                <a:srgbClr val="000000"/>
              </a:solidFill>
              <a:latin typeface="Open Sans"/>
            </a:endParaRPr>
          </a:p>
          <a:p>
            <a:pPr marL="0" indent="0" eaLnBrk="1" hangingPunct="1">
              <a:buFont typeface="Wingdings 3" pitchFamily="18" charset="2"/>
              <a:buNone/>
            </a:pPr>
            <a:r>
              <a:rPr lang="ru-RU" sz="3200" smtClean="0">
                <a:solidFill>
                  <a:srgbClr val="000000"/>
                </a:solidFill>
                <a:latin typeface="Open Sans"/>
              </a:rPr>
              <a:t>Уақытты тоқтатар шамаң бар ма?</a:t>
            </a: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>
                <a:solidFill>
                  <a:srgbClr val="000000"/>
                </a:solidFill>
                <a:latin typeface="Open Sans"/>
              </a:rPr>
              <a:t>Бәрі өтеді: дәуірлер, замандар да.</a:t>
            </a: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>
                <a:solidFill>
                  <a:srgbClr val="000000"/>
                </a:solidFill>
                <a:latin typeface="Open Sans"/>
              </a:rPr>
              <a:t>Менің жаным ашиды мына өмірді,</a:t>
            </a: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>
                <a:solidFill>
                  <a:srgbClr val="000000"/>
                </a:solidFill>
                <a:latin typeface="Open Sans"/>
              </a:rPr>
              <a:t>Өтпейтіндей көретін адамдарға!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ru-RU" sz="3200" b="1" smtClean="0">
                <a:solidFill>
                  <a:srgbClr val="000000"/>
                </a:solidFill>
                <a:latin typeface="Open Sans"/>
              </a:rPr>
              <a:t>                            Мұқағали Мақатаев </a:t>
            </a:r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b="1" i="1" dirty="0" smtClean="0">
                <a:latin typeface="+mn-lt"/>
              </a:rPr>
              <a:t>Зер салайық!</a:t>
            </a:r>
            <a:endParaRPr lang="ru-RU" b="1" i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 smtClean="0">
              <a:solidFill>
                <a:srgbClr val="000000"/>
              </a:solidFill>
              <a:latin typeface="Open Sans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rgbClr val="000000"/>
              </a:solidFill>
              <a:latin typeface="Open Sans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төрт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затта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білінеді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ескі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ағаш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жаңғанға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ескі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сенгенге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ескі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автор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оқығанға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                     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Фрэнсис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Бэкон</a:t>
            </a:r>
            <a:endParaRPr lang="ru-RU" sz="2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kk-KZ" smtClean="0"/>
              <a:t>Бекіту</a:t>
            </a:r>
            <a:endParaRPr lang="ru-RU" smtClean="0"/>
          </a:p>
        </p:txBody>
      </p:sp>
      <p:pic>
        <p:nvPicPr>
          <p:cNvPr id="3789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916113"/>
            <a:ext cx="8207375" cy="4826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827088" y="1052513"/>
            <a:ext cx="6343650" cy="709612"/>
          </a:xfrm>
        </p:spPr>
        <p:txBody>
          <a:bodyPr/>
          <a:lstStyle/>
          <a:p>
            <a:pPr eaLnBrk="1" hangingPunct="1"/>
            <a:r>
              <a:rPr lang="kk-KZ" sz="7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7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7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Топқа бөлу:</a:t>
            </a:r>
            <a:br>
              <a:rPr lang="kk-KZ" sz="7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smtClean="0">
              <a:solidFill>
                <a:srgbClr val="71186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5536" y="3499773"/>
            <a:ext cx="2880320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938364" y="3362730"/>
            <a:ext cx="2334148" cy="3138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264438" y="3429615"/>
            <a:ext cx="2845809" cy="3344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24075" y="4581525"/>
            <a:ext cx="6781800" cy="1600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sz="7200" b="1" dirty="0" smtClean="0">
                <a:solidFill>
                  <a:srgbClr val="C00000"/>
                </a:solidFill>
                <a:latin typeface="+mn-lt"/>
              </a:rPr>
              <a:t>Уақыт</a:t>
            </a:r>
            <a:r>
              <a:rPr lang="en-US" sz="7200" b="1" dirty="0" smtClean="0">
                <a:solidFill>
                  <a:srgbClr val="C00000"/>
                </a:solidFill>
                <a:latin typeface="+mn-lt"/>
              </a:rPr>
              <a:t> - </a:t>
            </a:r>
            <a:r>
              <a:rPr lang="kk-KZ" sz="7200" b="1" dirty="0" smtClean="0">
                <a:solidFill>
                  <a:srgbClr val="C00000"/>
                </a:solidFill>
                <a:latin typeface="+mn-lt"/>
              </a:rPr>
              <a:t>сый</a:t>
            </a:r>
            <a:br>
              <a:rPr lang="kk-KZ" sz="7200" b="1" dirty="0" smtClean="0">
                <a:solidFill>
                  <a:srgbClr val="C00000"/>
                </a:solidFill>
                <a:latin typeface="+mn-lt"/>
              </a:rPr>
            </a:br>
            <a:r>
              <a:rPr lang="en-US" sz="7200" b="1" dirty="0" smtClean="0">
                <a:solidFill>
                  <a:srgbClr val="C00000"/>
                </a:solidFill>
                <a:latin typeface="+mn-lt"/>
              </a:rPr>
              <a:t>Time</a:t>
            </a:r>
            <a:r>
              <a:rPr lang="ru-RU" sz="72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7200" b="1" dirty="0" smtClean="0">
                <a:solidFill>
                  <a:srgbClr val="C00000"/>
                </a:solidFill>
                <a:latin typeface="+mn-lt"/>
              </a:rPr>
              <a:t>is present</a:t>
            </a:r>
            <a:endParaRPr lang="ru-RU" sz="7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33388"/>
            <a:ext cx="4464050" cy="3810000"/>
          </a:xfrm>
        </p:spPr>
      </p:pic>
      <p:pic>
        <p:nvPicPr>
          <p:cNvPr id="22531" name="Picture 4" descr="Картинки по запросу тайм менеджмент час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5163" y="433388"/>
            <a:ext cx="4668837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ъект 2"/>
          <p:cNvSpPr>
            <a:spLocks noGrp="1"/>
          </p:cNvSpPr>
          <p:nvPr>
            <p:ph idx="1"/>
          </p:nvPr>
        </p:nvSpPr>
        <p:spPr>
          <a:xfrm>
            <a:off x="762000" y="404813"/>
            <a:ext cx="7986713" cy="5688012"/>
          </a:xfrm>
        </p:spPr>
        <p:txBody>
          <a:bodyPr/>
          <a:lstStyle/>
          <a:p>
            <a:pPr marL="0" indent="0" algn="just" eaLnBrk="1" hangingPunct="1">
              <a:buFont typeface="Wingdings 3" pitchFamily="18" charset="2"/>
              <a:buNone/>
            </a:pPr>
            <a:endParaRPr lang="kk-KZ" sz="3600" b="1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Wingdings 3" pitchFamily="18" charset="2"/>
              <a:buNone/>
            </a:pPr>
            <a:r>
              <a:rPr lang="kk-KZ" sz="36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Лексикалық тақырып: </a:t>
            </a:r>
          </a:p>
          <a:p>
            <a:pPr marL="0" indent="0" algn="just" eaLnBrk="1" hangingPunct="1"/>
            <a:r>
              <a:rPr lang="kk-KZ" sz="36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Уақыт – сый.</a:t>
            </a:r>
            <a:endParaRPr lang="en-US" sz="3600" b="1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Wingdings 3" pitchFamily="18" charset="2"/>
              <a:buNone/>
            </a:pPr>
            <a:r>
              <a:rPr lang="kk-KZ" sz="36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Оқу мақсаты:</a:t>
            </a:r>
          </a:p>
          <a:p>
            <a:pPr marL="0" indent="0" algn="just" eaLnBrk="1" hangingPunct="1"/>
            <a:r>
              <a:rPr lang="kk-KZ" sz="36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7.1.1.1 мәтін үзінділері арқылы оқиғаның дамуын болжау.</a:t>
            </a:r>
            <a:r>
              <a:rPr lang="kk-KZ" sz="3600" b="1" i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ТБ1.2. </a:t>
            </a:r>
            <a:r>
              <a:rPr lang="kk-KZ" sz="3600" b="1" i="1" smtClean="0">
                <a:solidFill>
                  <a:srgbClr val="000000"/>
                </a:solidFill>
                <a:latin typeface="Times New Roman" pitchFamily="18" charset="0"/>
              </a:rPr>
              <a:t>Салыстырмалы,күшейтпелі, шырайлардың қызметін білу, жазба ауызша жұмыстарды қолдану. </a:t>
            </a:r>
            <a:endParaRPr lang="kk-KZ" sz="3600" b="1" i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5373688"/>
            <a:ext cx="8280400" cy="798512"/>
          </a:xfrm>
        </p:spPr>
        <p:txBody>
          <a:bodyPr rtlCol="0">
            <a:noAutofit/>
          </a:bodyPr>
          <a:lstStyle/>
          <a:p>
            <a:pPr marL="856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 сөздер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684213" y="757238"/>
            <a:ext cx="7543800" cy="4616450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endParaRPr lang="kk-KZ" sz="4000" b="1" i="1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indent="0" eaLnBrk="1" hangingPunct="1">
              <a:buFont typeface="Wingdings 3" pitchFamily="18" charset="2"/>
              <a:buNone/>
            </a:pPr>
            <a:endParaRPr lang="kk-KZ" sz="4000" b="1" i="1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indent="0" eaLnBrk="1" hangingPunct="1">
              <a:buFont typeface="Wingdings 3" pitchFamily="18" charset="2"/>
              <a:buNone/>
            </a:pPr>
            <a:r>
              <a:rPr lang="kk-KZ" sz="4000" b="1" i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керемет – удивительный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kk-KZ" sz="4000" b="1" i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мәдениеттілік – культурность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kk-KZ" sz="4000" b="1" i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азық - продукт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692150"/>
            <a:ext cx="6345237" cy="709613"/>
          </a:xfrm>
        </p:spPr>
        <p:txBody>
          <a:bodyPr anchor="b"/>
          <a:lstStyle/>
          <a:p>
            <a:pPr algn="ctr" eaLnBrk="1" hangingPunct="1"/>
            <a:r>
              <a:rPr lang="kk-KZ" b="1" smtClean="0">
                <a:latin typeface="Arial" charset="0"/>
              </a:rPr>
              <a:t>Сын есімнің шырайлары.</a:t>
            </a:r>
            <a:endParaRPr lang="ru-RU" b="1" smtClean="0">
              <a:latin typeface="Arial" charset="0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28800"/>
            <a:ext cx="7696200" cy="40386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00213"/>
            <a:ext cx="91440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algn="ctr" eaLnBrk="1" hangingPunct="1"/>
            <a:r>
              <a:rPr lang="kk-KZ" smtClean="0"/>
              <a:t> Семантикалық карта толтыру, топтық жұмыс:</a:t>
            </a:r>
            <a:r>
              <a:rPr lang="ru-RU" smtClean="0"/>
              <a:t> </a:t>
            </a:r>
          </a:p>
        </p:txBody>
      </p:sp>
      <p:graphicFrame>
        <p:nvGraphicFramePr>
          <p:cNvPr id="44086" name="Group 54"/>
          <p:cNvGraphicFramePr>
            <a:graphicFrameLocks noGrp="1"/>
          </p:cNvGraphicFramePr>
          <p:nvPr/>
        </p:nvGraphicFramePr>
        <p:xfrm>
          <a:off x="900113" y="1844675"/>
          <a:ext cx="7705725" cy="4537075"/>
        </p:xfrm>
        <a:graphic>
          <a:graphicData uri="http://schemas.openxmlformats.org/drawingml/2006/table">
            <a:tbl>
              <a:tblPr/>
              <a:tblGrid>
                <a:gridCol w="1779587"/>
                <a:gridCol w="1274763"/>
                <a:gridCol w="1527175"/>
                <a:gridCol w="1527175"/>
                <a:gridCol w="1597025"/>
              </a:tblGrid>
              <a:tr h="784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kk-K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С</a:t>
                      </a:r>
                      <a:r>
                        <a:rPr kumimoji="0" lang="kk-K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өздер</a:t>
                      </a:r>
                      <a:endParaRPr kumimoji="0" lang="kk-K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kk-K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Жай шырай</a:t>
                      </a:r>
                      <a:endParaRPr kumimoji="0" lang="kk-K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kk-K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Салыстырмалы шырай</a:t>
                      </a:r>
                      <a:endParaRPr kumimoji="0" lang="kk-K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kk-K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Күшейтпелі шырай</a:t>
                      </a:r>
                      <a:endParaRPr kumimoji="0" lang="kk-K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kk-K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Тексеру </a:t>
                      </a:r>
                      <a:endParaRPr kumimoji="0" lang="kk-K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66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kk-K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Биіктеу</a:t>
                      </a:r>
                      <a:endParaRPr kumimoji="0" lang="kk-K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kk-K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Өте жақсы</a:t>
                      </a:r>
                      <a:endParaRPr kumimoji="0" lang="kk-K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kk-K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Ақылды</a:t>
                      </a:r>
                      <a:endParaRPr kumimoji="0" lang="kk-K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kk-K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Қайырымды</a:t>
                      </a:r>
                      <a:endParaRPr kumimoji="0" lang="kk-K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kk-K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Жап- жаңа</a:t>
                      </a:r>
                      <a:endParaRPr kumimoji="0" lang="kk-K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kk-K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Ж</a:t>
                      </a:r>
                      <a:r>
                        <a:rPr kumimoji="0" lang="kk-K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арығырақ</a:t>
                      </a:r>
                      <a:endParaRPr kumimoji="0" lang="kk-K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620713"/>
            <a:ext cx="6870700" cy="685800"/>
          </a:xfrm>
        </p:spPr>
        <p:txBody>
          <a:bodyPr anchor="b"/>
          <a:lstStyle/>
          <a:p>
            <a:pPr eaLnBrk="1" hangingPunct="1"/>
            <a:r>
              <a:rPr lang="kk-KZ" sz="2800" smtClean="0">
                <a:latin typeface="Arial" charset="0"/>
              </a:rPr>
              <a:t>Семантикалық карта жауаптары.</a:t>
            </a:r>
            <a:endParaRPr lang="ru-RU" sz="2800" smtClean="0">
              <a:latin typeface="Arial" charset="0"/>
            </a:endParaRPr>
          </a:p>
        </p:txBody>
      </p:sp>
      <p:graphicFrame>
        <p:nvGraphicFramePr>
          <p:cNvPr id="33998" name="Group 206"/>
          <p:cNvGraphicFramePr>
            <a:graphicFrameLocks noGrp="1"/>
          </p:cNvGraphicFramePr>
          <p:nvPr>
            <p:ph sz="half" idx="4294967295"/>
          </p:nvPr>
        </p:nvGraphicFramePr>
        <p:xfrm>
          <a:off x="1258888" y="1989138"/>
          <a:ext cx="7345362" cy="4392612"/>
        </p:xfrm>
        <a:graphic>
          <a:graphicData uri="http://schemas.openxmlformats.org/drawingml/2006/table">
            <a:tbl>
              <a:tblPr/>
              <a:tblGrid>
                <a:gridCol w="2071687"/>
                <a:gridCol w="1482725"/>
                <a:gridCol w="1773238"/>
                <a:gridCol w="1779587"/>
                <a:gridCol w="238125"/>
              </a:tblGrid>
              <a:tr h="809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kk-K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С</a:t>
                      </a:r>
                      <a:r>
                        <a:rPr kumimoji="0" lang="kk-K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өздер</a:t>
                      </a:r>
                      <a:endParaRPr kumimoji="0" lang="kk-K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kk-K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Жай шырай</a:t>
                      </a:r>
                      <a:endParaRPr kumimoji="0" lang="kk-K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kk-K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Салыстырмалы шырай</a:t>
                      </a:r>
                      <a:endParaRPr kumimoji="0" lang="kk-K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kk-K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Күшейтпелі шырай</a:t>
                      </a:r>
                      <a:endParaRPr kumimoji="0" lang="kk-K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kk-K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 </a:t>
                      </a:r>
                      <a:endParaRPr kumimoji="0" lang="kk-KZ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kk-K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Биіктеу</a:t>
                      </a:r>
                      <a:endParaRPr kumimoji="0" lang="kk-K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kk-K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+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kk-K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Өте жақсы</a:t>
                      </a:r>
                      <a:endParaRPr kumimoji="0" lang="kk-K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kk-K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+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kk-K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Ақылды</a:t>
                      </a:r>
                      <a:endParaRPr kumimoji="0" lang="kk-K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kk-K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+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kk-K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Қайырымды</a:t>
                      </a:r>
                      <a:endParaRPr kumimoji="0" lang="kk-K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kk-K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+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kk-K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Жап- жаңа</a:t>
                      </a:r>
                      <a:endParaRPr kumimoji="0" lang="kk-K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kk-K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+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kk-K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Ж</a:t>
                      </a:r>
                      <a:r>
                        <a:rPr kumimoji="0" lang="kk-K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арығырақ</a:t>
                      </a:r>
                      <a:endParaRPr kumimoji="0" lang="kk-K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kk-K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+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64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620713"/>
            <a:ext cx="6624637" cy="1008062"/>
          </a:xfrm>
          <a:solidFill>
            <a:srgbClr val="FFFF00"/>
          </a:solidFill>
        </p:spPr>
        <p:txBody>
          <a:bodyPr anchor="b"/>
          <a:lstStyle/>
          <a:p>
            <a:pPr algn="ctr" eaLnBrk="1" hangingPunct="1"/>
            <a:r>
              <a:rPr lang="kk-KZ" sz="2000" b="1" smtClean="0">
                <a:solidFill>
                  <a:schemeClr val="folHlink"/>
                </a:solidFill>
              </a:rPr>
              <a:t>Сын есімдерден салыстырмалы, күшейтпелі шырай жасаңдар, (топтық жұмыс).</a:t>
            </a:r>
            <a:endParaRPr lang="ru-RU" sz="2000" b="1" smtClean="0">
              <a:solidFill>
                <a:schemeClr val="folHlink"/>
              </a:solidFill>
            </a:endParaRPr>
          </a:p>
        </p:txBody>
      </p:sp>
      <p:sp>
        <p:nvSpPr>
          <p:cNvPr id="32009" name="Rectangle 265"/>
          <p:cNvSpPr>
            <a:spLocks noChangeArrowheads="1"/>
          </p:cNvSpPr>
          <p:nvPr/>
        </p:nvSpPr>
        <p:spPr bwMode="auto">
          <a:xfrm>
            <a:off x="533400" y="3297238"/>
            <a:ext cx="8215313" cy="15541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kk-KZ" sz="32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Үлкен мектеп, кең сынып, жақсы мұғалім, таза дәптер.</a:t>
            </a:r>
            <a:endParaRPr lang="ru-RU" sz="32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kk-KZ" sz="32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(Сөйлем құрастыру)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756</TotalTime>
  <Words>277</Words>
  <Application>Microsoft Office PowerPoint</Application>
  <PresentationFormat>Экран (4:3)</PresentationFormat>
  <Paragraphs>108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14</vt:i4>
      </vt:variant>
      <vt:variant>
        <vt:lpstr>Заголовки слайдов</vt:lpstr>
      </vt:variant>
      <vt:variant>
        <vt:i4>18</vt:i4>
      </vt:variant>
    </vt:vector>
  </HeadingPairs>
  <TitlesOfParts>
    <vt:vector size="40" baseType="lpstr">
      <vt:lpstr>Arial</vt:lpstr>
      <vt:lpstr>Century Gothic</vt:lpstr>
      <vt:lpstr>Wingdings 3</vt:lpstr>
      <vt:lpstr>Calibri</vt:lpstr>
      <vt:lpstr>Times New Roman</vt:lpstr>
      <vt:lpstr>Arial Unicode MS</vt:lpstr>
      <vt:lpstr>Comic Sans MS</vt:lpstr>
      <vt:lpstr>Open Sans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               Qyrku’iektin’  jiyrma u’shi  Synyp  jumysy    </vt:lpstr>
      <vt:lpstr> Топқа бөлу: </vt:lpstr>
      <vt:lpstr>Уақыт - сый Time is present</vt:lpstr>
      <vt:lpstr>Слайд 4</vt:lpstr>
      <vt:lpstr>Жаңа сөздер</vt:lpstr>
      <vt:lpstr>Сын есімнің шырайлары.</vt:lpstr>
      <vt:lpstr> Семантикалық карта толтыру, топтық жұмыс: </vt:lpstr>
      <vt:lpstr>Семантикалық карта жауаптары.</vt:lpstr>
      <vt:lpstr>Сын есімдерден салыстырмалы, күшейтпелі шырай жасаңдар, (топтық жұмыс).</vt:lpstr>
      <vt:lpstr>Сабақты бекіту: Тест тапсырмалары </vt:lpstr>
      <vt:lpstr>Слайд 11</vt:lpstr>
      <vt:lpstr>Жауап кілті: </vt:lpstr>
      <vt:lpstr>Слайд 13</vt:lpstr>
      <vt:lpstr>Үй тапсырмасы:</vt:lpstr>
      <vt:lpstr>Рефлексия </vt:lpstr>
      <vt:lpstr>Зер салайық!</vt:lpstr>
      <vt:lpstr>Зер салайық!</vt:lpstr>
      <vt:lpstr>Бекіту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Жер планетасындағы экология мәселесі</dc:title>
  <dc:creator>Владелец</dc:creator>
  <cp:lastModifiedBy>Windows User</cp:lastModifiedBy>
  <cp:revision>60</cp:revision>
  <dcterms:created xsi:type="dcterms:W3CDTF">2017-01-07T09:22:02Z</dcterms:created>
  <dcterms:modified xsi:type="dcterms:W3CDTF">2019-09-23T03:23:29Z</dcterms:modified>
</cp:coreProperties>
</file>