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0" r:id="rId10"/>
    <p:sldId id="261" r:id="rId11"/>
    <p:sldId id="264" r:id="rId12"/>
    <p:sldId id="276" r:id="rId13"/>
    <p:sldId id="277" r:id="rId14"/>
    <p:sldId id="275" r:id="rId15"/>
    <p:sldId id="279" r:id="rId16"/>
    <p:sldId id="265" r:id="rId17"/>
    <p:sldId id="263" r:id="rId18"/>
    <p:sldId id="278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4CAFA-FB73-4816-8E46-80DCB7AEDD1C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EB608-E8F4-48B6-8B0D-F92B8DA85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0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B608-E8F4-48B6-8B0D-F92B8DA85B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0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B608-E8F4-48B6-8B0D-F92B8DA85B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0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6505" cy="15811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«Молекулалар қозғалысы» 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тренингі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8" y="3645024"/>
            <a:ext cx="33289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33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-511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7185"/>
            <a:ext cx="8229600" cy="1143000"/>
          </a:xfrm>
        </p:spPr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мақсаттары: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6505" cy="15811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27483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арқылы балқу, қайнау, булану, кристалдану, конденсация құбылыстарын ажырата алады.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Балқу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қайнау, булану, кристалдану, конденсация құбылыстарын тәжірибе жүзінде дәлелдей отырып, энергияның бір түрден екінші түрге айналу заңын түсіндіреді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Жетістік </a:t>
            </a:r>
            <a:r>
              <a:rPr lang="kk-KZ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критерийлері:</a:t>
            </a:r>
            <a:endParaRPr lang="ru-RU" sz="4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6505" cy="15811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136339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Сыни  ойлау.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 дағдылар.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Балқу мен қайнау арасындағы айырмашылықты өз суреттері негізінде көрсете алатын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Тәжірибеден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нәтижені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 сақталу заңы негізінде түсіндіріп бере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 есептеулер жүргізе алады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6505" cy="15811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44824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топ.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Қайнау процесінің графигін зерттеу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топ.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Балқу процесінің графигін зерттеу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топ.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Қатаю процесінің графигін зерттеу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6505" cy="15811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44824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топ.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Чипсыдың меншікті жану жылуын анықтау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топ.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Шоколадтың балқу жылуын анықтау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топ.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Сүттің меншікті жылусыйымдылығын анықтау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6505" cy="15811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509120"/>
                <a:ext cx="8229600" cy="576064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Спиртт</a:t>
                </a:r>
                <a:r>
                  <a:rPr lang="kk-KZ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ің тығыздығы                   790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kk-KZ" sz="27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kk-KZ" sz="27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үттің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тығыздығы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1027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kk-KZ" sz="27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kk-KZ" sz="27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509120"/>
                <a:ext cx="8229600" cy="576064"/>
              </a:xfrm>
              <a:blipFill rotWithShape="1">
                <a:blip r:embed="rId5"/>
                <a:stretch>
                  <a:fillRect t="-30851" b="-45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5"/>
            <a:ext cx="705678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6505" cy="15811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құру</a:t>
            </a:r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3848" y="2420888"/>
            <a:ext cx="2736304" cy="2304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/>
              <a:t>Сүттің, шоколадтың, чипсыдың химиялық құрамы, пайдасы, зияны</a:t>
            </a:r>
            <a:endParaRPr lang="ru-RU" b="1" i="1" dirty="0"/>
          </a:p>
        </p:txBody>
      </p:sp>
      <p:cxnSp>
        <p:nvCxnSpPr>
          <p:cNvPr id="7" name="Прямая со стрелкой 6"/>
          <p:cNvCxnSpPr>
            <a:stCxn id="5" idx="7"/>
          </p:cNvCxnSpPr>
          <p:nvPr/>
        </p:nvCxnSpPr>
        <p:spPr>
          <a:xfrm flipV="1">
            <a:off x="5539430" y="1916832"/>
            <a:ext cx="1048794" cy="841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6"/>
          </p:cNvCxnSpPr>
          <p:nvPr/>
        </p:nvCxnSpPr>
        <p:spPr>
          <a:xfrm>
            <a:off x="5940152" y="357301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5"/>
          </p:cNvCxnSpPr>
          <p:nvPr/>
        </p:nvCxnSpPr>
        <p:spPr>
          <a:xfrm>
            <a:off x="5539430" y="4387694"/>
            <a:ext cx="904778" cy="985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0"/>
          </p:cNvCxnSpPr>
          <p:nvPr/>
        </p:nvCxnSpPr>
        <p:spPr>
          <a:xfrm flipV="1">
            <a:off x="4572000" y="119675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1"/>
          </p:cNvCxnSpPr>
          <p:nvPr/>
        </p:nvCxnSpPr>
        <p:spPr>
          <a:xfrm flipH="1" flipV="1">
            <a:off x="2771800" y="1916832"/>
            <a:ext cx="832770" cy="841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2267744" y="357301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 flipH="1">
            <a:off x="2915816" y="4387694"/>
            <a:ext cx="688754" cy="985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4"/>
          </p:cNvCxnSpPr>
          <p:nvPr/>
        </p:nvCxnSpPr>
        <p:spPr>
          <a:xfrm>
            <a:off x="4572000" y="472514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346024"/>
              </p:ext>
            </p:extLst>
          </p:nvPr>
        </p:nvGraphicFramePr>
        <p:xfrm>
          <a:off x="-36511" y="44625"/>
          <a:ext cx="9180511" cy="5827109"/>
        </p:xfrm>
        <a:graphic>
          <a:graphicData uri="http://schemas.openxmlformats.org/drawingml/2006/table">
            <a:tbl>
              <a:tblPr firstRow="1" firstCol="1" bandRow="1"/>
              <a:tblGrid>
                <a:gridCol w="4824535"/>
                <a:gridCol w="4355976"/>
              </a:tblGrid>
              <a:tr h="2880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kk-KZ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The diagram on the left shows the uptake of heat by 1 kg of water, as it passes from ice at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-50 ºC to steam at temperatures above 100 ºC, affects the temperature of the sample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Rise in temperature as ice absorbs heat.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Absorption of  heat of fusion.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Rise in temperature as liquid water absorbs heat.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Water boils and absorbs  heat of vaporization.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Steam absorbs heat and thus increases its temperature.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21085" r="37231" b="27109"/>
          <a:stretch>
            <a:fillRect/>
          </a:stretch>
        </p:blipFill>
        <p:spPr bwMode="auto">
          <a:xfrm>
            <a:off x="107504" y="71531"/>
            <a:ext cx="450636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1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amount of heat required to completely convert 50 g of ice at -10 ºC to steam at 120 ºC. 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is taken up in five stages: 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" y="1628801"/>
            <a:ext cx="404785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6590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heating of the ice 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melting of the ice, 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heating of the water, 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vaporization of the water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heating of the steam. 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692"/>
            <a:ext cx="8098456" cy="563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 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Бүгінгі </a:t>
            </a:r>
            <a:r>
              <a:rPr lang="kk-KZ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сізге қызықты болған </a:t>
            </a:r>
            <a:r>
              <a:rPr lang="kk-KZ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</a:p>
          <a:p>
            <a:endParaRPr lang="kk-KZ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</a:t>
            </a:r>
            <a:r>
              <a:rPr lang="kk-KZ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сізге қиынға соққан </a:t>
            </a:r>
            <a:r>
              <a:rPr lang="kk-KZ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тапсырма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</a:t>
            </a:r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қызықсыз болған нәрсе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483"/>
            <a:ext cx="17129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74" y="1412776"/>
            <a:ext cx="7049060" cy="379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48" y="5608507"/>
            <a:ext cx="1539171" cy="11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96" y="681278"/>
            <a:ext cx="8229600" cy="720080"/>
          </a:xfrm>
        </p:spPr>
        <p:txBody>
          <a:bodyPr>
            <a:normAutofit/>
          </a:bodyPr>
          <a:lstStyle/>
          <a:p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ртинки по запросу дождь мульт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Картинки по запросу дождь мульт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708773" cy="41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oskeeva_a\Desktop\лязат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/>
          <a:stretch/>
        </p:blipFill>
        <p:spPr bwMode="auto">
          <a:xfrm>
            <a:off x="2483768" y="1662544"/>
            <a:ext cx="4304491" cy="36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4939"/>
            <a:ext cx="4696916" cy="4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373540" cy="400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1" t="32425" r="4727" b="20060"/>
          <a:stretch/>
        </p:blipFill>
        <p:spPr bwMode="auto">
          <a:xfrm>
            <a:off x="1763688" y="1844824"/>
            <a:ext cx="525658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1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49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br>
              <a:rPr lang="kk-KZ" sz="49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 және эксперименттік есептер шығару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16505" cy="1581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40466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18. 10. 2016 </a:t>
            </a:r>
          </a:p>
        </p:txBody>
      </p:sp>
    </p:spTree>
    <p:extLst>
      <p:ext uri="{BB962C8B-B14F-4D97-AF65-F5344CB8AC3E}">
        <p14:creationId xmlns:p14="http://schemas.microsoft.com/office/powerpoint/2010/main" val="19431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284</Words>
  <Application>Microsoft Office PowerPoint</Application>
  <PresentationFormat>Экран (4:3)</PresentationFormat>
  <Paragraphs>42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«Молекулалар қозғалысы» тренингі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Сабақтың тақырыбы:   Графикалық  және эксперименттік есептер шығару </vt:lpstr>
      <vt:lpstr>Оқыту мақсаттары:</vt:lpstr>
      <vt:lpstr>        Жетістік критерийлері:</vt:lpstr>
      <vt:lpstr>Презентация PowerPoint</vt:lpstr>
      <vt:lpstr>Презентация PowerPoint</vt:lpstr>
      <vt:lpstr>     Спирттің тығыздығы                   790 кг/м^3      Сүттің тығыздығы                         1027 кг/м^3</vt:lpstr>
      <vt:lpstr>Кластер құру</vt:lpstr>
      <vt:lpstr>Презентация PowerPoint</vt:lpstr>
      <vt:lpstr>Calculate the amount of heat required to completely convert 50 g of ice at -10 ºC to steam at 120 ºC.  Heat is taken up in five stages:  </vt:lpstr>
      <vt:lpstr>Презентация PowerPoint</vt:lpstr>
      <vt:lpstr>Кері байланыс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  Графикалық  және эксперименттік есептер шығару </dc:title>
  <dc:creator>User008</dc:creator>
  <cp:lastModifiedBy>Akgul Doskeeva</cp:lastModifiedBy>
  <cp:revision>21</cp:revision>
  <dcterms:created xsi:type="dcterms:W3CDTF">2016-10-17T06:53:16Z</dcterms:created>
  <dcterms:modified xsi:type="dcterms:W3CDTF">2016-10-18T07:37:29Z</dcterms:modified>
</cp:coreProperties>
</file>