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5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8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4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0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2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1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8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9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7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2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2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3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CC2C-12B6-4709-9042-D5D0D44C3213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0799-9332-4F73-BAEC-A2E3FD52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02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6842" y="2415653"/>
            <a:ext cx="5741158" cy="914401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6913" y="1164693"/>
            <a:ext cx="8789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 дыбысы мен әрпі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934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2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68490"/>
            <a:ext cx="9905998" cy="58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73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74877"/>
              </p:ext>
            </p:extLst>
          </p:nvPr>
        </p:nvGraphicFramePr>
        <p:xfrm>
          <a:off x="3516125" y="253709"/>
          <a:ext cx="3935554" cy="1338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554"/>
              </a:tblGrid>
              <a:tr h="956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Дәптермен </a:t>
                      </a:r>
                      <a:r>
                        <a:rPr lang="kk-KZ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08578"/>
              </p:ext>
            </p:extLst>
          </p:nvPr>
        </p:nvGraphicFramePr>
        <p:xfrm>
          <a:off x="868457" y="1839204"/>
          <a:ext cx="9906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1035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  жолын, жоларалық кеңістікті сақтай отырып әріп элементтерін дұрыс, көркем жазу.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0242" name="Picture 2" descr="ÐÐ°ÑÑÐ¸Ð½ÐºÐ¸ Ð¿Ð¾ Ð·Ð°Ð¿ÑÐ¾ÑÑ ÑÐµÑÑÐ°Ð´Ð¸ Ð°Ð½Ð¸Ð¼Ð°ÑÐ¸Ñ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3" y="3059017"/>
            <a:ext cx="6449942" cy="31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2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7335"/>
              </p:ext>
            </p:extLst>
          </p:nvPr>
        </p:nvGraphicFramePr>
        <p:xfrm>
          <a:off x="1141413" y="928047"/>
          <a:ext cx="9906000" cy="4244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4244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</a:t>
                      </a: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«Суреттер сөйлейді» әдісі.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Тақтаға бірнеше суреттер жасырынып  ілінеді. Ж дыбысы кездесетін заттардың суреттері.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Суреттерді 1-1 ден ашамыз. Оқушылар сол суретке қарап отырып не екндігін анықтап , тақтаға түрлі-түсті бор </a:t>
                      </a:r>
                      <a:r>
                        <a:rPr lang="kk-KZ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  </a:t>
                      </a: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дыбыстық талдау жасап </a:t>
                      </a:r>
                      <a:r>
                        <a:rPr lang="kk-KZ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жазада</a:t>
                      </a:r>
                      <a:r>
                        <a:rPr lang="kk-KZ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де ағылшын тіліндегі аудармасымен сәйкестендіреді</a:t>
                      </a:r>
                      <a:endParaRPr lang="kk-KZ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65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3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68394"/>
              </p:ext>
            </p:extLst>
          </p:nvPr>
        </p:nvGraphicFramePr>
        <p:xfrm>
          <a:off x="6141493" y="1088771"/>
          <a:ext cx="4162567" cy="1981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2567"/>
              </a:tblGrid>
              <a:tr h="19819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тиінмін, тиінмін.</a:t>
                      </a:r>
                      <a:b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 жылы киіндім,</a:t>
                      </a:r>
                      <a:b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Қоймам толы жаңғаққа</a:t>
                      </a:r>
                      <a:b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 жылы үйімнің.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6" name="Вертикальный свиток 5"/>
          <p:cNvSpPr/>
          <p:nvPr/>
        </p:nvSpPr>
        <p:spPr>
          <a:xfrm>
            <a:off x="723332" y="987328"/>
            <a:ext cx="4940489" cy="474942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</a:t>
            </a:r>
          </a:p>
          <a:p>
            <a:pPr algn="ctr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06" y="3542186"/>
            <a:ext cx="4763069" cy="26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6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979" y="311790"/>
            <a:ext cx="3512475" cy="17763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k-KZ" sz="6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бөлу</a:t>
            </a:r>
          </a:p>
          <a:p>
            <a:pPr marL="0" indent="0">
              <a:buNone/>
            </a:pPr>
            <a:endParaRPr lang="kk-KZ" sz="6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6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6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6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15" y="408420"/>
            <a:ext cx="2866030" cy="44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1" y="408419"/>
            <a:ext cx="3725839" cy="44501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35708"/>
              </p:ext>
            </p:extLst>
          </p:nvPr>
        </p:nvGraphicFramePr>
        <p:xfrm>
          <a:off x="436727" y="1610436"/>
          <a:ext cx="4053385" cy="3671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385"/>
              </a:tblGrid>
              <a:tr h="3671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1-топ: </a:t>
                      </a:r>
                      <a:r>
                        <a:rPr lang="kk-KZ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қызыл жапырақ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2-топ: </a:t>
                      </a:r>
                      <a:r>
                        <a:rPr lang="kk-KZ" sz="2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күлгін  жапырақ</a:t>
                      </a:r>
                      <a:endParaRPr lang="ru-RU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3-топ: </a:t>
                      </a:r>
                      <a:r>
                        <a:rPr lang="kk-KZ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  </a:t>
                      </a:r>
                      <a:r>
                        <a:rPr lang="kk-KZ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жапырақ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</a:t>
                      </a: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топ: </a:t>
                      </a: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сарғыш  жапырақ  </a:t>
                      </a:r>
                      <a:endParaRPr kumimoji="0" lang="kk-K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9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8439315" cy="3748766"/>
          </a:xfrm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</a:t>
            </a:r>
            <a:br>
              <a:rPr lang="kk-KZ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>Күндіз </a:t>
            </a:r>
            <a:r>
              <a:rPr lang="ru-RU" dirty="0">
                <a:solidFill>
                  <a:schemeClr val="bg1"/>
                </a:solidFill>
              </a:rPr>
              <a:t>тіпті ұшпайды,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Түнде тышқан ұстайды,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Көзі шамға ұқсайды.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89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136430"/>
              </p:ext>
            </p:extLst>
          </p:nvPr>
        </p:nvGraphicFramePr>
        <p:xfrm>
          <a:off x="800219" y="603670"/>
          <a:ext cx="4590647" cy="1963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0647"/>
              </a:tblGrid>
              <a:tr h="1061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Alippe 10</a:t>
                      </a: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https://www.youtube.com/watch?v=OSCGyvrvb8I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1" y="2797792"/>
            <a:ext cx="5540991" cy="1966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89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1" y="229043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Ð³ÑÑÐ¿Ð¿Ð¾Ð²ÑÐµ ÑÐ¾ÑÐ¾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3" y="897106"/>
            <a:ext cx="5090616" cy="39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8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556163"/>
              </p:ext>
            </p:extLst>
          </p:nvPr>
        </p:nvGraphicFramePr>
        <p:xfrm>
          <a:off x="1141413" y="1119116"/>
          <a:ext cx="9906000" cy="351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3514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«Микс» әдісі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1-топ: </a:t>
                      </a:r>
                      <a:r>
                        <a:rPr lang="kk-KZ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 дыбысынан басталатын өлең жазу.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топ: </a:t>
                      </a:r>
                      <a:r>
                        <a:rPr lang="kk-KZ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Жүзім, жалау сөздеріне дыбыстық талдау жасау.</a:t>
                      </a:r>
                      <a:endParaRPr lang="ru-RU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3-топ: </a:t>
                      </a:r>
                      <a:r>
                        <a:rPr lang="kk-KZ" sz="3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Жүзім мен жалауды сипаттау.</a:t>
                      </a:r>
                      <a:endParaRPr lang="ru-RU" sz="3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4-топ: </a:t>
                      </a:r>
                      <a:r>
                        <a:rPr lang="kk-KZ" sz="3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Жүзім мен жалаудың суретін салу.</a:t>
                      </a:r>
                      <a:endParaRPr lang="ru-RU" sz="3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1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1413" y="2249487"/>
            <a:ext cx="3648952" cy="1080567"/>
          </a:xfrm>
        </p:spPr>
        <p:txBody>
          <a:bodyPr>
            <a:normAutofit/>
          </a:bodyPr>
          <a:lstStyle/>
          <a:p>
            <a:r>
              <a:rPr lang="kk-KZ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ÑÐ°Ð½ÑÑ Ð´ÐµÑÐµÐ¹ Ð°Ð½Ð¸Ð¼Ð°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1429" y="777922"/>
            <a:ext cx="5172880" cy="51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55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Кітаппен жұмыс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2456597"/>
            <a:ext cx="9580727" cy="35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0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67</TotalTime>
  <Words>146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Жұмбақ  Күндіз тіпті ұшпайды, Түнде тышқан ұстайды, Көзі шамға ұқсайды. </vt:lpstr>
      <vt:lpstr>Презентация PowerPoint</vt:lpstr>
      <vt:lpstr>Презентация PowerPoint</vt:lpstr>
      <vt:lpstr>Презентация PowerPoint</vt:lpstr>
      <vt:lpstr>Презентация PowerPoint</vt:lpstr>
      <vt:lpstr>Кітаппен жұмыс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2019-01-27T14:10:05Z</dcterms:created>
  <dcterms:modified xsi:type="dcterms:W3CDTF">2019-01-27T15:17:54Z</dcterms:modified>
</cp:coreProperties>
</file>