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DA33CC2C-12B6-4709-9042-D5D0D44C3213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4D670799-9332-4F73-BAEC-A2E3FD522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915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3CC2C-12B6-4709-9042-D5D0D44C3213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99-9332-4F73-BAEC-A2E3FD522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158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3CC2C-12B6-4709-9042-D5D0D44C3213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99-9332-4F73-BAEC-A2E3FD522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288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3CC2C-12B6-4709-9042-D5D0D44C3213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99-9332-4F73-BAEC-A2E3FD522A6C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143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3CC2C-12B6-4709-9042-D5D0D44C3213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99-9332-4F73-BAEC-A2E3FD522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4401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3CC2C-12B6-4709-9042-D5D0D44C3213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99-9332-4F73-BAEC-A2E3FD522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203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3CC2C-12B6-4709-9042-D5D0D44C3213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99-9332-4F73-BAEC-A2E3FD522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029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3CC2C-12B6-4709-9042-D5D0D44C3213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99-9332-4F73-BAEC-A2E3FD522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016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3CC2C-12B6-4709-9042-D5D0D44C3213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99-9332-4F73-BAEC-A2E3FD522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281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3CC2C-12B6-4709-9042-D5D0D44C3213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99-9332-4F73-BAEC-A2E3FD522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792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3CC2C-12B6-4709-9042-D5D0D44C3213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99-9332-4F73-BAEC-A2E3FD522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572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3CC2C-12B6-4709-9042-D5D0D44C3213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99-9332-4F73-BAEC-A2E3FD522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239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3CC2C-12B6-4709-9042-D5D0D44C3213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99-9332-4F73-BAEC-A2E3FD522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872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3CC2C-12B6-4709-9042-D5D0D44C3213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99-9332-4F73-BAEC-A2E3FD522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926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3CC2C-12B6-4709-9042-D5D0D44C3213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99-9332-4F73-BAEC-A2E3FD522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108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3CC2C-12B6-4709-9042-D5D0D44C3213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99-9332-4F73-BAEC-A2E3FD522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42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3CC2C-12B6-4709-9042-D5D0D44C3213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99-9332-4F73-BAEC-A2E3FD522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238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3CC2C-12B6-4709-9042-D5D0D44C3213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70799-9332-4F73-BAEC-A2E3FD522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4020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26842" y="2415653"/>
            <a:ext cx="5741158" cy="914401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46913" y="1164693"/>
            <a:ext cx="87891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7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 дыбысы мен әрпі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59341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22" name="Picture 6" descr="ÐÐ¾ÑÐ¾Ð¶ÐµÐµ Ð¸Ð·Ð¾Ð±ÑÐ°Ð¶ÐµÐ½Ð¸Ð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3" y="368490"/>
            <a:ext cx="9905998" cy="582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2732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5574877"/>
              </p:ext>
            </p:extLst>
          </p:nvPr>
        </p:nvGraphicFramePr>
        <p:xfrm>
          <a:off x="3516125" y="253709"/>
          <a:ext cx="3935554" cy="13382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5554"/>
              </a:tblGrid>
              <a:tr h="9562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Дәптермен </a:t>
                      </a:r>
                      <a:r>
                        <a:rPr lang="kk-KZ" sz="3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жұмыс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708578"/>
              </p:ext>
            </p:extLst>
          </p:nvPr>
        </p:nvGraphicFramePr>
        <p:xfrm>
          <a:off x="868457" y="1839204"/>
          <a:ext cx="9906000" cy="1097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06000"/>
              </a:tblGrid>
              <a:tr h="103580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Жазу  жолын, жоларалық кеңістікті сақтай отырып әріп элементтерін дұрыс, көркем жазу.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pic>
        <p:nvPicPr>
          <p:cNvPr id="10242" name="Picture 2" descr="ÐÐ°ÑÑÐ¸Ð½ÐºÐ¸ Ð¿Ð¾ Ð·Ð°Ð¿ÑÐ¾ÑÑ ÑÐµÑÑÐ°Ð´Ð¸ Ð°Ð½Ð¸Ð¼Ð°ÑÐ¸Ñ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103" y="3059017"/>
            <a:ext cx="6449942" cy="3150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829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887335"/>
              </p:ext>
            </p:extLst>
          </p:nvPr>
        </p:nvGraphicFramePr>
        <p:xfrm>
          <a:off x="1141413" y="928047"/>
          <a:ext cx="9906000" cy="42444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06000"/>
              </a:tblGrid>
              <a:tr h="42444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 </a:t>
                      </a: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«Суреттер сөйлейді» әдісі.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Тақтаға бірнеше суреттер жасырынып  ілінеді. Ж дыбысы кездесетін заттардың суреттері.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Суреттерді 1-1 ден ашамыз. Оқушылар сол суретке қарап отырып не екндігін анықтап , тақтаға түрлі-түсті бор </a:t>
                      </a:r>
                      <a:r>
                        <a:rPr lang="kk-KZ" sz="3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арқылы  </a:t>
                      </a: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дыбыстық талдау жасап </a:t>
                      </a:r>
                      <a:r>
                        <a:rPr lang="kk-KZ" sz="3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жазада</a:t>
                      </a:r>
                      <a:r>
                        <a:rPr lang="kk-KZ" sz="3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және де ағылшын тіліндегі аудармасымен сәйкестендіреді</a:t>
                      </a:r>
                      <a:endParaRPr lang="kk-KZ" sz="3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7659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ÐÐ¾ÑÐ¾Ð¶ÐµÐµ Ð¸Ð·Ð¾Ð±ÑÐ°Ð¶ÐµÐ½Ð¸Ð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033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168394"/>
              </p:ext>
            </p:extLst>
          </p:nvPr>
        </p:nvGraphicFramePr>
        <p:xfrm>
          <a:off x="6141493" y="1088771"/>
          <a:ext cx="4162567" cy="19819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62567"/>
              </a:tblGrid>
              <a:tr h="1981976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 тиінмін, тиінмін.</a:t>
                      </a:r>
                      <a:b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Қысқа жылы киіндім,</a:t>
                      </a:r>
                      <a:b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Қоймам толы жаңғаққа</a:t>
                      </a:r>
                      <a:b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Іші жылы үйімнің.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6" name="Вертикальный свиток 5"/>
          <p:cNvSpPr/>
          <p:nvPr/>
        </p:nvSpPr>
        <p:spPr>
          <a:xfrm>
            <a:off x="723332" y="987328"/>
            <a:ext cx="4940489" cy="4749421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 </a:t>
            </a:r>
          </a:p>
          <a:p>
            <a:pPr algn="ctr"/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дайындық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60" name="Picture 1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006" y="3542186"/>
            <a:ext cx="4763069" cy="2653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562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1979" y="311790"/>
            <a:ext cx="3512475" cy="177631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kk-KZ" sz="64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Топқа бөлу</a:t>
            </a:r>
          </a:p>
          <a:p>
            <a:pPr marL="0" indent="0">
              <a:buNone/>
            </a:pPr>
            <a:endParaRPr lang="kk-KZ" sz="600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600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600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600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6000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215" y="408420"/>
            <a:ext cx="2866030" cy="445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ÐÐ¾ÑÐ¾Ð¶ÐµÐµ Ð¸Ð·Ð¾Ð±ÑÐ°Ð¶ÐµÐ½Ð¸Ðµ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181" y="408419"/>
            <a:ext cx="3725839" cy="44501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335708"/>
              </p:ext>
            </p:extLst>
          </p:nvPr>
        </p:nvGraphicFramePr>
        <p:xfrm>
          <a:off x="436727" y="1610436"/>
          <a:ext cx="4053385" cy="36715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53385"/>
              </a:tblGrid>
              <a:tr h="36715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8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1-топ: </a:t>
                      </a:r>
                      <a:r>
                        <a:rPr lang="kk-KZ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қызыл жапырақ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8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2-топ: </a:t>
                      </a:r>
                      <a:r>
                        <a:rPr lang="kk-KZ" sz="28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күлгін  жапырақ</a:t>
                      </a:r>
                      <a:endParaRPr lang="ru-RU" sz="28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8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3-топ: </a:t>
                      </a:r>
                      <a:r>
                        <a:rPr lang="kk-KZ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жасыл  </a:t>
                      </a:r>
                      <a:r>
                        <a:rPr lang="kk-KZ" sz="2800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жапырақ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4-</a:t>
                      </a:r>
                      <a:r>
                        <a:rPr kumimoji="0" lang="kk-K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топ: </a:t>
                      </a:r>
                      <a:r>
                        <a:rPr kumimoji="0" lang="kk-K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сарғыш  жапырақ  </a:t>
                      </a:r>
                      <a:endParaRPr kumimoji="0" lang="kk-KZ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58941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8439315" cy="3748766"/>
          </a:xfrm>
        </p:spPr>
        <p:txBody>
          <a:bodyPr>
            <a:normAutofit/>
          </a:bodyPr>
          <a:lstStyle/>
          <a:p>
            <a:r>
              <a:rPr lang="kk-KZ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Жұмбақ</a:t>
            </a:r>
            <a:br>
              <a:rPr lang="kk-KZ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bg1"/>
                </a:solidFill>
              </a:rPr>
              <a:t>Күндіз </a:t>
            </a:r>
            <a:r>
              <a:rPr lang="ru-RU" dirty="0">
                <a:solidFill>
                  <a:schemeClr val="bg1"/>
                </a:solidFill>
              </a:rPr>
              <a:t>тіпті ұшпайды,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Түнде тышқан ұстайды,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Көзі шамға ұқсайды.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9891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9136430"/>
              </p:ext>
            </p:extLst>
          </p:nvPr>
        </p:nvGraphicFramePr>
        <p:xfrm>
          <a:off x="800219" y="603670"/>
          <a:ext cx="4590647" cy="19635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90647"/>
              </a:tblGrid>
              <a:tr h="10613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Alippe 10</a:t>
                      </a: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https://www.youtube.com/watch?v=OSCGyvrvb8I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pic>
        <p:nvPicPr>
          <p:cNvPr id="6" name="Рисунок 5" descr="ÐÐ¾ÑÐ¾Ð¶ÐµÐµ Ð¸Ð·Ð¾Ð±ÑÐ°Ð¶ÐµÐ½Ð¸Ðµ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31" y="2797792"/>
            <a:ext cx="5540991" cy="19662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9898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911" y="2290430"/>
            <a:ext cx="9905999" cy="35417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ТОПТЫҚ ЖҰМЫС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ÐÐ°ÑÑÐ¸Ð½ÐºÐ¸ Ð¿Ð¾ Ð·Ð°Ð¿ÑÐ¾ÑÑ Ð³ÑÑÐ¿Ð¿Ð¾Ð²ÑÐµ ÑÐ¾ÑÐ¾ Ð´ÐµÑÐµ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253" y="897106"/>
            <a:ext cx="5090616" cy="390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382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6556163"/>
              </p:ext>
            </p:extLst>
          </p:nvPr>
        </p:nvGraphicFramePr>
        <p:xfrm>
          <a:off x="1141413" y="1119116"/>
          <a:ext cx="9906000" cy="35141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06000"/>
              </a:tblGrid>
              <a:tr h="35141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«Микс» әдісі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1-топ: </a:t>
                      </a:r>
                      <a:r>
                        <a:rPr lang="kk-KZ" sz="3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 дыбысынан басталатын өлең жазу.</a:t>
                      </a:r>
                      <a:endParaRPr lang="ru-RU" sz="3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 топ: </a:t>
                      </a:r>
                      <a:r>
                        <a:rPr lang="kk-KZ" sz="32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Жүзім, жалау сөздеріне дыбыстық талдау жасау.</a:t>
                      </a:r>
                      <a:endParaRPr lang="ru-RU" sz="32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3-топ: </a:t>
                      </a:r>
                      <a:r>
                        <a:rPr lang="kk-KZ" sz="3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Жүзім мен жалауды сипаттау.</a:t>
                      </a:r>
                      <a:endParaRPr lang="ru-RU" sz="32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4-топ: </a:t>
                      </a:r>
                      <a:r>
                        <a:rPr lang="kk-KZ" sz="3200" dirty="0"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Жүзім мен жалаудың суретін салу.</a:t>
                      </a:r>
                      <a:endParaRPr lang="ru-RU" sz="3200" dirty="0"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1616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41413" y="2249487"/>
            <a:ext cx="3648952" cy="1080567"/>
          </a:xfrm>
        </p:spPr>
        <p:txBody>
          <a:bodyPr>
            <a:normAutofit/>
          </a:bodyPr>
          <a:lstStyle/>
          <a:p>
            <a:r>
              <a:rPr lang="kk-KZ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Сергіту сәті</a:t>
            </a:r>
            <a:endParaRPr lang="ru-RU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ÐÐ°ÑÑÐ¸Ð½ÐºÐ¸ Ð¿Ð¾ Ð·Ð°Ð¿ÑÐ¾ÑÑ ÑÐ°Ð½ÑÑ Ð´ÐµÑÐµÐ¹ Ð°Ð½Ð¸Ð¼Ð°Ñ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31429" y="777922"/>
            <a:ext cx="5172880" cy="517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30553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Кітаппен жұмыс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ÐÐ¾ÑÐ¾Ð¶ÐµÐµ Ð¸Ð·Ð¾Ð±ÑÐ°Ð¶ÐµÐ½Ð¸Ðµ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788" y="2456597"/>
            <a:ext cx="9580727" cy="3534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7030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67</TotalTime>
  <Words>146</Words>
  <Application>Microsoft Office PowerPoint</Application>
  <PresentationFormat>Широкоэкранный</PresentationFormat>
  <Paragraphs>30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Symbol</vt:lpstr>
      <vt:lpstr>Times New Roman</vt:lpstr>
      <vt:lpstr>Trebuchet MS</vt:lpstr>
      <vt:lpstr>Tw Cen MT</vt:lpstr>
      <vt:lpstr>Контур</vt:lpstr>
      <vt:lpstr>Презентация PowerPoint</vt:lpstr>
      <vt:lpstr>Презентация PowerPoint</vt:lpstr>
      <vt:lpstr>Презентация PowerPoint</vt:lpstr>
      <vt:lpstr>Жұмбақ  Күндіз тіпті ұшпайды, Түнде тышқан ұстайды, Көзі шамға ұқсайды. </vt:lpstr>
      <vt:lpstr>Презентация PowerPoint</vt:lpstr>
      <vt:lpstr>Презентация PowerPoint</vt:lpstr>
      <vt:lpstr>Презентация PowerPoint</vt:lpstr>
      <vt:lpstr>Презентация PowerPoint</vt:lpstr>
      <vt:lpstr>Кітаппен жұмыс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8</cp:revision>
  <dcterms:created xsi:type="dcterms:W3CDTF">2019-01-27T14:10:05Z</dcterms:created>
  <dcterms:modified xsi:type="dcterms:W3CDTF">2019-01-27T15:17:54Z</dcterms:modified>
</cp:coreProperties>
</file>