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9" r:id="rId6"/>
    <p:sldId id="267" r:id="rId7"/>
    <p:sldId id="261" r:id="rId8"/>
    <p:sldId id="263" r:id="rId9"/>
    <p:sldId id="259" r:id="rId10"/>
    <p:sldId id="260" r:id="rId11"/>
    <p:sldId id="262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96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9BE5B-63D3-413C-8E16-AF8F0107E9C5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FC376-C85F-4586-AF90-75EB0DB1B8A1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76333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FC376-C85F-4586-AF90-75EB0DB1B8A1}" type="slidenum">
              <a:rPr lang="kk-KZ" smtClean="0"/>
              <a:t>6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4073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0889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4667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0396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35885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5160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4682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7580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7381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5316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4508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7484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0C2C2-C06E-4047-80BE-8BF0204FBDA2}" type="datetimeFigureOut">
              <a:rPr lang="kk-KZ" smtClean="0"/>
              <a:t>06.09.2019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9A0D-49DD-4449-BB07-B146AF77D3A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696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1026" name="Picture 2" descr="C:\Users\user\Desktop\780773_ba7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t="3650" r="8721" b="512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240686">
            <a:off x="1988600" y="2283779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Үлгілі отбасы</a:t>
            </a:r>
            <a:endParaRPr lang="kk-KZ" sz="6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2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user\Desktop\Умитжан\d9daec4d-0a6a-41fd-a0f2-6a45cd633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892">
            <a:off x="817406" y="830345"/>
            <a:ext cx="3109664" cy="45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Умитжан\2cafe032-9a3c-416a-918a-0e8bbcaaf8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296">
            <a:off x="5288454" y="892829"/>
            <a:ext cx="3193450" cy="45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4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" y="22472"/>
            <a:ext cx="9151331" cy="68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Умитжан\1a6a6ee2-f9c7-49d6-88e0-8ea469a70fc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2710" r="15227" b="29917"/>
          <a:stretch/>
        </p:blipFill>
        <p:spPr bwMode="auto">
          <a:xfrm>
            <a:off x="611560" y="476672"/>
            <a:ext cx="3600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Умитжан\2cafe032-9a3c-416a-918a-0e8bbcaaf8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88380"/>
            <a:ext cx="3672408" cy="443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4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6146" name="Picture 2" descr="C:\Users\user\Desktop\Умитжан\99bcc540-0548-47c4-b41c-28aaf45009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" y="0"/>
            <a:ext cx="9127057" cy="68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4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7170" name="Picture 2" descr="C:\Users\user\Desktop\Умитжан\93058d52-e24f-4f77-a39b-db6c31e4ce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" y="-29519"/>
            <a:ext cx="9135430" cy="688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1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8194" name="Picture 2" descr="C:\Users\user\Desktop\Умитжан\c0632283-1c8c-4942-a1b5-5ab6c58c7f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1985" cy="39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Умитжан\e3bd99e2-7e4d-47ca-b23e-e18c53ec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89099"/>
            <a:ext cx="3679800" cy="36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Умитжан\ea950935-e3b5-4f60-bebb-0232ba5dd9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28" y="2708920"/>
            <a:ext cx="3027196" cy="40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2050" name="Picture 2" descr="C:\Users\user\Desktop\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r="1790" b="41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6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32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46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5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" y="0"/>
            <a:ext cx="91571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user\Desktop\Умитжан\31fc7ac5-bc57-4136-b568-145b187036f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33591" r="70606" b="27610"/>
          <a:stretch/>
        </p:blipFill>
        <p:spPr bwMode="auto">
          <a:xfrm rot="21302469">
            <a:off x="5716538" y="258912"/>
            <a:ext cx="1443387" cy="212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user\Desktop\Умитжан\31fc7ac5-bc57-4136-b568-145b187036f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7" t="37131" r="20789" b="33816"/>
          <a:stretch/>
        </p:blipFill>
        <p:spPr bwMode="auto">
          <a:xfrm rot="21402216">
            <a:off x="7380265" y="1372612"/>
            <a:ext cx="1386689" cy="20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Умитжан\31fc7ac5-bc57-4136-b568-145b187036f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 t="40184" r="37210" b="31079"/>
          <a:stretch/>
        </p:blipFill>
        <p:spPr bwMode="auto">
          <a:xfrm rot="376264">
            <a:off x="2044998" y="269182"/>
            <a:ext cx="1456071" cy="20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Умитжан\31fc7ac5-bc57-4136-b568-145b187036f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8" t="37658" r="50948" b="30026"/>
          <a:stretch/>
        </p:blipFill>
        <p:spPr bwMode="auto">
          <a:xfrm rot="278066">
            <a:off x="395536" y="1349151"/>
            <a:ext cx="1396665" cy="218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Умитжан\901757b8-70d7-4a56-9d4e-aa764fd9ec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t="5449" r="36526" b="49038"/>
          <a:stretch/>
        </p:blipFill>
        <p:spPr bwMode="auto">
          <a:xfrm rot="21135209">
            <a:off x="1766240" y="2492213"/>
            <a:ext cx="1502441" cy="19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Умитжан\b640ae9e-762c-434e-adab-c495a95ab4a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26454" r="36650" b="39046"/>
          <a:stretch/>
        </p:blipFill>
        <p:spPr bwMode="auto">
          <a:xfrm rot="226594">
            <a:off x="5924396" y="2427857"/>
            <a:ext cx="1404573" cy="20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Умитжан\cefc40f4-166e-44c8-818f-f7a443524eb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8" t="18816" r="2982" b="-1"/>
          <a:stretch/>
        </p:blipFill>
        <p:spPr bwMode="auto">
          <a:xfrm>
            <a:off x="4634944" y="4581128"/>
            <a:ext cx="1223409" cy="19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Умитжан\d9daec4d-0a6a-41fd-a0f2-6a45cd63340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3855" r="34333" b="59116"/>
          <a:stretch/>
        </p:blipFill>
        <p:spPr bwMode="auto">
          <a:xfrm>
            <a:off x="3275857" y="4581128"/>
            <a:ext cx="1332662" cy="19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Умитжан\fb26d04b-2e7a-4504-9f11-7a34134fbcc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3" t="22194" r="23597" b="10448"/>
          <a:stretch/>
        </p:blipFill>
        <p:spPr bwMode="auto">
          <a:xfrm>
            <a:off x="685556" y="4480492"/>
            <a:ext cx="2446284" cy="19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Умитжан\bc161e2f-7a86-40f6-a157-58f2e5020a6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3" t="13151" r="29261" b="34426"/>
          <a:stretch/>
        </p:blipFill>
        <p:spPr bwMode="auto">
          <a:xfrm rot="21296994">
            <a:off x="6041378" y="4505201"/>
            <a:ext cx="2406767" cy="19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7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user\Desktop\Умитжан\f65bf517-ee53-4594-a635-9c558015fc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548680"/>
            <a:ext cx="7290810" cy="546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Умитжан\31fc7ac5-bc57-4136-b568-145b187036f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2911" r="6511"/>
          <a:stretch/>
        </p:blipFill>
        <p:spPr bwMode="auto">
          <a:xfrm>
            <a:off x="730325" y="861912"/>
            <a:ext cx="7683350" cy="54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1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user\Desktop\Умитжан\9170557e-4509-4378-8a03-275de2e197f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9" b="23631"/>
          <a:stretch/>
        </p:blipFill>
        <p:spPr bwMode="auto">
          <a:xfrm>
            <a:off x="467544" y="620688"/>
            <a:ext cx="37444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Умитжан\e300a07a-c7ac-4742-84b9-34496e9474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5"/>
          <a:stretch/>
        </p:blipFill>
        <p:spPr bwMode="auto">
          <a:xfrm>
            <a:off x="5004048" y="467317"/>
            <a:ext cx="3601344" cy="261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Умитжан\dbb87be8-dd85-4ae0-b33b-1552c492b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94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</Words>
  <Application>Microsoft Office PowerPoint</Application>
  <PresentationFormat>Экран (4:3)</PresentationFormat>
  <Paragraphs>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2019-09-06T10:49:07Z</dcterms:created>
  <dcterms:modified xsi:type="dcterms:W3CDTF">2019-09-06T15:43:40Z</dcterms:modified>
</cp:coreProperties>
</file>