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70" r:id="rId3"/>
    <p:sldId id="256" r:id="rId4"/>
    <p:sldId id="267" r:id="rId5"/>
    <p:sldId id="268" r:id="rId6"/>
    <p:sldId id="271" r:id="rId7"/>
    <p:sldId id="257" r:id="rId8"/>
    <p:sldId id="259" r:id="rId9"/>
    <p:sldId id="260" r:id="rId10"/>
    <p:sldId id="261" r:id="rId11"/>
    <p:sldId id="264" r:id="rId12"/>
    <p:sldId id="258" r:id="rId13"/>
    <p:sldId id="269" r:id="rId14"/>
    <p:sldId id="262" r:id="rId15"/>
    <p:sldId id="272" r:id="rId16"/>
    <p:sldId id="273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44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7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55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19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706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45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4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74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27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2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0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9B3A4-CC61-4F5D-A49D-F645F1AB576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D9341-64E4-4B21-BC71-6376276D9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39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6" y="-30812"/>
            <a:ext cx="9123193" cy="688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7584" y="917788"/>
            <a:ext cx="7416824" cy="49859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АУДАНДЫҚ СЕМИНАР ТАРИХ ПӘНІ </a:t>
            </a:r>
          </a:p>
          <a:p>
            <a:pPr algn="ctr"/>
            <a:r>
              <a:rPr lang="kk-KZ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МҰҒАЛІМДЕРІ ҮШІН</a:t>
            </a:r>
          </a:p>
          <a:p>
            <a:pPr algn="ctr"/>
            <a:endParaRPr lang="kk-KZ" sz="2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endParaRPr lang="kk-KZ" sz="2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endParaRPr lang="kk-KZ" sz="2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r>
              <a:rPr lang="kk-KZ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«</a:t>
            </a:r>
            <a:r>
              <a:rPr lang="kk-KZ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АЙБЫНДЫ </a:t>
            </a:r>
            <a:r>
              <a:rPr lang="kk-KZ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АЛАШТЫҢ </a:t>
            </a:r>
            <a:r>
              <a:rPr lang="kk-KZ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ӨТКЕНІ</a:t>
            </a:r>
            <a:r>
              <a:rPr lang="kk-KZ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</a:t>
            </a:r>
          </a:p>
          <a:p>
            <a:pPr algn="ctr"/>
            <a:r>
              <a:rPr lang="kk-KZ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БҮГІНІ, КЕЛЕШЕГІ»</a:t>
            </a:r>
          </a:p>
          <a:p>
            <a:endParaRPr lang="kk-KZ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endParaRPr lang="kk-KZ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endParaRPr lang="kk-KZ" sz="16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endParaRPr lang="kk-KZ" sz="16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r>
              <a:rPr lang="kk-KZ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№</a:t>
            </a:r>
            <a:r>
              <a:rPr lang="kk-KZ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43 орта мектептің </a:t>
            </a:r>
          </a:p>
          <a:p>
            <a:r>
              <a:rPr lang="kk-KZ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тарих пәні мұғалімі: Алиева Г.М. </a:t>
            </a:r>
          </a:p>
          <a:p>
            <a:endParaRPr lang="kk-KZ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endParaRPr lang="kk-KZ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r>
              <a:rPr lang="kk-KZ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2017-2018 оқу жылы</a:t>
            </a:r>
            <a:endParaRPr lang="ru-RU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24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791075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58617" y="692696"/>
            <a:ext cx="370586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Зерттеу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барысында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Жаһанша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Досмұхамедовтің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бұрын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еш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жерде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жарияланбаған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еңбектеріне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де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арнайы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тоқталды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Қырғыздардағы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-(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қазақтардағы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әдет-ғұрып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құқығы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халық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соты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бірнеше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сөз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жөніндегі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іргелі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еңбегі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қазақ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тарихы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мемлекеттік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құрылысы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жөнінде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автордың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осы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күнге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өз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мәнін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жоғалтпаған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тарихының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ақтаңдақтарын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ашуға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жөн-жоба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сілтейтін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ғылыми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құжат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екендігі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дәлелденеді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8348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Картинки по запросу жаһанша досмұханбетовтың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16" y="-1"/>
            <a:ext cx="928813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333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20891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95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2990"/>
            <a:ext cx="9144000" cy="685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968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717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Соңғы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жылдары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өлкенің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өткен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тарихын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зерттеуге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үлес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қосып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жүрген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Ж.Ақбаевтың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Жымпиты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елді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мекенінің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100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жылдығына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арналған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1990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шыққан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еңбегінде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Алашорданың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Батыс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бөлігінің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әкімшілік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орталығы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болған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жерге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сипаттама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береді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[14].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Қ.Хасановтың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«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Ақтаңдақта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атылған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азаматтар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»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атты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еңбегінде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Алашорданың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Батыс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бөлімінде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қызмет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атқарған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Бижан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Жанқадамов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туралы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жан-жақты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баяндалса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[15], ал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М.Тәжімұраттың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«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Шәңгерей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»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атты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кітабында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Батыс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Алашорда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идеологі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болған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Ғұмар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Қараш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жайлы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деректермен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бірге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Бөкей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ордасындағы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Алаштың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қызметінен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мол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мағлұмат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алуға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болады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99524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24744"/>
            <a:ext cx="813690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Елдік те,ерлік сияқты </a:t>
            </a:r>
          </a:p>
          <a:p>
            <a:pPr algn="ctr"/>
            <a:r>
              <a:rPr lang="kk-KZ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сын сағатта танылады. </a:t>
            </a:r>
          </a:p>
          <a:p>
            <a:pPr algn="ctr"/>
            <a:r>
              <a:rPr lang="kk-KZ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Ел бірілігі –ең асыл қасиет.</a:t>
            </a:r>
          </a:p>
          <a:p>
            <a:pPr algn="ctr"/>
            <a:r>
              <a:rPr lang="kk-KZ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49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340768"/>
            <a:ext cx="8568952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«АЙБЫНДЫ АЛАШТЫҢ</a:t>
            </a:r>
          </a:p>
          <a:p>
            <a:pPr algn="ctr"/>
            <a:r>
              <a:rPr lang="kk-KZ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ӨТКЕНІ,БҮГІНІ,</a:t>
            </a:r>
          </a:p>
          <a:p>
            <a:pPr algn="ctr"/>
            <a:r>
              <a:rPr lang="kk-KZ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КЕЛЕШЕГІ»</a:t>
            </a:r>
          </a:p>
          <a:p>
            <a:pPr algn="ctr"/>
            <a:endParaRPr lang="kk-KZ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r>
              <a:rPr lang="kk-KZ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Дайындаған: №43 орта мектептің </a:t>
            </a:r>
          </a:p>
          <a:p>
            <a:r>
              <a:rPr lang="kk-KZ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тарих пәні мұғалімі: Алиева Г.М. </a:t>
            </a:r>
          </a:p>
          <a:p>
            <a:endParaRPr lang="kk-KZ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endParaRPr lang="kk-KZ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r>
              <a:rPr lang="kk-KZ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2017-2018 оқу жылы</a:t>
            </a:r>
          </a:p>
        </p:txBody>
      </p:sp>
    </p:spTree>
    <p:extLst>
      <p:ext uri="{BB962C8B-B14F-4D97-AF65-F5344CB8AC3E}">
        <p14:creationId xmlns:p14="http://schemas.microsoft.com/office/powerpoint/2010/main" val="173399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2500"/>
            <a:ext cx="3600400" cy="56848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9992" y="1017935"/>
            <a:ext cx="4427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Жаһанша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Досмұха­медов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-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Алаш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қозғалысының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аса </a:t>
            </a: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көрнекті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қайраткері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Алашорда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үкіметінің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мүшесі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Алашорданың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Батыс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бөлімшесінің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төрағасы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заңгер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қазақ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зиялысы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.</a:t>
            </a:r>
            <a:b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ru-RU" sz="28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1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97848"/>
            <a:ext cx="8784976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Жа</a:t>
            </a:r>
            <a:r>
              <a:rPr lang="ru-RU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һанша</a:t>
            </a:r>
            <a:r>
              <a:rPr lang="ru-RU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Досмұхамедов</a:t>
            </a:r>
            <a:r>
              <a:rPr lang="ru-RU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1887 </a:t>
            </a:r>
            <a:r>
              <a:rPr lang="ru-RU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жылы</a:t>
            </a:r>
            <a:r>
              <a:rPr lang="ru-RU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</a:p>
          <a:p>
            <a:pPr algn="ctr"/>
            <a:r>
              <a:rPr lang="kk-KZ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Сырым елінде Тамды өзені бойындағы </a:t>
            </a:r>
          </a:p>
          <a:p>
            <a:pPr algn="ctr"/>
            <a:r>
              <a:rPr lang="kk-KZ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Қарақұдық елді мекенінде дүниеге келген.</a:t>
            </a:r>
          </a:p>
          <a:p>
            <a:pPr algn="ctr"/>
            <a:endParaRPr lang="ru-RU" sz="32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Халқының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дербестігін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сақтау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ұлттық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намыс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ұлт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абыройы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Жаһанша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Досмұхамедовтің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өмірлік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арманы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болды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.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Ол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халқын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оның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елдігін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тілін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көшпелі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мәдениеттің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үлгісін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сақтап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, оны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еуропалық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өркениетке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жеткізуге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қол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созды</a:t>
            </a:r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.</a:t>
            </a:r>
            <a:endParaRPr lang="ru-RU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6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2" y="0"/>
            <a:ext cx="91578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224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          </a:t>
            </a:r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Жаһанша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Досмұхамедов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әскери-реалды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училищесіне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1899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тамызда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оқуға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түсіп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өте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тәртібімен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1905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31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мамырда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негізгі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бөлім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толық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курсын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бітірген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деп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көрсетілген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Ол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аттестатты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1905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жылдың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27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қарашасында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алған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[63].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Онда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мынадай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көрсеткіштері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көрсетілген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Орыс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тілі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Неміс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тілі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Француз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тілі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- 3(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қанағаттанарлық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Арифметика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Алгебра - 5(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өте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Геометрия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Тригонометрия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Тарих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- 5(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өте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География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Жаратылыс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тарихы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Физика 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Сурет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салу- 4(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жақсы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);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Сызу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- 3 (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қанағаттанарлық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).</a:t>
            </a:r>
          </a:p>
          <a:p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Сонымен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қоса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II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разрядты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аттестатқа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ие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болады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оқу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орындарында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оқуын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әскерге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барып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келгеннен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кейін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жалғастыра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алады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делінген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4023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94" y="0"/>
            <a:ext cx="54664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1239662"/>
            <a:ext cx="3347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1906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Жаһанша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Санкт-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Петербургтегі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Император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университетіне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оқуға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түсіп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, осы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кезеңде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Императорлық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әскери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медициналық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академияда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оқып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жүрген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Халел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Досмұхамбетұлы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Нұрғали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Исмағамбетұлы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Ғұбайдолла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Бердіұлымен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қайта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itchFamily="18" charset="0"/>
              </a:rPr>
              <a:t>кездесті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.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66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84887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517232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1919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10-желтоқсанда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Ойыл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уәлаяты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үкіметі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өзінің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ең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ақырғы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отырысын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өткізді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8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680520" cy="57606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4088" y="1510332"/>
            <a:ext cx="36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Жұбайы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Ольга Константиновна 1986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Мәскеуде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қайтыс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болды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Ол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өмірінің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соңғы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мезеттеріне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Жаһаншаның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аруағының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алдында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бас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иіп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оның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шаңырағына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кір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жұқтырмай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сүйген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жарының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адалдығын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кінәсіздігін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дәлелдеумен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ambria" pitchFamily="18" charset="0"/>
              </a:rPr>
              <a:t>болды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.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374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444</TotalTime>
  <Words>472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cp:lastPrinted>2018-02-01T15:06:03Z</cp:lastPrinted>
  <dcterms:created xsi:type="dcterms:W3CDTF">2017-12-11T16:05:16Z</dcterms:created>
  <dcterms:modified xsi:type="dcterms:W3CDTF">2018-02-01T15:08:33Z</dcterms:modified>
</cp:coreProperties>
</file>