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69" r:id="rId9"/>
    <p:sldId id="260" r:id="rId10"/>
    <p:sldId id="26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84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1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59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88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241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39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66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92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37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4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08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6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8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0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3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20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BDB4-F88F-48DD-A551-D30BAA26677F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51FF56-B637-4FCD-8F48-A1CA2952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61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323" y="2003866"/>
            <a:ext cx="10808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MS Minngs"/>
              </a:rPr>
              <a:t>Берел қорымынан табылған олжалар сақтардың мәдениетін қалай сипаттайды?</a:t>
            </a:r>
            <a:endParaRPr lang="ru-RU" sz="3200" b="1" dirty="0">
              <a:solidFill>
                <a:srgbClr val="FF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9476" y="4477063"/>
            <a:ext cx="9237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5.2.2.1 археологиялық ескерткіштерді сипаттау;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5.2.1.2 ежелгі тайпалардың дүниетанымын сипаттау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5.2.2.3 ежелгі тайпалардың қолданбалы өнер ерекшеліктерін сипаттау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9911" y="1109432"/>
            <a:ext cx="355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Сабақ тақырыбы</a:t>
            </a:r>
            <a:r>
              <a:rPr lang="kk-KZ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9911" y="3548075"/>
            <a:ext cx="2808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54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273" y="2353900"/>
            <a:ext cx="7200059" cy="250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 жұмыс барысында: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 сабақтың тақырыбына байланысты эссе жазады.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Мұғалімнің  нұсқауы бойынша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эсселерін алмастырады да бір-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бірінің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эсселерін жалғастырып жазып аяқтайды. Әр топ өзінің хатын кері алады.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56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Жеке жұмыс: “Хат алмасу”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96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5992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Қорытындылау: “Қаппен жарыс”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442" y="1801640"/>
            <a:ext cx="7523430" cy="294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220" y="4798338"/>
            <a:ext cx="3521798" cy="16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261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Үй жұмысы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390115"/>
            <a:ext cx="8596668" cy="3651247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Берел обаларынан табылған олжалардың негізінде ежелгі тайпалардың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дүниетанымының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сипаттамасын жазып келу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901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4082" y="1502876"/>
            <a:ext cx="8596668" cy="1466662"/>
          </a:xfrm>
        </p:spPr>
        <p:txBody>
          <a:bodyPr/>
          <a:lstStyle/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сабақтан әлған әсерің......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сабақтан алған ең маңызды ақпаратың......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923" y="2760380"/>
            <a:ext cx="5513560" cy="303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8185" y="2663554"/>
            <a:ext cx="10668000" cy="208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4795" algn="l"/>
              </a:tabLs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Білу және түсіну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дағдысы: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MS Minngs"/>
              </a:rPr>
              <a:t>тұрақ, оба, қорған, қорым,тайпа,сақтар ұғымының мағыналарының кемінде 4-уін біледі;</a:t>
            </a:r>
            <a:endParaRPr lang="ru-RU" sz="2000" dirty="0" smtClean="0">
              <a:effectLst/>
            </a:endParaRPr>
          </a:p>
          <a:p>
            <a:pPr algn="just">
              <a:tabLst>
                <a:tab pos="264795" algn="l"/>
              </a:tabLs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 дағдысы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kk-KZ" sz="2000" dirty="0" smtClean="0">
                <a:effectLst/>
                <a:latin typeface="Times New Roman" panose="02020603050405020304" pitchFamily="18" charset="0"/>
              </a:rPr>
              <a:t>Берел  қорымның кем дегенде үш ерекшелігін анықтайды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Сыни ойлау мен талдау дағдысы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Ой ұшқырлығы, логикалық ойлау, күнделікті өмірде өз білімдерін қолдану.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Сөйлеу дағдысы: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Оқушылар ақпарат алмасады, диалог құрайды.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1920" y="1532765"/>
            <a:ext cx="4458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Бағалау критерийлері: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2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545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Топқа бөлу: “Қиындылар” әдісі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CustomData="http://www.wps.cn/officeDocument/2013/wpsCustomData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>
          <a:xfrm flipH="1">
            <a:off x="1241968" y="1924170"/>
            <a:ext cx="2080654" cy="228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 l="17442" r="26786"/>
          <a:stretch>
            <a:fillRect/>
          </a:stretch>
        </p:blipFill>
        <p:spPr bwMode="auto">
          <a:xfrm>
            <a:off x="4553893" y="1792586"/>
            <a:ext cx="1991762" cy="25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4563" y="1729212"/>
            <a:ext cx="1819560" cy="25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6748" y="4508626"/>
            <a:ext cx="3585173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Шілікті қорғаны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46214" y="4498063"/>
            <a:ext cx="3585173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Есік  қорғаны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83785" y="4460340"/>
            <a:ext cx="3585173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Бесшатыр қорғаны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63783" cy="61261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Үй жұмысын тескеру: </a:t>
            </a:r>
            <a:r>
              <a:rPr lang="kk-KZ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“Ақиқат және жалған” әдісі</a:t>
            </a:r>
            <a:endParaRPr lang="ru-RU" sz="3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945" y="1530037"/>
            <a:ext cx="8417005" cy="406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605" y="2353590"/>
            <a:ext cx="11031415" cy="237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kk-KZ" sz="24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Бейне көрсетілімде не туралы айтылды?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2.  Сіздер бұл бейне көрсетілім бойынша не айталасыздар?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3. Бүгінгі сабақта не туралы айтамыз деп ойлайсыздар?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63783" cy="61261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Жаңа тақырыпқа бастама:  “Ой қозғау” әдісі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92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735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Мәтінмен жұмыс: 82-83 бет оқу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611517"/>
            <a:ext cx="8596668" cy="4429845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    </a:t>
            </a:r>
            <a:r>
              <a:rPr lang="kk-KZ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Мәтінді оқу барысында: 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Мәтіннен негізгі идеяны анықтайды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-мәтіндегі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кеңістікті анықтайды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-Мәтіннен археологиялық артефакттілерді табады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-Мәтінен тақырыпқа қатысты тұлғаны анықтайды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40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Топпен жұмыс: “Тарихтағы..............”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683945"/>
            <a:ext cx="8596668" cy="4357417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Топпен жұмыс барысында: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Есік тобы:            Тарихтағы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тұлға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Бесшатыр тобы:  Тарихтағы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артефакт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Шілікті тобы:      Тарихтағы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кеңістік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Берілген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 бойынша оқушылар топпен жұмыс жасап, тарихтағы тұлғаны, кеңістікті, артефактіні анықтап сипаттамасын береді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356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Жұппен жұмыс: “Ерекшелігін анықта”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991763"/>
            <a:ext cx="8596668" cy="404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Жұппен жұмыс барысында: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Есік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тобы:  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Есік және Берел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Бесшатыр тобы: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Бесшатыр және Берел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Шілікті тобы: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Шілікті және Берел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-Берел қорғандарынан табылған археологиялық ескерткіштер мен тарихи жәдігерлердің Есік және Шілікті, Бесшатыр  қорғандарынан табылған археологиялық жәдігерлерден ерекшелігі неде 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Кем дегенде 3 ерекшелігін анықтау керек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18919"/>
            <a:ext cx="6107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kk-KZ" sz="40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Сергіту сәті </a:t>
            </a:r>
          </a:p>
          <a:p>
            <a:endParaRPr lang="kk-KZ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kk-KZ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«Таңда да   таста» 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9647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348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Слайд 1</vt:lpstr>
      <vt:lpstr>Слайд 2</vt:lpstr>
      <vt:lpstr>Топқа бөлу: “Қиындылар” әдісі </vt:lpstr>
      <vt:lpstr>Үй жұмысын тескеру: “Ақиқат және жалған” әдісі</vt:lpstr>
      <vt:lpstr>Жаңа тақырыпқа бастама:  “Ой қозғау” әдісі</vt:lpstr>
      <vt:lpstr>Мәтінмен жұмыс: 82-83 бет оқу</vt:lpstr>
      <vt:lpstr>Топпен жұмыс: “Тарихтағы..............”</vt:lpstr>
      <vt:lpstr>Жұппен жұмыс: “Ерекшелігін анықта” </vt:lpstr>
      <vt:lpstr>Слайд 9</vt:lpstr>
      <vt:lpstr>Жеке жұмыс: “Хат алмасу” </vt:lpstr>
      <vt:lpstr>Қорытындылау: “Қаппен жарыс” </vt:lpstr>
      <vt:lpstr>Үй жұмысы</vt:lpstr>
      <vt:lpstr>Кері байланыс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Сюнов Сержан</dc:creator>
  <cp:lastModifiedBy>7</cp:lastModifiedBy>
  <cp:revision>17</cp:revision>
  <dcterms:created xsi:type="dcterms:W3CDTF">2017-06-09T10:21:30Z</dcterms:created>
  <dcterms:modified xsi:type="dcterms:W3CDTF">2026-01-16T06:07:35Z</dcterms:modified>
</cp:coreProperties>
</file>