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66" r:id="rId5"/>
    <p:sldId id="258" r:id="rId6"/>
    <p:sldId id="267" r:id="rId7"/>
    <p:sldId id="268" r:id="rId8"/>
    <p:sldId id="269" r:id="rId9"/>
    <p:sldId id="260" r:id="rId10"/>
    <p:sldId id="263" r:id="rId11"/>
    <p:sldId id="270" r:id="rId12"/>
    <p:sldId id="271" r:id="rId13"/>
    <p:sldId id="272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-67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EBDB4-F88F-48DD-A551-D30BAA26677F}" type="datetimeFigureOut">
              <a:rPr lang="ru-RU" smtClean="0"/>
              <a:pPr/>
              <a:t>16.01.2026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FF56-B637-4FCD-8F48-A1CA2952C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57843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EBDB4-F88F-48DD-A551-D30BAA26677F}" type="datetimeFigureOut">
              <a:rPr lang="ru-RU" smtClean="0"/>
              <a:pPr/>
              <a:t>16.01.2026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FF56-B637-4FCD-8F48-A1CA2952C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3120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EBDB4-F88F-48DD-A551-D30BAA26677F}" type="datetimeFigureOut">
              <a:rPr lang="ru-RU" smtClean="0"/>
              <a:pPr/>
              <a:t>16.01.2026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FF56-B637-4FCD-8F48-A1CA2952CC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1596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EBDB4-F88F-48DD-A551-D30BAA26677F}" type="datetimeFigureOut">
              <a:rPr lang="ru-RU" smtClean="0"/>
              <a:pPr/>
              <a:t>16.01.2026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FF56-B637-4FCD-8F48-A1CA2952C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918855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EBDB4-F88F-48DD-A551-D30BAA26677F}" type="datetimeFigureOut">
              <a:rPr lang="ru-RU" smtClean="0"/>
              <a:pPr/>
              <a:t>16.01.2026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FF56-B637-4FCD-8F48-A1CA2952CC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924158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EBDB4-F88F-48DD-A551-D30BAA26677F}" type="datetimeFigureOut">
              <a:rPr lang="ru-RU" smtClean="0"/>
              <a:pPr/>
              <a:t>16.01.2026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FF56-B637-4FCD-8F48-A1CA2952C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033900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EBDB4-F88F-48DD-A551-D30BAA26677F}" type="datetimeFigureOut">
              <a:rPr lang="ru-RU" smtClean="0"/>
              <a:pPr/>
              <a:t>16.01.2026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FF56-B637-4FCD-8F48-A1CA2952C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616690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EBDB4-F88F-48DD-A551-D30BAA26677F}" type="datetimeFigureOut">
              <a:rPr lang="ru-RU" smtClean="0"/>
              <a:pPr/>
              <a:t>16.01.2026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FF56-B637-4FCD-8F48-A1CA2952C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36923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EBDB4-F88F-48DD-A551-D30BAA26677F}" type="datetimeFigureOut">
              <a:rPr lang="ru-RU" smtClean="0"/>
              <a:pPr/>
              <a:t>16.01.2026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FF56-B637-4FCD-8F48-A1CA2952C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1379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EBDB4-F88F-48DD-A551-D30BAA26677F}" type="datetimeFigureOut">
              <a:rPr lang="ru-RU" smtClean="0"/>
              <a:pPr/>
              <a:t>16.01.2026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FF56-B637-4FCD-8F48-A1CA2952C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2430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EBDB4-F88F-48DD-A551-D30BAA26677F}" type="datetimeFigureOut">
              <a:rPr lang="ru-RU" smtClean="0"/>
              <a:pPr/>
              <a:t>16.01.2026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FF56-B637-4FCD-8F48-A1CA2952C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70088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EBDB4-F88F-48DD-A551-D30BAA26677F}" type="datetimeFigureOut">
              <a:rPr lang="ru-RU" smtClean="0"/>
              <a:pPr/>
              <a:t>16.01.2026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FF56-B637-4FCD-8F48-A1CA2952C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62657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EBDB4-F88F-48DD-A551-D30BAA26677F}" type="datetimeFigureOut">
              <a:rPr lang="ru-RU" smtClean="0"/>
              <a:pPr/>
              <a:t>16.01.2026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FF56-B637-4FCD-8F48-A1CA2952C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8282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EBDB4-F88F-48DD-A551-D30BAA26677F}" type="datetimeFigureOut">
              <a:rPr lang="ru-RU" smtClean="0"/>
              <a:pPr/>
              <a:t>16.01.2026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FF56-B637-4FCD-8F48-A1CA2952C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3014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EBDB4-F88F-48DD-A551-D30BAA26677F}" type="datetimeFigureOut">
              <a:rPr lang="ru-RU" smtClean="0"/>
              <a:pPr/>
              <a:t>16.01.2026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FF56-B637-4FCD-8F48-A1CA2952C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8347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EBDB4-F88F-48DD-A551-D30BAA26677F}" type="datetimeFigureOut">
              <a:rPr lang="ru-RU" smtClean="0"/>
              <a:pPr/>
              <a:t>16.01.2026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FF56-B637-4FCD-8F48-A1CA2952C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30200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EBDB4-F88F-48DD-A551-D30BAA26677F}" type="datetimeFigureOut">
              <a:rPr lang="ru-RU" smtClean="0"/>
              <a:pPr/>
              <a:t>16.01.2026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D51FF56-B637-4FCD-8F48-A1CA2952C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53616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1323" y="2003866"/>
            <a:ext cx="108086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MS Minngs"/>
              </a:rPr>
              <a:t>Берел қорымынан табылған олжалар сақтардың мәдениетін қалай сипаттайды?</a:t>
            </a:r>
            <a:endParaRPr lang="ru-RU" sz="3200" b="1" dirty="0">
              <a:solidFill>
                <a:srgbClr val="FF00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69476" y="4477063"/>
            <a:ext cx="923778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5.2.2.1 археологиялық ескерткіштерді сипаттау;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5.2.1.2 ежелгі тайпалардың дүниетанымын сипаттау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5.2.2.3 ежелгі тайпалардың қолданбалы өнер ерекшеліктерін сипаттау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89911" y="1109432"/>
            <a:ext cx="35575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Сабақ тақырыбы</a:t>
            </a:r>
            <a:r>
              <a:rPr lang="kk-KZ" b="1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89911" y="3548075"/>
            <a:ext cx="28083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 мақсаты:</a:t>
            </a:r>
            <a:endParaRPr lang="ru-RU" sz="3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05407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4273" y="2353900"/>
            <a:ext cx="7200059" cy="2507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2800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</a:t>
            </a:r>
            <a:endParaRPr lang="ru-RU" sz="2800" b="1" dirty="0" smtClean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2000" dirty="0" smtClean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Жеке жұмыс барысында: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Әрбір </a:t>
            </a:r>
            <a:r>
              <a:rPr lang="kk-KZ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топ сабақтың тақырыбына байланысты эссе жазады.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Мұғалімнің  нұсқауы бойынша </a:t>
            </a:r>
            <a:r>
              <a:rPr lang="kk-KZ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эсселерін алмастырады да бір- </a:t>
            </a:r>
            <a:r>
              <a:rPr lang="kk-KZ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бірінің </a:t>
            </a:r>
            <a:r>
              <a:rPr lang="kk-KZ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эсселерін жалғастырып жазып аяқтайды. Әр топ өзінің хатын кері алады.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03564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Жеке жұмыс: “Хат алмасу” 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3964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75992"/>
          </a:xfrm>
        </p:spPr>
        <p:txBody>
          <a:bodyPr>
            <a:normAutofit/>
          </a:bodyPr>
          <a:lstStyle/>
          <a:p>
            <a:r>
              <a:rPr lang="kk-KZ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Қорытындылау: “Қаппен жарыс” 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7442" y="1801640"/>
            <a:ext cx="7523430" cy="2942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01220" y="4798338"/>
            <a:ext cx="3521798" cy="1611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12618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Үй жұмысы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2390115"/>
            <a:ext cx="8596668" cy="3651247"/>
          </a:xfrm>
        </p:spPr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Берел обаларынан табылған олжалардың негізінде ежелгі тайпалардың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дүниетанымының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сипаттамасын жазып келу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29901"/>
          </a:xfrm>
        </p:spPr>
        <p:txBody>
          <a:bodyPr/>
          <a:lstStyle/>
          <a:p>
            <a:r>
              <a:rPr lang="kk-KZ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Кері байланыс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04082" y="1502876"/>
            <a:ext cx="8596668" cy="1466662"/>
          </a:xfrm>
        </p:spPr>
        <p:txBody>
          <a:bodyPr/>
          <a:lstStyle/>
          <a:p>
            <a:pPr lvl="0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Бүгінгі сабақтан әлған әсерің......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Бүгінгі сабақтан алған ең маңызды ақпаратың......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8923" y="2760380"/>
            <a:ext cx="5513560" cy="30338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8185" y="2663554"/>
            <a:ext cx="10668000" cy="20846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64795" algn="l"/>
              </a:tabLst>
            </a:pPr>
            <a:r>
              <a:rPr lang="kk-KZ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Білу және түсіну</a:t>
            </a:r>
            <a:r>
              <a:rPr lang="kk-KZ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дағдысы:</a:t>
            </a:r>
            <a:r>
              <a:rPr lang="kk-KZ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 smtClean="0">
                <a:effectLst/>
                <a:latin typeface="Times New Roman" panose="02020603050405020304" pitchFamily="18" charset="0"/>
                <a:ea typeface="MS Minngs"/>
              </a:rPr>
              <a:t>тұрақ, оба, қорған, қорым,тайпа,сақтар ұғымының мағыналарының кемінде 4-уін біледі;</a:t>
            </a:r>
            <a:endParaRPr lang="ru-RU" sz="2000" dirty="0" smtClean="0">
              <a:effectLst/>
            </a:endParaRPr>
          </a:p>
          <a:p>
            <a:pPr algn="just">
              <a:tabLst>
                <a:tab pos="264795" algn="l"/>
              </a:tabLst>
            </a:pPr>
            <a:r>
              <a:rPr lang="kk-KZ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Қолдану дағдысы</a:t>
            </a:r>
            <a:r>
              <a:rPr lang="kk-KZ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kk-KZ" sz="2000" dirty="0" smtClean="0">
                <a:effectLst/>
                <a:latin typeface="Times New Roman" panose="02020603050405020304" pitchFamily="18" charset="0"/>
              </a:rPr>
              <a:t>Берел  қорымның кем дегенде үш ерекшелігін анықтайды</a:t>
            </a:r>
            <a:r>
              <a:rPr lang="kk-KZ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 smtClean="0">
              <a:effectLst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Сыни ойлау мен талдау дағдысы</a:t>
            </a:r>
            <a:r>
              <a:rPr lang="kk-KZ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Ой ұшқырлығы, логикалық ойлау, күнделікті өмірде өз білімдерін қолдану. 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Сөйлеу дағдысы: </a:t>
            </a:r>
            <a:r>
              <a:rPr lang="kk-KZ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Оқушылар ақпарат алмасады, диалог құрайды.</a:t>
            </a:r>
            <a:r>
              <a:rPr lang="kk-KZ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11920" y="1532765"/>
            <a:ext cx="44586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Бағалау критерийлері:</a:t>
            </a:r>
            <a:endParaRPr lang="ru-RU" sz="3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2285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85457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Топқа бөлу: “Қиындылар” әдісі 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&amp;Pcy;&amp;ocy;&amp;khcy;&amp;ocy;&amp;zhcy;&amp;iecy;&amp;iecy; &amp;icy;&amp;zcy;&amp;ocy;&amp;bcy;&amp;rcy;&amp;acy;&amp;zhcy;&amp;iecy;&amp;ncy;&amp;icy;&amp;iecy;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CustomData="http://www.wps.cn/officeDocument/2013/wpsCustomData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0="urn:schemas-microsoft-com:office:word" xmlns:w14="http://schemas.microsoft.com/office/word/2010/wordml" xmlns:w="http://schemas.openxmlformats.org/wordprocessingml/2006/main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>
          <a:xfrm flipH="1">
            <a:off x="1241968" y="1924170"/>
            <a:ext cx="2080654" cy="2285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Picture background"/>
          <p:cNvPicPr/>
          <p:nvPr/>
        </p:nvPicPr>
        <p:blipFill>
          <a:blip r:embed="rId3" cstate="print"/>
          <a:srcRect l="17442" r="26786"/>
          <a:stretch>
            <a:fillRect/>
          </a:stretch>
        </p:blipFill>
        <p:spPr bwMode="auto">
          <a:xfrm>
            <a:off x="4553893" y="1792586"/>
            <a:ext cx="1991762" cy="2525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Picture background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14563" y="1729212"/>
            <a:ext cx="1819560" cy="2506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126748" y="4508626"/>
            <a:ext cx="3585173" cy="914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Шілікті қорғаны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846214" y="4498063"/>
            <a:ext cx="3585173" cy="914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Есік  қорғаны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583785" y="4460340"/>
            <a:ext cx="3585173" cy="914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Бесшатыр қорғаны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163783" cy="612618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Үй жұмысын тескеру: </a:t>
            </a:r>
            <a:r>
              <a:rPr lang="kk-KZ" sz="31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“Ақиқат және жалған” әдісі</a:t>
            </a:r>
            <a:endParaRPr lang="ru-RU" sz="31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2945" y="1530037"/>
            <a:ext cx="8417005" cy="406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5605" y="2353590"/>
            <a:ext cx="11031415" cy="237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k-KZ" sz="2400" b="1" dirty="0" smtClean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Сұрақ</a:t>
            </a:r>
            <a:r>
              <a:rPr lang="kk-KZ" sz="2400" b="1" dirty="0" smtClean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400" b="1" dirty="0" smtClean="0">
              <a:solidFill>
                <a:srgbClr val="FF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k-KZ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Бейне көрсетілімде не туралы айтылды?</a:t>
            </a:r>
            <a:endParaRPr lang="ru-RU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k-KZ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2.  Сіздер бұл бейне көрсетілім бойынша не айталасыздар?</a:t>
            </a:r>
            <a:endParaRPr lang="ru-RU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kk-KZ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3. Бүгінгі сабақта не туралы айтамыз деп ойлайсыздар?</a:t>
            </a:r>
            <a:endParaRPr lang="ru-RU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163783" cy="612618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Жаңа тақырыпқа бастама:  “Ой қозғау” әдісі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63924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67350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Мәтінмен жұмыс: 82-83 бет оқу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611517"/>
            <a:ext cx="8596668" cy="4429845"/>
          </a:xfrm>
        </p:spPr>
        <p:txBody>
          <a:bodyPr/>
          <a:lstStyle/>
          <a:p>
            <a:pPr>
              <a:buNone/>
            </a:pPr>
            <a:r>
              <a:rPr lang="kk-KZ" dirty="0" smtClean="0"/>
              <a:t>            </a:t>
            </a:r>
            <a:r>
              <a:rPr lang="kk-KZ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Мәтінді оқу барысында: 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Мәтіннен негізгі идеяны анықтайды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-мәтіндегі 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негізгі 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кеңістікті анықтайды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-Мәтіннен археологиялық артефакттілерді табады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-Мәтінен тақырыпқа қатысты тұлғаны анықтайды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76404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Топпен жұмыс: “Тарихтағы..............”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683945"/>
            <a:ext cx="8596668" cy="4357417"/>
          </a:xfrm>
        </p:spPr>
        <p:txBody>
          <a:bodyPr/>
          <a:lstStyle/>
          <a:p>
            <a:pPr>
              <a:buNone/>
            </a:pPr>
            <a:r>
              <a:rPr lang="kk-KZ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                   Топпен жұмыс барысында: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Есік тобы:            Тарихтағы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тұлға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Бесшатыр тобы:  Тарихтағы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артефакт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Шілікті тобы:      Тарихтағы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кеңістік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Берілген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тапсырма бойынша оқушылар топпен жұмыс жасап, тарихтағы тұлғаны, кеңістікті, артефактіні анықтап сипаттамасын береді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03564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Жұппен жұмыс: “Ерекшелігін анықта” 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991763"/>
            <a:ext cx="8596668" cy="4049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    Жұппен жұмыс барысында: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Есік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тобы:          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Есік және Берел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Бесшатыр тобы: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Бесшатыр және Берел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Шілікті тобы:    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Шілікті және Берел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/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-Берел қорғандарынан табылған археологиялық ескерткіштер мен тарихи жәдігерлердің Есік және Шілікті, Бесшатыр  қорғандарынан табылған археологиялық жәдігерлерден ерекшелігі неде 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Кем дегенде 3 ерекшелігін анықтау керек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118919"/>
            <a:ext cx="610772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  </a:t>
            </a:r>
            <a:r>
              <a:rPr lang="kk-KZ" sz="4000" b="1" dirty="0" smtClean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Сергіту сәті </a:t>
            </a:r>
          </a:p>
          <a:p>
            <a:endParaRPr lang="kk-KZ" sz="40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kk-KZ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</a:t>
            </a:r>
            <a:r>
              <a:rPr lang="kk-KZ" sz="4000" b="1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«Таңда да   таста» </a:t>
            </a:r>
            <a:endParaRPr lang="ru-RU" sz="4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0964789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60</TotalTime>
  <Words>348</Words>
  <Application>Microsoft Office PowerPoint</Application>
  <PresentationFormat>Произвольный</PresentationFormat>
  <Paragraphs>58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Грань</vt:lpstr>
      <vt:lpstr>Слайд 1</vt:lpstr>
      <vt:lpstr>Слайд 2</vt:lpstr>
      <vt:lpstr>Топқа бөлу: “Қиындылар” әдісі </vt:lpstr>
      <vt:lpstr>Үй жұмысын тескеру: “Ақиқат және жалған” әдісі</vt:lpstr>
      <vt:lpstr>Жаңа тақырыпқа бастама:  “Ой қозғау” әдісі</vt:lpstr>
      <vt:lpstr>Мәтінмен жұмыс: 82-83 бет оқу</vt:lpstr>
      <vt:lpstr>Топпен жұмыс: “Тарихтағы..............”</vt:lpstr>
      <vt:lpstr>Жұппен жұмыс: “Ерекшелігін анықта” </vt:lpstr>
      <vt:lpstr>Слайд 9</vt:lpstr>
      <vt:lpstr>Жеке жұмыс: “Хат алмасу” </vt:lpstr>
      <vt:lpstr>Қорытындылау: “Қаппен жарыс” </vt:lpstr>
      <vt:lpstr>Үй жұмысы</vt:lpstr>
      <vt:lpstr>Кері байланыс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Сюнов Сержан</dc:creator>
  <cp:lastModifiedBy>7</cp:lastModifiedBy>
  <cp:revision>17</cp:revision>
  <dcterms:created xsi:type="dcterms:W3CDTF">2017-06-09T10:21:30Z</dcterms:created>
  <dcterms:modified xsi:type="dcterms:W3CDTF">2026-01-16T06:07:35Z</dcterms:modified>
</cp:coreProperties>
</file>