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6726063"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787" y="4243845"/>
            <a:ext cx="2307831" cy="276940"/>
          </a:xfrm>
          <a:prstGeom prst="rect">
            <a:avLst/>
          </a:prstGeom>
        </p:spPr>
      </p:pic>
      <p:sp>
        <p:nvSpPr>
          <p:cNvPr id="9" name="Rectangle 8"/>
          <p:cNvSpPr/>
          <p:nvPr/>
        </p:nvSpPr>
        <p:spPr bwMode="ltGray">
          <a:xfrm>
            <a:off x="0" y="2590078"/>
            <a:ext cx="6726064"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6833787" y="2590078"/>
            <a:ext cx="2307832"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10242" y="2733709"/>
            <a:ext cx="6069268" cy="1373070"/>
          </a:xfrm>
        </p:spPr>
        <p:txBody>
          <a:bodyPr anchor="b">
            <a:noAutofit/>
          </a:bodyPr>
          <a:lstStyle>
            <a:lvl1pPr algn="r">
              <a:defRPr sz="4800"/>
            </a:lvl1pPr>
          </a:lstStyle>
          <a:p>
            <a:r>
              <a:rPr lang="ru-RU"/>
              <a:t>Образец заголовка</a:t>
            </a:r>
            <a:endParaRPr lang="en-US" dirty="0"/>
          </a:p>
        </p:txBody>
      </p:sp>
      <p:sp>
        <p:nvSpPr>
          <p:cNvPr id="3" name="Subtitle 2"/>
          <p:cNvSpPr>
            <a:spLocks noGrp="1"/>
          </p:cNvSpPr>
          <p:nvPr>
            <p:ph type="subTitle" idx="1"/>
          </p:nvPr>
        </p:nvSpPr>
        <p:spPr>
          <a:xfrm>
            <a:off x="510241" y="4394040"/>
            <a:ext cx="610810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4555655" y="5936188"/>
            <a:ext cx="2057400" cy="365125"/>
          </a:xfrm>
        </p:spPr>
        <p:txBody>
          <a:bodyPr/>
          <a:lstStyle/>
          <a:p>
            <a:fld id="{5BCAD085-E8A6-8845-BD4E-CB4CCA059FC4}" type="datetimeFigureOut">
              <a:rPr lang="en-US" smtClean="0"/>
              <a:t>4/21/2025</a:t>
            </a:fld>
            <a:endParaRPr lang="en-US"/>
          </a:p>
        </p:txBody>
      </p:sp>
      <p:sp>
        <p:nvSpPr>
          <p:cNvPr id="5" name="Footer Placeholder 4"/>
          <p:cNvSpPr>
            <a:spLocks noGrp="1"/>
          </p:cNvSpPr>
          <p:nvPr>
            <p:ph type="ftr" sz="quarter" idx="11"/>
          </p:nvPr>
        </p:nvSpPr>
        <p:spPr>
          <a:xfrm>
            <a:off x="533401" y="5936189"/>
            <a:ext cx="4021666" cy="365125"/>
          </a:xfrm>
        </p:spPr>
        <p:txBody>
          <a:bodyPr/>
          <a:lstStyle/>
          <a:p>
            <a:endParaRPr lang="en-US"/>
          </a:p>
        </p:txBody>
      </p:sp>
      <p:sp>
        <p:nvSpPr>
          <p:cNvPr id="6" name="Slide Number Placeholder 5"/>
          <p:cNvSpPr>
            <a:spLocks noGrp="1"/>
          </p:cNvSpPr>
          <p:nvPr>
            <p:ph type="sldNum" sz="quarter" idx="12"/>
          </p:nvPr>
        </p:nvSpPr>
        <p:spPr>
          <a:xfrm>
            <a:off x="7010399" y="2750337"/>
            <a:ext cx="1370293" cy="1356442"/>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75570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20" name="Group 19"/>
          <p:cNvGrpSpPr/>
          <p:nvPr/>
        </p:nvGrpSpPr>
        <p:grpSpPr>
          <a:xfrm>
            <a:off x="0" y="45720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3" y="4711617"/>
            <a:ext cx="6894770" cy="544482"/>
          </a:xfrm>
        </p:spPr>
        <p:txBody>
          <a:bodyPr anchor="b">
            <a:normAutofit/>
          </a:bodyPr>
          <a:lstStyle>
            <a:lvl1pPr>
              <a:defRPr sz="24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31639" y="609598"/>
            <a:ext cx="6896534"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533401" y="5256098"/>
            <a:ext cx="6894772" cy="54781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310"/>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6228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grpSp>
        <p:nvGrpSpPr>
          <p:cNvPr id="21" name="Group 20"/>
          <p:cNvGrpSpPr/>
          <p:nvPr/>
        </p:nvGrpSpPr>
        <p:grpSpPr>
          <a:xfrm>
            <a:off x="0" y="4572000"/>
            <a:ext cx="9161969" cy="1677035"/>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nchor="ctr"/>
          <a:lstStyle>
            <a:lvl1pP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531638" y="47103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11616"/>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34862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grpSp>
        <p:nvGrpSpPr>
          <p:cNvPr id="29" name="Group 28"/>
          <p:cNvGrpSpPr/>
          <p:nvPr/>
        </p:nvGrpSpPr>
        <p:grpSpPr>
          <a:xfrm>
            <a:off x="0" y="4572000"/>
            <a:ext cx="9161969" cy="1677035"/>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767921" y="616983"/>
            <a:ext cx="6425147" cy="3036061"/>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989438" y="3660763"/>
            <a:ext cx="5987731"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531638" y="47103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C1FF6DA9-008F-8B48-92A6-B652298478BF}" type="slidenum">
              <a:rPr lang="en-US" smtClean="0"/>
              <a:t>‹#›</a:t>
            </a:fld>
            <a:endParaRPr lang="en-US"/>
          </a:p>
        </p:txBody>
      </p:sp>
      <p:sp>
        <p:nvSpPr>
          <p:cNvPr id="27" name="TextBox 26"/>
          <p:cNvSpPr txBox="1"/>
          <p:nvPr/>
        </p:nvSpPr>
        <p:spPr>
          <a:xfrm>
            <a:off x="270932" y="748116"/>
            <a:ext cx="5334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28" name="TextBox 27"/>
          <p:cNvSpPr txBox="1"/>
          <p:nvPr/>
        </p:nvSpPr>
        <p:spPr>
          <a:xfrm>
            <a:off x="6967191" y="2998573"/>
            <a:ext cx="457200" cy="584777"/>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444069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grpSp>
        <p:nvGrpSpPr>
          <p:cNvPr id="22" name="Group 21"/>
          <p:cNvGrpSpPr/>
          <p:nvPr/>
        </p:nvGrpSpPr>
        <p:grpSpPr>
          <a:xfrm>
            <a:off x="0" y="4572000"/>
            <a:ext cx="9161969" cy="1677035"/>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8" y="4710340"/>
            <a:ext cx="6896534" cy="589812"/>
          </a:xfrm>
        </p:spPr>
        <p:txBody>
          <a:bodyPr anchor="b"/>
          <a:lstStyle>
            <a:lvl1pP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531639" y="5300150"/>
            <a:ext cx="6896534" cy="51195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856438" y="4709926"/>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60818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grpSp>
        <p:nvGrpSpPr>
          <p:cNvPr id="23" name="Group 22"/>
          <p:cNvGrpSpPr/>
          <p:nvPr/>
        </p:nvGrpSpPr>
        <p:grpSpPr>
          <a:xfrm>
            <a:off x="0" y="609600"/>
            <a:ext cx="9161969" cy="1677035"/>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ru-RU"/>
              <a:t>Образец заголовка</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539777" y="3015290"/>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2879710" y="3007906"/>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5233520" y="3007905"/>
            <a:ext cx="219456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5BCAD085-E8A6-8845-BD4E-CB4CCA059FC4}" type="datetimeFigureOut">
              <a:rPr lang="en-US" smtClean="0"/>
              <a:t>4/21/2025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27124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grpSp>
        <p:nvGrpSpPr>
          <p:cNvPr id="34" name="Group 33"/>
          <p:cNvGrpSpPr/>
          <p:nvPr/>
        </p:nvGrpSpPr>
        <p:grpSpPr>
          <a:xfrm>
            <a:off x="0" y="609600"/>
            <a:ext cx="9161969" cy="1677035"/>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532391" y="4873765"/>
            <a:ext cx="219225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2869483" y="4873764"/>
            <a:ext cx="2218004"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5230934" y="4873762"/>
            <a:ext cx="2197239"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5BCAD085-E8A6-8845-BD4E-CB4CCA059FC4}" type="datetimeFigureOut">
              <a:rPr lang="en-US" smtClean="0"/>
              <a:t>4/21/2025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915883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grpSp>
        <p:nvGrpSpPr>
          <p:cNvPr id="16" name="Group 15"/>
          <p:cNvGrpSpPr/>
          <p:nvPr/>
        </p:nvGrpSpPr>
        <p:grpSpPr>
          <a:xfrm>
            <a:off x="0" y="609600"/>
            <a:ext cx="9161969" cy="1677035"/>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lstStyle>
            <a:lvl1pPr algn="r">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667345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grpSp>
        <p:nvGrpSpPr>
          <p:cNvPr id="14" name="Group 13"/>
          <p:cNvGrpSpPr/>
          <p:nvPr/>
        </p:nvGrpSpPr>
        <p:grpSpPr>
          <a:xfrm rot="5400000">
            <a:off x="4575305" y="2747178"/>
            <a:ext cx="6862555" cy="1368199"/>
            <a:chOff x="2281445" y="609600"/>
            <a:chExt cx="6862555" cy="1368199"/>
          </a:xfrm>
        </p:grpSpPr>
        <p:sp>
          <p:nvSpPr>
            <p:cNvPr id="12" name="Rectangle 11"/>
            <p:cNvSpPr/>
            <p:nvPr/>
          </p:nvSpPr>
          <p:spPr bwMode="ltGray">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5029144" y="5936188"/>
            <a:ext cx="2057400" cy="365125"/>
          </a:xfrm>
        </p:spPr>
        <p:txBody>
          <a:bodyPr/>
          <a:lstStyle/>
          <a:p>
            <a:fld id="{5BCAD085-E8A6-8845-BD4E-CB4CCA059FC4}" type="datetimeFigureOut">
              <a:rPr lang="en-US" smtClean="0"/>
              <a:t>4/21/2025</a:t>
            </a:fld>
            <a:endParaRPr lang="en-US"/>
          </a:p>
        </p:txBody>
      </p:sp>
      <p:sp>
        <p:nvSpPr>
          <p:cNvPr id="5" name="Footer Placeholder 4"/>
          <p:cNvSpPr>
            <a:spLocks noGrp="1"/>
          </p:cNvSpPr>
          <p:nvPr>
            <p:ph type="ftr" sz="quarter" idx="11"/>
          </p:nvPr>
        </p:nvSpPr>
        <p:spPr>
          <a:xfrm>
            <a:off x="510241" y="5936189"/>
            <a:ext cx="4518959" cy="365125"/>
          </a:xfrm>
        </p:spPr>
        <p:txBody>
          <a:bodyPr/>
          <a:lstStyle/>
          <a:p>
            <a:endParaRPr lang="en-US"/>
          </a:p>
        </p:txBody>
      </p:sp>
      <p:sp>
        <p:nvSpPr>
          <p:cNvPr id="6" name="Slide Number Placeholder 5"/>
          <p:cNvSpPr>
            <a:spLocks noGrp="1"/>
          </p:cNvSpPr>
          <p:nvPr>
            <p:ph type="sldNum" sz="quarter" idx="12"/>
          </p:nvPr>
        </p:nvSpPr>
        <p:spPr>
          <a:xfrm>
            <a:off x="7431152" y="5432500"/>
            <a:ext cx="1149636" cy="1273100"/>
          </a:xfrm>
        </p:spPr>
        <p:txBody>
          <a:bodyPr anchor="t"/>
          <a:lstStyle>
            <a:lvl1pPr algn="ctr">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892766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pSp>
        <p:nvGrpSpPr>
          <p:cNvPr id="27" name="Group 26"/>
          <p:cNvGrpSpPr/>
          <p:nvPr/>
        </p:nvGrpSpPr>
        <p:grpSpPr>
          <a:xfrm>
            <a:off x="0" y="609600"/>
            <a:ext cx="9161969" cy="1677035"/>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81226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grpSp>
        <p:nvGrpSpPr>
          <p:cNvPr id="18" name="Group 17"/>
          <p:cNvGrpSpPr/>
          <p:nvPr/>
        </p:nvGrpSpPr>
        <p:grpSpPr>
          <a:xfrm>
            <a:off x="0" y="2728432"/>
            <a:ext cx="9161969" cy="1677035"/>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2869895"/>
            <a:ext cx="6889150" cy="1090788"/>
          </a:xfrm>
        </p:spPr>
        <p:txBody>
          <a:bodyPr anchor="ctr">
            <a:normAutofit/>
          </a:bodyPr>
          <a:lstStyle>
            <a:lvl1pPr algn="r">
              <a:defRPr sz="3600"/>
            </a:lvl1pPr>
          </a:lstStyle>
          <a:p>
            <a:r>
              <a:rPr lang="ru-RU"/>
              <a:t>Образец заголовка</a:t>
            </a:r>
            <a:endParaRPr lang="en-US" dirty="0"/>
          </a:p>
        </p:txBody>
      </p:sp>
      <p:sp>
        <p:nvSpPr>
          <p:cNvPr id="3" name="Text Placeholder 2"/>
          <p:cNvSpPr>
            <a:spLocks noGrp="1"/>
          </p:cNvSpPr>
          <p:nvPr>
            <p:ph type="body" idx="1"/>
          </p:nvPr>
        </p:nvSpPr>
        <p:spPr>
          <a:xfrm>
            <a:off x="531639" y="4232172"/>
            <a:ext cx="688915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5365810" y="5936188"/>
            <a:ext cx="2057400" cy="365125"/>
          </a:xfrm>
        </p:spPr>
        <p:txBody>
          <a:bodyPr/>
          <a:lstStyle/>
          <a:p>
            <a:fld id="{5BCAD085-E8A6-8845-BD4E-CB4CCA059FC4}" type="datetimeFigureOut">
              <a:rPr lang="en-US" smtClean="0"/>
              <a:t>4/21/2025</a:t>
            </a:fld>
            <a:endParaRPr lang="en-US"/>
          </a:p>
        </p:txBody>
      </p:sp>
      <p:sp>
        <p:nvSpPr>
          <p:cNvPr id="5" name="Footer Placeholder 4"/>
          <p:cNvSpPr>
            <a:spLocks noGrp="1"/>
          </p:cNvSpPr>
          <p:nvPr>
            <p:ph type="ftr" sz="quarter" idx="11"/>
          </p:nvPr>
        </p:nvSpPr>
        <p:spPr>
          <a:xfrm>
            <a:off x="533400" y="5936189"/>
            <a:ext cx="4834673" cy="365125"/>
          </a:xfrm>
        </p:spPr>
        <p:txBody>
          <a:bodyPr/>
          <a:lstStyle/>
          <a:p>
            <a:endParaRPr lang="en-US"/>
          </a:p>
        </p:txBody>
      </p:sp>
      <p:sp>
        <p:nvSpPr>
          <p:cNvPr id="6" name="Slide Number Placeholder 5"/>
          <p:cNvSpPr>
            <a:spLocks noGrp="1"/>
          </p:cNvSpPr>
          <p:nvPr>
            <p:ph type="sldNum" sz="quarter" idx="12"/>
          </p:nvPr>
        </p:nvSpPr>
        <p:spPr>
          <a:xfrm>
            <a:off x="7856438" y="2869896"/>
            <a:ext cx="1149836" cy="1090789"/>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72585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33400" y="2336873"/>
            <a:ext cx="3357899" cy="359931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061128" y="2336873"/>
            <a:ext cx="3359661" cy="359931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6654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grpSp>
        <p:nvGrpSpPr>
          <p:cNvPr id="28" name="Group 27"/>
          <p:cNvGrpSpPr/>
          <p:nvPr/>
        </p:nvGrpSpPr>
        <p:grpSpPr>
          <a:xfrm>
            <a:off x="0" y="609600"/>
            <a:ext cx="9161969" cy="1677035"/>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760988" y="2336874"/>
            <a:ext cx="3145080"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31638" y="3030009"/>
            <a:ext cx="3367045" cy="29061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282646" y="2336873"/>
            <a:ext cx="3145527"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061129" y="3030009"/>
            <a:ext cx="3367044" cy="29061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4/21/2025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70307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grpSp>
        <p:nvGrpSpPr>
          <p:cNvPr id="15" name="Group 14"/>
          <p:cNvGrpSpPr/>
          <p:nvPr/>
        </p:nvGrpSpPr>
        <p:grpSpPr>
          <a:xfrm>
            <a:off x="0" y="609600"/>
            <a:ext cx="9161969" cy="1677035"/>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4/21/2025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30098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7717217" y="1973262"/>
            <a:ext cx="1444752" cy="144270"/>
          </a:xfrm>
          <a:prstGeom prst="rect">
            <a:avLst/>
          </a:prstGeom>
        </p:spPr>
      </p:pic>
      <p:sp>
        <p:nvSpPr>
          <p:cNvPr id="14" name="Rectangle 13"/>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5BCAD085-E8A6-8845-BD4E-CB4CCA059FC4}" type="datetimeFigureOut">
              <a:rPr lang="en-US" smtClean="0"/>
              <a:t>4/21/2025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0509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chor="ct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a:xfrm>
            <a:off x="3514385" y="2336874"/>
            <a:ext cx="3913788" cy="359931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4314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grpSp>
        <p:nvGrpSpPr>
          <p:cNvPr id="17" name="Group 16"/>
          <p:cNvGrpSpPr/>
          <p:nvPr/>
        </p:nvGrpSpPr>
        <p:grpSpPr>
          <a:xfrm>
            <a:off x="0" y="609600"/>
            <a:ext cx="9161969" cy="1677035"/>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bwMode="ltGray">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chor="ctr">
            <a:normAutofit/>
          </a:bodyPr>
          <a:lstStyle>
            <a:lvl1pPr>
              <a:defRPr sz="36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BCAD085-E8A6-8845-BD4E-CB4CCA059FC4}" type="datetimeFigureOut">
              <a:rPr lang="en-US" smtClean="0"/>
              <a:t>4/21/2025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537913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31639" y="753228"/>
            <a:ext cx="6896534" cy="108093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533400" y="2336873"/>
            <a:ext cx="6887389" cy="359931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367881" y="5936188"/>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BCAD085-E8A6-8845-BD4E-CB4CCA059FC4}" type="datetimeFigureOut">
              <a:rPr lang="en-US" smtClean="0"/>
              <a:t>4/21/2025</a:t>
            </a:fld>
            <a:endParaRPr lang="en-US"/>
          </a:p>
        </p:txBody>
      </p:sp>
      <p:sp>
        <p:nvSpPr>
          <p:cNvPr id="5" name="Footer Placeholder 4"/>
          <p:cNvSpPr>
            <a:spLocks noGrp="1"/>
          </p:cNvSpPr>
          <p:nvPr>
            <p:ph type="ftr" sz="quarter" idx="3"/>
          </p:nvPr>
        </p:nvSpPr>
        <p:spPr>
          <a:xfrm>
            <a:off x="533400" y="5936189"/>
            <a:ext cx="4834673"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48600" y="753228"/>
            <a:ext cx="1157674"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4311664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Информатика – заманауи ғылым</a:t>
            </a:r>
          </a:p>
        </p:txBody>
      </p:sp>
      <p:sp>
        <p:nvSpPr>
          <p:cNvPr id="3" name="Subtitle 2"/>
          <p:cNvSpPr>
            <a:spLocks noGrp="1"/>
          </p:cNvSpPr>
          <p:nvPr>
            <p:ph type="subTitle" idx="1"/>
          </p:nvPr>
        </p:nvSpPr>
        <p:spPr/>
        <p:txBody>
          <a:bodyPr/>
          <a:lstStyle/>
          <a:p>
            <a:r>
              <a:t>Жасанды интеллект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Кіріспе</a:t>
            </a:r>
          </a:p>
        </p:txBody>
      </p:sp>
      <p:sp>
        <p:nvSpPr>
          <p:cNvPr id="3" name="Content Placeholder 2"/>
          <p:cNvSpPr>
            <a:spLocks noGrp="1"/>
          </p:cNvSpPr>
          <p:nvPr>
            <p:ph idx="1"/>
          </p:nvPr>
        </p:nvSpPr>
        <p:spPr/>
        <p:txBody>
          <a:bodyPr/>
          <a:lstStyle/>
          <a:p>
            <a:r>
              <a:t>Қазіргі заманда ғылым мен техниканың қарқынды дамуы қоғамның барлық саласына өзгеріс әкелуде. Әсіресе, информатика ғылымының маңызы артып келеді. Ақпараттық технологиялар өміріміздің ажырамас бөлігіне айналды. Солардың ішінде ерекше дамып келе жатқан бағыттардың бірі – жасанды интеллект.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Жасанды интеллект дегеніміз не?</a:t>
            </a:r>
          </a:p>
        </p:txBody>
      </p:sp>
      <p:sp>
        <p:nvSpPr>
          <p:cNvPr id="3" name="Content Placeholder 2"/>
          <p:cNvSpPr>
            <a:spLocks noGrp="1"/>
          </p:cNvSpPr>
          <p:nvPr>
            <p:ph idx="1"/>
          </p:nvPr>
        </p:nvSpPr>
        <p:spPr/>
        <p:txBody>
          <a:bodyPr/>
          <a:lstStyle/>
          <a:p>
            <a:r>
              <a:t>Жасанды интеллект (AI) – адам интеллектісін еліктейтін компьютерлік жүйе. AI адамның ойлау, үйрену, шешім қабылдау қабілеттерін модельдейді. Түрлері:</a:t>
            </a:r>
          </a:p>
          <a:p>
            <a:r>
              <a:t>- Тар бағыттағы AI</a:t>
            </a:r>
          </a:p>
          <a:p>
            <a:r>
              <a:t>- Жалпы AI</a:t>
            </a:r>
          </a:p>
          <a:p>
            <a:r>
              <a:t>- Супер AI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Қолданылу аясы</a:t>
            </a:r>
          </a:p>
        </p:txBody>
      </p:sp>
      <p:sp>
        <p:nvSpPr>
          <p:cNvPr id="3" name="Content Placeholder 2"/>
          <p:cNvSpPr>
            <a:spLocks noGrp="1"/>
          </p:cNvSpPr>
          <p:nvPr>
            <p:ph idx="1"/>
          </p:nvPr>
        </p:nvSpPr>
        <p:spPr/>
        <p:txBody>
          <a:bodyPr/>
          <a:lstStyle/>
          <a:p>
            <a:r>
              <a:t>- Медицина</a:t>
            </a:r>
          </a:p>
          <a:p>
            <a:r>
              <a:t>- Білім беру</a:t>
            </a:r>
          </a:p>
          <a:p>
            <a:r>
              <a:t>- Көлік</a:t>
            </a:r>
          </a:p>
          <a:p>
            <a:r>
              <a:t>- Қаржы</a:t>
            </a:r>
          </a:p>
          <a:p>
            <a:r>
              <a:t>- Тұрмыс</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Артықшылықтары мен қауіптері</a:t>
            </a:r>
          </a:p>
        </p:txBody>
      </p:sp>
      <p:sp>
        <p:nvSpPr>
          <p:cNvPr id="3" name="Content Placeholder 2"/>
          <p:cNvSpPr>
            <a:spLocks noGrp="1"/>
          </p:cNvSpPr>
          <p:nvPr>
            <p:ph idx="1"/>
          </p:nvPr>
        </p:nvSpPr>
        <p:spPr/>
        <p:txBody>
          <a:bodyPr>
            <a:normAutofit fontScale="92500" lnSpcReduction="10000"/>
          </a:bodyPr>
          <a:lstStyle/>
          <a:p>
            <a:r>
              <a:t>Артықшылықтары:</a:t>
            </a:r>
          </a:p>
          <a:p>
            <a:r>
              <a:t>- Уақыт үнемдеу</a:t>
            </a:r>
          </a:p>
          <a:p>
            <a:r>
              <a:t>- Қателіктерді азайту</a:t>
            </a:r>
          </a:p>
          <a:p>
            <a:r>
              <a:t>- Үлкен деректерді өңдеу</a:t>
            </a:r>
          </a:p>
          <a:p>
            <a:endParaRPr/>
          </a:p>
          <a:p>
            <a:r>
              <a:t>Қауіптері:</a:t>
            </a:r>
          </a:p>
          <a:p>
            <a:r>
              <a:t>- Жұмыссыздық</a:t>
            </a:r>
          </a:p>
          <a:p>
            <a:r>
              <a:t>- Қауіпсіздік мәселелері</a:t>
            </a:r>
          </a:p>
          <a:p>
            <a:r>
              <a:t>- Этикалық сұрақтар</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Қазақстандағы даму</a:t>
            </a:r>
          </a:p>
        </p:txBody>
      </p:sp>
      <p:sp>
        <p:nvSpPr>
          <p:cNvPr id="3" name="Content Placeholder 2"/>
          <p:cNvSpPr>
            <a:spLocks noGrp="1"/>
          </p:cNvSpPr>
          <p:nvPr>
            <p:ph idx="1"/>
          </p:nvPr>
        </p:nvSpPr>
        <p:spPr/>
        <p:txBody>
          <a:bodyPr/>
          <a:lstStyle/>
          <a:p>
            <a:r>
              <a:t>AI саласы Қазақстанда да дамып келеді. Университеттерде зерттеу орталықтары ашылуда. Цифрландыру бағдарламалары іске асуда (мысалы, «Цифрлы Қазақстан»).</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Қорытынды</a:t>
            </a:r>
          </a:p>
        </p:txBody>
      </p:sp>
      <p:sp>
        <p:nvSpPr>
          <p:cNvPr id="3" name="Content Placeholder 2"/>
          <p:cNvSpPr>
            <a:spLocks noGrp="1"/>
          </p:cNvSpPr>
          <p:nvPr>
            <p:ph idx="1"/>
          </p:nvPr>
        </p:nvSpPr>
        <p:spPr/>
        <p:txBody>
          <a:bodyPr/>
          <a:lstStyle/>
          <a:p>
            <a:r>
              <a:t>Жасанды интеллект – болашақтың кілті. Бұл технологиялар жаңа мүмкіндіктерге жол ашады. Информатика пәнін меңгеру – заман талабы.</a:t>
            </a:r>
          </a:p>
        </p:txBody>
      </p:sp>
    </p:spTree>
  </p:cSld>
  <p:clrMapOvr>
    <a:masterClrMapping/>
  </p:clrMapOvr>
</p:sld>
</file>

<file path=ppt/theme/theme1.xml><?xml version="1.0" encoding="utf-8"?>
<a:theme xmlns:a="http://schemas.openxmlformats.org/drawingml/2006/main" name="Берлин">
  <a:themeElements>
    <a:clrScheme name="Берлин">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Берлин">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Берлин">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TM04033917[[fn=Берлин]]</Template>
  <TotalTime>1</TotalTime>
  <Words>171</Words>
  <Application>Microsoft Office PowerPoint</Application>
  <PresentationFormat>Экран (4:3)</PresentationFormat>
  <Paragraphs>29</Paragraphs>
  <Slides>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7</vt:i4>
      </vt:variant>
    </vt:vector>
  </HeadingPairs>
  <TitlesOfParts>
    <vt:vector size="10" baseType="lpstr">
      <vt:lpstr>Arial</vt:lpstr>
      <vt:lpstr>Trebuchet MS</vt:lpstr>
      <vt:lpstr>Берлин</vt:lpstr>
      <vt:lpstr>Информатика – заманауи ғылым</vt:lpstr>
      <vt:lpstr>Кіріспе</vt:lpstr>
      <vt:lpstr>Жасанды интеллект дегеніміз не?</vt:lpstr>
      <vt:lpstr>Қолданылу аясы</vt:lpstr>
      <vt:lpstr>Артықшылықтары мен қауіптері</vt:lpstr>
      <vt:lpstr>Қазақстандағы даму</vt:lpstr>
      <vt:lpstr>Қорытынды</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user</dc:creator>
  <cp:keywords/>
  <dc:description>generated using python-pptx</dc:description>
  <cp:lastModifiedBy>user</cp:lastModifiedBy>
  <cp:revision>2</cp:revision>
  <dcterms:created xsi:type="dcterms:W3CDTF">2013-01-27T09:14:16Z</dcterms:created>
  <dcterms:modified xsi:type="dcterms:W3CDTF">2025-04-21T07:50:38Z</dcterms:modified>
  <cp:category/>
</cp:coreProperties>
</file>