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0" y="332656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Девятое сентября.</a:t>
            </a:r>
          </a:p>
          <a:p>
            <a:pPr algn="ctr"/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Классная работа .</a:t>
            </a:r>
          </a:p>
          <a:p>
            <a:pPr algn="ctr"/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Природа зимой.</a:t>
            </a:r>
            <a:endParaRPr lang="ru-RU" sz="2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2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51920" y="188640"/>
            <a:ext cx="51845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Текст</a:t>
            </a:r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-это группа предложений, </a:t>
            </a:r>
          </a:p>
          <a:p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которые связаны между собой по смыслу.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Сказка, рассказ, стихотворение </a:t>
            </a:r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–это тексты.</a:t>
            </a:r>
          </a:p>
          <a:p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каждом тексте есть тема-то основное, о ч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 рассказывают все предложения вместе.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2866296"/>
            <a:ext cx="4392488" cy="30469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400" b="1" i="1" dirty="0" smtClean="0"/>
              <a:t>Что такое за окном?</a:t>
            </a:r>
          </a:p>
          <a:p>
            <a:r>
              <a:rPr lang="kk-KZ" sz="2400" b="1" i="1" dirty="0" smtClean="0"/>
              <a:t>Сразу в доме посветлело,</a:t>
            </a:r>
          </a:p>
          <a:p>
            <a:r>
              <a:rPr lang="kk-KZ" sz="2400" b="1" i="1" dirty="0" smtClean="0"/>
              <a:t>Это снег лежит ковром</a:t>
            </a:r>
          </a:p>
          <a:p>
            <a:r>
              <a:rPr lang="kk-KZ" sz="2400" b="1" i="1" dirty="0" smtClean="0"/>
              <a:t>Самый первый, самый белый!</a:t>
            </a:r>
          </a:p>
          <a:p>
            <a:r>
              <a:rPr lang="kk-KZ" sz="2400" b="1" i="1" dirty="0" smtClean="0"/>
              <a:t>Вот о ч</a:t>
            </a:r>
            <a:r>
              <a:rPr lang="ru-RU" sz="2400" b="1" i="1" dirty="0" err="1" smtClean="0"/>
              <a:t>ём</a:t>
            </a:r>
            <a:r>
              <a:rPr lang="ru-RU" sz="2400" b="1" i="1" dirty="0" smtClean="0"/>
              <a:t> всю ночь свистел</a:t>
            </a:r>
          </a:p>
          <a:p>
            <a:r>
              <a:rPr lang="ru-RU" sz="2400" b="1" i="1" dirty="0" smtClean="0"/>
              <a:t>За моим окошком ветер!</a:t>
            </a:r>
          </a:p>
          <a:p>
            <a:r>
              <a:rPr lang="ru-RU" sz="2400" b="1" i="1" dirty="0" smtClean="0"/>
              <a:t>Он про снег сказать хотел</a:t>
            </a:r>
          </a:p>
          <a:p>
            <a:r>
              <a:rPr lang="ru-RU" sz="2400" b="1" i="1" dirty="0" smtClean="0"/>
              <a:t>И про то</a:t>
            </a:r>
            <a:r>
              <a:rPr lang="kk-KZ" sz="2400" b="1" i="1" dirty="0" smtClean="0"/>
              <a:t>,что зиму встретил.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2866296"/>
            <a:ext cx="41044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</a:rPr>
              <a:t>Бедняжка</a:t>
            </a:r>
          </a:p>
          <a:p>
            <a:r>
              <a:rPr lang="kk-KZ" sz="2400" b="1" dirty="0" smtClean="0"/>
              <a:t>Сидит зайка- ветки обдирает, горькую кору гложет.Тяжело зимой кормиться, жалко малыша. Дожить бы бедненькому до лета. Ведь летом много всякой еды. Большой вред приносят зайцы лесу, обдирая кору молодых деревьев.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7446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19872" y="116632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Заголовок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часто называет тему рассказа, стихотворения. В любом тексте есть главное, что хотел сказать, объяснить автор. Это </a:t>
            </a:r>
            <a:r>
              <a:rPr lang="kk-KZ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главное-основная мысль текста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Тема и основная мысль связаны между собой. Озаглавить текст-это значит кратко назвать тему или основную мысль в заголовке</a:t>
            </a:r>
            <a:r>
              <a:rPr lang="kk-KZ" sz="2000" dirty="0"/>
              <a:t>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429000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Ключевые слова </a:t>
            </a: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(опорные слова)-это слова, которые содержат основной смысл текста, высказывания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136886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Ключевые слова</a:t>
            </a:r>
            <a:r>
              <a:rPr lang="kk-KZ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зайка, кору гложет, жалко малыша, летом, вред, молодых деревьев</a:t>
            </a:r>
          </a:p>
          <a:p>
            <a:r>
              <a:rPr lang="kk-KZ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Основная мысль- 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обдирать кору деревьев- вредно</a:t>
            </a:r>
          </a:p>
          <a:p>
            <a:r>
              <a:rPr lang="kk-KZ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Заголовок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-Бедняжка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0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548680"/>
            <a:ext cx="69847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C00000"/>
                </a:solidFill>
              </a:rPr>
              <a:t>ПЛАН</a:t>
            </a:r>
            <a:r>
              <a:rPr lang="kk-KZ" sz="2400" b="1" i="1" dirty="0" smtClean="0"/>
              <a:t> –КРАТКОЕ ИЗЛОЖЕНИЕ СОДЕРЖАНИЯ ТЕКСТА. Он помогает вспомнить то основное, о ч</a:t>
            </a:r>
            <a:r>
              <a:rPr lang="ru-RU" sz="2400" b="1" i="1" dirty="0" smtClean="0"/>
              <a:t>ё</a:t>
            </a:r>
            <a:r>
              <a:rPr lang="kk-KZ" sz="2400" b="1" i="1" dirty="0" smtClean="0"/>
              <a:t>мговорится в тексте. Каждый пункт плана можно записать в виде поветвовательных или вопросительных предложений.</a:t>
            </a:r>
          </a:p>
          <a:p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348880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342900" indent="-342900">
              <a:buAutoNum type="arabicPeriod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Что вздумала старуха-зима?</a:t>
            </a:r>
          </a:p>
          <a:p>
            <a:pPr marL="342900" indent="-342900">
              <a:buAutoNum type="arabicPeriod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Почему она стала до птиц добираться?</a:t>
            </a:r>
          </a:p>
          <a:p>
            <a:pPr marL="342900" indent="-342900">
              <a:buAutoNum type="arabicPeriod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Что сделали птицы?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73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262</Words>
  <Application>Microsoft Office PowerPoint</Application>
  <PresentationFormat>Экран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Назарбек</dc:creator>
  <cp:lastModifiedBy>Назарбек</cp:lastModifiedBy>
  <cp:revision>13</cp:revision>
  <dcterms:created xsi:type="dcterms:W3CDTF">2024-09-08T13:18:03Z</dcterms:created>
  <dcterms:modified xsi:type="dcterms:W3CDTF">2024-09-08T14:53:51Z</dcterms:modified>
</cp:coreProperties>
</file>