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1" r:id="rId7"/>
    <p:sldId id="273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DF85-D99A-46A5-87F8-825BA9F50651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2CC4-A601-4AF3-9FF8-6CF87B7B0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5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2CC4-A601-4AF3-9FF8-6CF87B7B04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6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E2F1980-316B-4D32-8757-FADFF893A933}" type="datetime1">
              <a:rPr lang="ru-RU" smtClean="0"/>
              <a:t>09.11.2024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85E-9746-4C02-8BF4-DCF16A80461B}" type="datetime1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99DD-D4C8-489E-93AE-21399092909E}" type="datetime1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BB59-5F9D-4247-815D-B7F1CB445CC5}" type="datetime1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8AE001B-2579-4CAC-820E-7002A9754DD0}" type="datetime1">
              <a:rPr lang="ru-RU" smtClean="0"/>
              <a:t>09.11.2024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33D2-D712-4014-BCBA-C4A9DBECE4EB}" type="datetime1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7488-97B7-4CE2-A0B7-0F745055A612}" type="datetime1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FE54-6584-4B33-92B1-CCE344DBB58A}" type="datetime1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EF0D-416A-460C-89F6-93E2BE6041C3}" type="datetime1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DD3955A-C232-45DE-829A-748295DEBB85}" type="datetime1">
              <a:rPr lang="ru-RU" smtClean="0"/>
              <a:t>09.11.2024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B7BCD68-D5A8-48D9-8C5E-AA301EF0E121}" type="datetime1">
              <a:rPr lang="ru-RU" smtClean="0"/>
              <a:t>09.11.2024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F8CE687-BE40-45A2-8741-DDE8FAC7D556}" type="datetime1">
              <a:rPr lang="ru-RU" smtClean="0"/>
              <a:t>09.11.2024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E0710D9-950E-4D24-9368-FFEB2FE4043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2.nnm.me/9/b/e/1/f/ac0c46ff58c3890cb721880a1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2"/>
          <a:stretch/>
        </p:blipFill>
        <p:spPr bwMode="auto">
          <a:xfrm>
            <a:off x="-17512" y="-1"/>
            <a:ext cx="9161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8756" y="287500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Ілияс Жансүгіров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http://s39.radikal.ru/i086/1006/dc/49f03bdca5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0688"/>
            <a:ext cx="8208912" cy="18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39.radikal.ru/i086/1006/dc/49f03bdca5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8788" y="4725144"/>
            <a:ext cx="8208912" cy="18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IKAZ.KZ - </a:t>
            </a:r>
            <a:r>
              <a:rPr lang="ru-RU" sz="1400" b="1" dirty="0" err="1">
                <a:solidFill>
                  <a:schemeClr val="bg1"/>
                </a:solidFill>
              </a:rPr>
              <a:t>ашық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мәліметтер</a:t>
            </a:r>
            <a:r>
              <a:rPr lang="ru-RU" sz="1400" b="1" dirty="0">
                <a:solidFill>
                  <a:schemeClr val="bg1"/>
                </a:solidFill>
              </a:rPr>
              <a:t>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307756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6236"/>
            <a:ext cx="8291264" cy="495111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халықтың</a:t>
            </a:r>
            <a:r>
              <a:rPr lang="ru-RU" dirty="0"/>
              <a:t> бай </a:t>
            </a:r>
            <a:r>
              <a:rPr lang="ru-RU" dirty="0" err="1"/>
              <a:t>фольклорын</a:t>
            </a:r>
            <a:r>
              <a:rPr lang="ru-RU" dirty="0"/>
              <a:t> </a:t>
            </a:r>
            <a:r>
              <a:rPr lang="ru-RU" dirty="0" err="1"/>
              <a:t>жинасуға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озық</a:t>
            </a:r>
            <a:r>
              <a:rPr lang="ru-RU" dirty="0"/>
              <a:t> </a:t>
            </a:r>
            <a:r>
              <a:rPr lang="ru-RU" dirty="0" err="1"/>
              <a:t>үлгілерін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игілігіне</a:t>
            </a:r>
            <a:r>
              <a:rPr lang="ru-RU" dirty="0"/>
              <a:t> </a:t>
            </a:r>
            <a:r>
              <a:rPr lang="ru-RU" dirty="0" err="1"/>
              <a:t>айналдыруға</a:t>
            </a:r>
            <a:r>
              <a:rPr lang="ru-RU" dirty="0"/>
              <a:t>, </a:t>
            </a:r>
            <a:r>
              <a:rPr lang="ru-RU" dirty="0" err="1"/>
              <a:t>басылып</a:t>
            </a:r>
            <a:r>
              <a:rPr lang="ru-RU" dirty="0"/>
              <a:t> </a:t>
            </a:r>
            <a:r>
              <a:rPr lang="ru-RU" dirty="0" err="1"/>
              <a:t>кітап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шығуына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үлес</a:t>
            </a:r>
            <a:r>
              <a:rPr lang="ru-RU" dirty="0"/>
              <a:t> </a:t>
            </a:r>
            <a:r>
              <a:rPr lang="ru-RU" dirty="0" err="1"/>
              <a:t>қосқан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озық</a:t>
            </a:r>
            <a:r>
              <a:rPr lang="ru-RU" dirty="0"/>
              <a:t> </a:t>
            </a:r>
            <a:r>
              <a:rPr lang="ru-RU" dirty="0" err="1"/>
              <a:t>үлгілерін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жазған</a:t>
            </a:r>
            <a:r>
              <a:rPr lang="ru-RU" dirty="0"/>
              <a:t>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оқулықтары</a:t>
            </a:r>
            <a:r>
              <a:rPr lang="ru-RU" dirty="0"/>
              <a:t> мен </a:t>
            </a:r>
            <a:r>
              <a:rPr lang="ru-RU" dirty="0" err="1"/>
              <a:t>хрестоматияларына</a:t>
            </a:r>
            <a:r>
              <a:rPr lang="ru-RU" dirty="0"/>
              <a:t> </a:t>
            </a:r>
            <a:r>
              <a:rPr lang="ru-RU" dirty="0" err="1"/>
              <a:t>енгізіп</a:t>
            </a:r>
            <a:r>
              <a:rPr lang="ru-RU" dirty="0"/>
              <a:t>,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оқушыларының</a:t>
            </a:r>
            <a:r>
              <a:rPr lang="ru-RU" dirty="0"/>
              <a:t> </a:t>
            </a:r>
            <a:r>
              <a:rPr lang="ru-RU" dirty="0" err="1"/>
              <a:t>халықтық</a:t>
            </a:r>
            <a:r>
              <a:rPr lang="ru-RU" dirty="0"/>
              <a:t> </a:t>
            </a:r>
            <a:r>
              <a:rPr lang="ru-RU" dirty="0" err="1"/>
              <a:t>тарихынан</a:t>
            </a:r>
            <a:r>
              <a:rPr lang="ru-RU" dirty="0"/>
              <a:t>, </a:t>
            </a:r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өмірінен</a:t>
            </a:r>
            <a:r>
              <a:rPr lang="ru-RU" dirty="0"/>
              <a:t> </a:t>
            </a:r>
            <a:r>
              <a:rPr lang="ru-RU" dirty="0" err="1"/>
              <a:t>хабардар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зер</a:t>
            </a:r>
            <a:r>
              <a:rPr lang="ru-RU" dirty="0"/>
              <a:t> </a:t>
            </a:r>
            <a:r>
              <a:rPr lang="ru-RU" dirty="0" err="1"/>
              <a:t>салған</a:t>
            </a:r>
            <a:r>
              <a:rPr lang="ru-RU" dirty="0"/>
              <a:t>. </a:t>
            </a:r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әдебиет</a:t>
            </a:r>
            <a:r>
              <a:rPr lang="ru-RU" dirty="0"/>
              <a:t> </a:t>
            </a:r>
            <a:r>
              <a:rPr lang="ru-RU" dirty="0" err="1"/>
              <a:t>сынына</a:t>
            </a:r>
            <a:r>
              <a:rPr lang="ru-RU" dirty="0"/>
              <a:t> да </a:t>
            </a:r>
            <a:r>
              <a:rPr lang="ru-RU" dirty="0" err="1"/>
              <a:t>араласып</a:t>
            </a:r>
            <a:r>
              <a:rPr lang="ru-RU" dirty="0"/>
              <a:t>, </a:t>
            </a:r>
            <a:r>
              <a:rPr lang="ru-RU" dirty="0" err="1"/>
              <a:t>әдеби</a:t>
            </a:r>
            <a:r>
              <a:rPr lang="ru-RU" dirty="0"/>
              <a:t> </a:t>
            </a:r>
            <a:r>
              <a:rPr lang="ru-RU" dirty="0" err="1"/>
              <a:t>көркем</a:t>
            </a:r>
            <a:r>
              <a:rPr lang="ru-RU" dirty="0"/>
              <a:t> сын </a:t>
            </a:r>
            <a:r>
              <a:rPr lang="ru-RU" dirty="0" err="1"/>
              <a:t>жанрының</a:t>
            </a:r>
            <a:r>
              <a:rPr lang="ru-RU" dirty="0"/>
              <a:t> </a:t>
            </a:r>
            <a:r>
              <a:rPr lang="ru-RU" dirty="0" err="1"/>
              <a:t>дамуына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салысты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208128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46236"/>
            <a:ext cx="8496944" cy="487910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А.С.Пушкиннің</a:t>
            </a:r>
            <a:r>
              <a:rPr lang="ru-RU" dirty="0"/>
              <a:t>, </a:t>
            </a:r>
            <a:r>
              <a:rPr lang="ru-RU" dirty="0" err="1"/>
              <a:t>М.Ю.Лермонтовтың</a:t>
            </a:r>
            <a:r>
              <a:rPr lang="ru-RU" dirty="0"/>
              <a:t>, Н.А </a:t>
            </a:r>
            <a:r>
              <a:rPr lang="ru-RU" dirty="0" err="1"/>
              <a:t>Некрасовтың</a:t>
            </a:r>
            <a:r>
              <a:rPr lang="ru-RU" dirty="0"/>
              <a:t>, Максим </a:t>
            </a:r>
            <a:r>
              <a:rPr lang="ru-RU" dirty="0" err="1"/>
              <a:t>Горькийдің</a:t>
            </a:r>
            <a:r>
              <a:rPr lang="ru-RU" dirty="0"/>
              <a:t>, Генрих Гейне мен Виктор </a:t>
            </a:r>
            <a:r>
              <a:rPr lang="ru-RU" dirty="0" err="1"/>
              <a:t>Гюгоның</a:t>
            </a:r>
            <a:r>
              <a:rPr lang="ru-RU" dirty="0"/>
              <a:t>, </a:t>
            </a:r>
            <a:r>
              <a:rPr lang="ru-RU" dirty="0" err="1"/>
              <a:t>Ғ.Тоқайдың</a:t>
            </a:r>
            <a:r>
              <a:rPr lang="ru-RU" dirty="0"/>
              <a:t>, </a:t>
            </a:r>
            <a:r>
              <a:rPr lang="ru-RU" dirty="0" err="1"/>
              <a:t>К.Лахутидің</a:t>
            </a:r>
            <a:r>
              <a:rPr lang="ru-RU" dirty="0"/>
              <a:t> </a:t>
            </a:r>
            <a:r>
              <a:rPr lang="ru-RU" dirty="0" err="1"/>
              <a:t>шығармаларын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тіліне</a:t>
            </a:r>
            <a:r>
              <a:rPr lang="ru-RU" dirty="0"/>
              <a:t> </a:t>
            </a:r>
            <a:r>
              <a:rPr lang="ru-RU" dirty="0" err="1"/>
              <a:t>аударып</a:t>
            </a:r>
            <a:r>
              <a:rPr lang="ru-RU" dirty="0"/>
              <a:t>,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әдебиетінің</a:t>
            </a:r>
            <a:r>
              <a:rPr lang="ru-RU" dirty="0"/>
              <a:t> </a:t>
            </a:r>
            <a:r>
              <a:rPr lang="ru-RU" dirty="0" err="1"/>
              <a:t>әлем</a:t>
            </a:r>
            <a:r>
              <a:rPr lang="ru-RU" dirty="0"/>
              <a:t> </a:t>
            </a:r>
            <a:r>
              <a:rPr lang="ru-RU" dirty="0" err="1"/>
              <a:t>әдебиетімен</a:t>
            </a:r>
            <a:r>
              <a:rPr lang="ru-RU" dirty="0"/>
              <a:t> </a:t>
            </a:r>
            <a:r>
              <a:rPr lang="ru-RU" dirty="0" err="1"/>
              <a:t>байланысын</a:t>
            </a:r>
            <a:r>
              <a:rPr lang="ru-RU" dirty="0"/>
              <a:t> </a:t>
            </a:r>
            <a:r>
              <a:rPr lang="ru-RU" dirty="0" err="1"/>
              <a:t>кеңейтті</a:t>
            </a:r>
            <a:r>
              <a:rPr lang="ru-RU" dirty="0"/>
              <a:t>. 1936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А.С.Пушкиннің</a:t>
            </a:r>
            <a:r>
              <a:rPr lang="ru-RU" dirty="0"/>
              <a:t> 100-жылдығына </a:t>
            </a:r>
            <a:r>
              <a:rPr lang="ru-RU" dirty="0" err="1"/>
              <a:t>Ілияс</a:t>
            </a:r>
            <a:r>
              <a:rPr lang="ru-RU" dirty="0"/>
              <a:t> </a:t>
            </a:r>
            <a:r>
              <a:rPr lang="ru-RU" dirty="0" err="1"/>
              <a:t>Жансүгіров</a:t>
            </a:r>
            <a:r>
              <a:rPr lang="ru-RU" dirty="0"/>
              <a:t> «Евгений Онегин» </a:t>
            </a:r>
            <a:r>
              <a:rPr lang="ru-RU" dirty="0" err="1"/>
              <a:t>романын</a:t>
            </a:r>
            <a:r>
              <a:rPr lang="ru-RU" dirty="0"/>
              <a:t> </a:t>
            </a:r>
            <a:r>
              <a:rPr lang="ru-RU" dirty="0" err="1"/>
              <a:t>аударып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кітабына</a:t>
            </a:r>
            <a:r>
              <a:rPr lang="ru-RU" dirty="0"/>
              <a:t> </a:t>
            </a:r>
            <a:r>
              <a:rPr lang="ru-RU" dirty="0" err="1"/>
              <a:t>еңгізген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соғыс</a:t>
            </a:r>
            <a:r>
              <a:rPr lang="ru-RU" dirty="0"/>
              <a:t> </a:t>
            </a:r>
            <a:r>
              <a:rPr lang="ru-RU" dirty="0" err="1"/>
              <a:t>жылдары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роман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кісінің</a:t>
            </a:r>
            <a:r>
              <a:rPr lang="ru-RU" dirty="0"/>
              <a:t> </a:t>
            </a:r>
            <a:r>
              <a:rPr lang="ru-RU" dirty="0" err="1"/>
              <a:t>атымен</a:t>
            </a:r>
            <a:r>
              <a:rPr lang="ru-RU" dirty="0"/>
              <a:t> </a:t>
            </a:r>
            <a:r>
              <a:rPr lang="ru-RU" dirty="0" err="1"/>
              <a:t>шығыпты</a:t>
            </a:r>
            <a:r>
              <a:rPr lang="ru-RU" dirty="0"/>
              <a:t>. </a:t>
            </a:r>
            <a:r>
              <a:rPr lang="ru-RU" dirty="0" err="1"/>
              <a:t>Ілияс</a:t>
            </a:r>
            <a:r>
              <a:rPr lang="ru-RU" dirty="0"/>
              <a:t> </a:t>
            </a:r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ақталғаннан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туыстары</a:t>
            </a:r>
            <a:r>
              <a:rPr lang="ru-RU" dirty="0"/>
              <a:t> </a:t>
            </a:r>
            <a:r>
              <a:rPr lang="ru-RU" dirty="0" err="1"/>
              <a:t>соттасып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романды</a:t>
            </a:r>
            <a:r>
              <a:rPr lang="ru-RU" dirty="0"/>
              <a:t> </a:t>
            </a:r>
            <a:r>
              <a:rPr lang="ru-RU" dirty="0" err="1"/>
              <a:t>Ілияс</a:t>
            </a:r>
            <a:r>
              <a:rPr lang="ru-RU" dirty="0"/>
              <a:t> </a:t>
            </a:r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аударғанын</a:t>
            </a:r>
            <a:r>
              <a:rPr lang="ru-RU" dirty="0"/>
              <a:t> </a:t>
            </a:r>
            <a:r>
              <a:rPr lang="ru-RU" dirty="0" err="1"/>
              <a:t>дәлелдеді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84254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қалдыру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46236"/>
            <a:ext cx="4752528" cy="509513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Республикада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мектеп</a:t>
            </a:r>
            <a:r>
              <a:rPr lang="ru-RU" dirty="0"/>
              <a:t>, </a:t>
            </a:r>
            <a:r>
              <a:rPr lang="ru-RU" dirty="0" err="1"/>
              <a:t>көше</a:t>
            </a:r>
            <a:r>
              <a:rPr lang="ru-RU" dirty="0"/>
              <a:t>, </a:t>
            </a:r>
            <a:r>
              <a:rPr lang="ru-RU" dirty="0" err="1"/>
              <a:t>аудан</a:t>
            </a:r>
            <a:r>
              <a:rPr lang="ru-RU" dirty="0"/>
              <a:t>, </a:t>
            </a:r>
            <a:r>
              <a:rPr lang="ru-RU" dirty="0" err="1"/>
              <a:t>шаруашылыққа</a:t>
            </a:r>
            <a:r>
              <a:rPr lang="ru-RU" dirty="0"/>
              <a:t>, </a:t>
            </a:r>
            <a:r>
              <a:rPr lang="ru-RU" dirty="0" err="1"/>
              <a:t>Талдықорған</a:t>
            </a:r>
            <a:r>
              <a:rPr lang="ru-RU" dirty="0"/>
              <a:t> </a:t>
            </a:r>
            <a:r>
              <a:rPr lang="ru-RU" dirty="0" err="1"/>
              <a:t>қаласындағы</a:t>
            </a:r>
            <a:r>
              <a:rPr lang="ru-RU" dirty="0"/>
              <a:t> </a:t>
            </a:r>
            <a:r>
              <a:rPr lang="ru-RU" dirty="0" err="1"/>
              <a:t>Жетісу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университетіне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есімі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.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қалада</a:t>
            </a:r>
            <a:r>
              <a:rPr lang="ru-RU" dirty="0"/>
              <a:t>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өмірі</a:t>
            </a:r>
            <a:r>
              <a:rPr lang="ru-RU" dirty="0"/>
              <a:t> мен </a:t>
            </a:r>
            <a:r>
              <a:rPr lang="ru-RU" dirty="0" err="1"/>
              <a:t>шығармашылығына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әдеби-мемориалдық</a:t>
            </a:r>
            <a:r>
              <a:rPr lang="ru-RU" dirty="0"/>
              <a:t> </a:t>
            </a:r>
            <a:r>
              <a:rPr lang="ru-RU" dirty="0" err="1"/>
              <a:t>мұражай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.</a:t>
            </a:r>
          </a:p>
        </p:txBody>
      </p:sp>
      <p:pic>
        <p:nvPicPr>
          <p:cNvPr id="3074" name="Picture 2" descr="http://jansugurov.kz/sites/default/files/images/memory/tk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r="23254"/>
          <a:stretch/>
        </p:blipFill>
        <p:spPr bwMode="auto">
          <a:xfrm>
            <a:off x="4860032" y="1628800"/>
            <a:ext cx="3744416" cy="46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3018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әдебиетіндегі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6236"/>
            <a:ext cx="4248472" cy="480709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Ілияс</a:t>
            </a:r>
            <a:r>
              <a:rPr lang="ru-RU" dirty="0"/>
              <a:t> </a:t>
            </a:r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әдебиетінің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жанрларында</a:t>
            </a:r>
            <a:r>
              <a:rPr lang="ru-RU" dirty="0"/>
              <a:t> </a:t>
            </a:r>
            <a:r>
              <a:rPr lang="ru-RU" dirty="0" err="1"/>
              <a:t>қалам</a:t>
            </a:r>
            <a:r>
              <a:rPr lang="ru-RU" dirty="0"/>
              <a:t> </a:t>
            </a:r>
            <a:r>
              <a:rPr lang="ru-RU" dirty="0" err="1"/>
              <a:t>тартып</a:t>
            </a:r>
            <a:r>
              <a:rPr lang="ru-RU" dirty="0"/>
              <a:t>, </a:t>
            </a:r>
            <a:r>
              <a:rPr lang="ru-RU" dirty="0" err="1"/>
              <a:t>елеулі</a:t>
            </a:r>
            <a:r>
              <a:rPr lang="ru-RU" dirty="0"/>
              <a:t> </a:t>
            </a:r>
            <a:r>
              <a:rPr lang="ru-RU" dirty="0" err="1"/>
              <a:t>туындылар</a:t>
            </a:r>
            <a:r>
              <a:rPr lang="ru-RU" dirty="0"/>
              <a:t> </a:t>
            </a:r>
            <a:r>
              <a:rPr lang="ru-RU" dirty="0" err="1"/>
              <a:t>берген</a:t>
            </a:r>
            <a:r>
              <a:rPr lang="ru-RU" dirty="0"/>
              <a:t> </a:t>
            </a:r>
            <a:r>
              <a:rPr lang="ru-RU" dirty="0" err="1"/>
              <a:t>әмбебап</a:t>
            </a:r>
            <a:r>
              <a:rPr lang="ru-RU" dirty="0"/>
              <a:t> </a:t>
            </a:r>
            <a:r>
              <a:rPr lang="ru-RU" dirty="0" err="1"/>
              <a:t>дарын</a:t>
            </a:r>
            <a:r>
              <a:rPr lang="ru-RU" dirty="0"/>
              <a:t>.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аса </a:t>
            </a:r>
            <a:r>
              <a:rPr lang="ru-RU" dirty="0" err="1"/>
              <a:t>қуатты</a:t>
            </a:r>
            <a:r>
              <a:rPr lang="ru-RU" dirty="0"/>
              <a:t> </a:t>
            </a:r>
            <a:r>
              <a:rPr lang="ru-RU" dirty="0" err="1"/>
              <a:t>суреткерлік</a:t>
            </a:r>
            <a:r>
              <a:rPr lang="ru-RU" dirty="0"/>
              <a:t> </a:t>
            </a:r>
            <a:r>
              <a:rPr lang="ru-RU" dirty="0" err="1"/>
              <a:t>талантын</a:t>
            </a:r>
            <a:r>
              <a:rPr lang="ru-RU" dirty="0"/>
              <a:t> поэзия </a:t>
            </a:r>
            <a:r>
              <a:rPr lang="ru-RU" dirty="0" err="1"/>
              <a:t>жанрында</a:t>
            </a:r>
            <a:r>
              <a:rPr lang="ru-RU" dirty="0"/>
              <a:t> </a:t>
            </a:r>
            <a:r>
              <a:rPr lang="ru-RU" dirty="0" err="1"/>
              <a:t>көрсетіп</a:t>
            </a:r>
            <a:r>
              <a:rPr lang="ru-RU" dirty="0"/>
              <a:t>, </a:t>
            </a:r>
            <a:r>
              <a:rPr lang="ru-RU" dirty="0" err="1"/>
              <a:t>күллі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әдебиетінің</a:t>
            </a:r>
            <a:r>
              <a:rPr lang="ru-RU" dirty="0"/>
              <a:t> </a:t>
            </a:r>
            <a:r>
              <a:rPr lang="ru-RU" dirty="0" err="1"/>
              <a:t>мақтанышына</a:t>
            </a:r>
            <a:r>
              <a:rPr lang="ru-RU" dirty="0"/>
              <a:t> </a:t>
            </a:r>
            <a:r>
              <a:rPr lang="ru-RU" dirty="0" err="1"/>
              <a:t>айналған</a:t>
            </a:r>
            <a:r>
              <a:rPr lang="ru-RU" dirty="0"/>
              <a:t> </a:t>
            </a:r>
            <a:r>
              <a:rPr lang="ru-RU" dirty="0" err="1"/>
              <a:t>туындылар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www.adebikz.com/media/covers/%D0%86%D0%BB%D0%B8%D1%8F%D1%81_%D0%96%D0%B0%D0%BD%D1%81%D2%AF%D0%B3%D1%96%D1%80%D0%BE%D0%B2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02" y="1719335"/>
            <a:ext cx="1740759" cy="23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kz.prom.st/2527532_w640_h640_i_zhansugur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1" y="1719335"/>
            <a:ext cx="1528845" cy="23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debikz.com/media/covers/%D0%86%D0%BB%D0%B8%D1%8F%D1%81_%D0%96%D0%B0%D0%BD%D1%81%D2%AF%D0%B3%D1%96%D1%80%D0%BE%D0%B2_%D2%9A%D2%B1%D0%BB%D0%B0%D0%B3%D0%B5%D1%80_%D0%BF%D0%BE%D1%8D%D0%BC%D0%B0-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71" y="4077072"/>
            <a:ext cx="173539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eyful.files.wordpress.com/2014/11/8.jpg?w=142&amp;h=2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02" y="4069686"/>
            <a:ext cx="1538004" cy="23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120521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46236"/>
            <a:ext cx="5554960" cy="50951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Ілияс</a:t>
            </a:r>
            <a:r>
              <a:rPr lang="ru-RU" dirty="0"/>
              <a:t> </a:t>
            </a:r>
            <a:r>
              <a:rPr lang="ru-RU" dirty="0" err="1"/>
              <a:t>әдебиетке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фольклоры </a:t>
            </a:r>
            <a:r>
              <a:rPr lang="ru-RU" dirty="0" err="1"/>
              <a:t>дәстүрінен</a:t>
            </a:r>
            <a:r>
              <a:rPr lang="ru-RU" dirty="0"/>
              <a:t>, аз </a:t>
            </a:r>
            <a:r>
              <a:rPr lang="ru-RU" dirty="0" err="1"/>
              <a:t>оқуымен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кештеу</a:t>
            </a:r>
            <a:r>
              <a:rPr lang="ru-RU" dirty="0"/>
              <a:t> - 20-жылдардың </a:t>
            </a:r>
            <a:r>
              <a:rPr lang="ru-RU" dirty="0" err="1"/>
              <a:t>басында</a:t>
            </a:r>
            <a:r>
              <a:rPr lang="ru-RU" dirty="0"/>
              <a:t> </a:t>
            </a:r>
            <a:r>
              <a:rPr lang="ru-RU" dirty="0" err="1"/>
              <a:t>келді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кездің</a:t>
            </a:r>
            <a:r>
              <a:rPr lang="ru-RU" dirty="0"/>
              <a:t> </a:t>
            </a:r>
            <a:r>
              <a:rPr lang="ru-RU" dirty="0" err="1"/>
              <a:t>өзінде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өмірін</a:t>
            </a:r>
            <a:r>
              <a:rPr lang="ru-RU" dirty="0"/>
              <a:t> </a:t>
            </a:r>
            <a:r>
              <a:rPr lang="ru-RU" dirty="0" err="1"/>
              <a:t>жетік</a:t>
            </a:r>
            <a:r>
              <a:rPr lang="ru-RU" dirty="0"/>
              <a:t> </a:t>
            </a:r>
            <a:r>
              <a:rPr lang="ru-RU" dirty="0" err="1"/>
              <a:t>білетін</a:t>
            </a:r>
            <a:r>
              <a:rPr lang="ru-RU" dirty="0"/>
              <a:t>,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байлығын</a:t>
            </a:r>
            <a:r>
              <a:rPr lang="ru-RU" dirty="0"/>
              <a:t> </a:t>
            </a:r>
            <a:r>
              <a:rPr lang="ru-RU" dirty="0" err="1"/>
              <a:t>тамаша</a:t>
            </a:r>
            <a:r>
              <a:rPr lang="ru-RU" dirty="0"/>
              <a:t> </a:t>
            </a:r>
            <a:r>
              <a:rPr lang="ru-RU" dirty="0" err="1"/>
              <a:t>меңгерген</a:t>
            </a:r>
            <a:r>
              <a:rPr lang="ru-RU" dirty="0"/>
              <a:t> </a:t>
            </a:r>
            <a:r>
              <a:rPr lang="ru-RU" dirty="0" err="1"/>
              <a:t>бозбала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қабілеттілігі</a:t>
            </a:r>
            <a:r>
              <a:rPr lang="ru-RU" dirty="0"/>
              <a:t> мен </a:t>
            </a:r>
            <a:r>
              <a:rPr lang="ru-RU" dirty="0" err="1"/>
              <a:t>ізденгіштігінің</a:t>
            </a:r>
            <a:r>
              <a:rPr lang="ru-RU" dirty="0"/>
              <a:t>, </a:t>
            </a:r>
            <a:r>
              <a:rPr lang="ru-RU" dirty="0" err="1"/>
              <a:t>жігерлілігінің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жаңадан</a:t>
            </a:r>
            <a:r>
              <a:rPr lang="ru-RU" dirty="0"/>
              <a:t> </a:t>
            </a:r>
            <a:r>
              <a:rPr lang="ru-RU" dirty="0" err="1"/>
              <a:t>құрылып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қоғамның</a:t>
            </a:r>
            <a:r>
              <a:rPr lang="ru-RU" dirty="0"/>
              <a:t> </a:t>
            </a:r>
            <a:r>
              <a:rPr lang="ru-RU" dirty="0" err="1"/>
              <a:t>қоңыртөбел</a:t>
            </a:r>
            <a:r>
              <a:rPr lang="ru-RU" dirty="0"/>
              <a:t> </a:t>
            </a:r>
            <a:r>
              <a:rPr lang="ru-RU" dirty="0" err="1"/>
              <a:t>ортадан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талапты</a:t>
            </a:r>
            <a:r>
              <a:rPr lang="ru-RU" dirty="0"/>
              <a:t> </a:t>
            </a:r>
            <a:r>
              <a:rPr lang="ru-RU" dirty="0" err="1"/>
              <a:t>жастың</a:t>
            </a:r>
            <a:r>
              <a:rPr lang="ru-RU" dirty="0"/>
              <a:t> </a:t>
            </a:r>
            <a:r>
              <a:rPr lang="ru-RU" dirty="0" err="1"/>
              <a:t>оқып</a:t>
            </a:r>
            <a:r>
              <a:rPr lang="ru-RU" dirty="0"/>
              <a:t>,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алуына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қабақ</a:t>
            </a:r>
            <a:r>
              <a:rPr lang="ru-RU" dirty="0"/>
              <a:t> </a:t>
            </a:r>
            <a:r>
              <a:rPr lang="ru-RU" dirty="0" err="1"/>
              <a:t>танытуының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қысқа</a:t>
            </a:r>
            <a:r>
              <a:rPr lang="ru-RU" dirty="0"/>
              <a:t> </a:t>
            </a:r>
            <a:r>
              <a:rPr lang="ru-RU" dirty="0" err="1"/>
              <a:t>уақыттың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тез </a:t>
            </a:r>
            <a:r>
              <a:rPr lang="ru-RU" dirty="0" err="1"/>
              <a:t>жетіліп</a:t>
            </a:r>
            <a:r>
              <a:rPr lang="ru-RU" dirty="0"/>
              <a:t>, </a:t>
            </a:r>
            <a:r>
              <a:rPr lang="ru-RU" dirty="0" err="1"/>
              <a:t>аршындап</a:t>
            </a:r>
            <a:r>
              <a:rPr lang="ru-RU" dirty="0"/>
              <a:t> </a:t>
            </a:r>
            <a:r>
              <a:rPr lang="ru-RU" dirty="0" err="1"/>
              <a:t>алға</a:t>
            </a:r>
            <a:r>
              <a:rPr lang="ru-RU" dirty="0"/>
              <a:t> </a:t>
            </a:r>
            <a:r>
              <a:rPr lang="ru-RU" dirty="0" err="1"/>
              <a:t>озды</a:t>
            </a:r>
            <a:r>
              <a:rPr lang="ru-RU" dirty="0"/>
              <a:t>.</a:t>
            </a:r>
          </a:p>
        </p:txBody>
      </p:sp>
      <p:pic>
        <p:nvPicPr>
          <p:cNvPr id="5122" name="Picture 2" descr="http://www.psu.kz/images/stories/psu_photo/ilias_zhansugu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5899"/>
            <a:ext cx="2376264" cy="41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174518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46236"/>
            <a:ext cx="8435280" cy="502312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Алматы, Ташкент, </a:t>
            </a:r>
            <a:r>
              <a:rPr lang="ru-RU" dirty="0" err="1"/>
              <a:t>Мәскеу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орындарында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мағынасындағы</a:t>
            </a:r>
            <a:r>
              <a:rPr lang="ru-RU" dirty="0"/>
              <a:t> </a:t>
            </a:r>
            <a:r>
              <a:rPr lang="ru-RU" dirty="0" err="1"/>
              <a:t>қомағайлықпен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,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бетімен</a:t>
            </a:r>
            <a:r>
              <a:rPr lang="ru-RU" dirty="0"/>
              <a:t> де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оқыды</a:t>
            </a:r>
            <a:r>
              <a:rPr lang="ru-RU" dirty="0"/>
              <a:t>,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әлем</a:t>
            </a:r>
            <a:r>
              <a:rPr lang="ru-RU" dirty="0"/>
              <a:t> </a:t>
            </a:r>
            <a:r>
              <a:rPr lang="ru-RU" dirty="0" err="1"/>
              <a:t>классикалық</a:t>
            </a:r>
            <a:r>
              <a:rPr lang="ru-RU" dirty="0"/>
              <a:t> </a:t>
            </a:r>
            <a:r>
              <a:rPr lang="ru-RU" dirty="0" err="1"/>
              <a:t>әдебиетін</a:t>
            </a:r>
            <a:r>
              <a:rPr lang="ru-RU" dirty="0"/>
              <a:t> </a:t>
            </a:r>
            <a:r>
              <a:rPr lang="ru-RU" dirty="0" err="1"/>
              <a:t>зерттей</a:t>
            </a:r>
            <a:r>
              <a:rPr lang="ru-RU" dirty="0"/>
              <a:t> </a:t>
            </a:r>
            <a:r>
              <a:rPr lang="ru-RU" dirty="0" err="1"/>
              <a:t>оқып</a:t>
            </a:r>
            <a:r>
              <a:rPr lang="ru-RU" dirty="0"/>
              <a:t>, </a:t>
            </a:r>
            <a:r>
              <a:rPr lang="ru-RU" dirty="0" err="1"/>
              <a:t>үздік</a:t>
            </a:r>
            <a:r>
              <a:rPr lang="ru-RU" dirty="0"/>
              <a:t> </a:t>
            </a:r>
            <a:r>
              <a:rPr lang="ru-RU" dirty="0" err="1"/>
              <a:t>туындыларын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тілінен</a:t>
            </a:r>
            <a:r>
              <a:rPr lang="ru-RU" dirty="0"/>
              <a:t> </a:t>
            </a:r>
            <a:r>
              <a:rPr lang="ru-RU" dirty="0" err="1"/>
              <a:t>қазақшаға</a:t>
            </a:r>
            <a:r>
              <a:rPr lang="ru-RU" dirty="0"/>
              <a:t> </a:t>
            </a:r>
            <a:r>
              <a:rPr lang="ru-RU" dirty="0" err="1"/>
              <a:t>аударды</a:t>
            </a:r>
            <a:r>
              <a:rPr lang="ru-RU" dirty="0"/>
              <a:t>. Осы </a:t>
            </a:r>
            <a:r>
              <a:rPr lang="ru-RU" dirty="0" err="1"/>
              <a:t>аралықта</a:t>
            </a:r>
            <a:r>
              <a:rPr lang="ru-RU" dirty="0"/>
              <a:t> </a:t>
            </a:r>
            <a:r>
              <a:rPr lang="ru-RU" dirty="0" err="1"/>
              <a:t>жазуға</a:t>
            </a:r>
            <a:r>
              <a:rPr lang="ru-RU" dirty="0"/>
              <a:t> да </a:t>
            </a:r>
            <a:r>
              <a:rPr lang="ru-RU" dirty="0" err="1"/>
              <a:t>төселіп</a:t>
            </a:r>
            <a:r>
              <a:rPr lang="ru-RU" dirty="0"/>
              <a:t>,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жұмыстарға</a:t>
            </a:r>
            <a:r>
              <a:rPr lang="ru-RU" dirty="0"/>
              <a:t>, </a:t>
            </a:r>
            <a:r>
              <a:rPr lang="ru-RU" dirty="0" err="1"/>
              <a:t>әдебиет</a:t>
            </a:r>
            <a:r>
              <a:rPr lang="ru-RU" dirty="0"/>
              <a:t> </a:t>
            </a:r>
            <a:r>
              <a:rPr lang="ru-RU" dirty="0" err="1"/>
              <a:t>ісіне</a:t>
            </a:r>
            <a:r>
              <a:rPr lang="ru-RU" dirty="0"/>
              <a:t> </a:t>
            </a:r>
            <a:r>
              <a:rPr lang="ru-RU" dirty="0" err="1"/>
              <a:t>белсене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.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жинағы</a:t>
            </a:r>
            <a:r>
              <a:rPr lang="ru-RU" dirty="0"/>
              <a:t> 1928 </a:t>
            </a:r>
            <a:r>
              <a:rPr lang="ru-RU" dirty="0" err="1"/>
              <a:t>жылы</a:t>
            </a:r>
            <a:r>
              <a:rPr lang="ru-RU" dirty="0"/>
              <a:t> 34 </a:t>
            </a:r>
            <a:r>
              <a:rPr lang="ru-RU" dirty="0" err="1"/>
              <a:t>жасында</a:t>
            </a:r>
            <a:r>
              <a:rPr lang="ru-RU" dirty="0"/>
              <a:t> </a:t>
            </a:r>
            <a:r>
              <a:rPr lang="ru-RU" dirty="0" err="1"/>
              <a:t>жарық</a:t>
            </a:r>
            <a:r>
              <a:rPr lang="ru-RU" dirty="0"/>
              <a:t> </a:t>
            </a:r>
            <a:r>
              <a:rPr lang="ru-RU" dirty="0" err="1"/>
              <a:t>көрген</a:t>
            </a:r>
            <a:r>
              <a:rPr lang="ru-RU" dirty="0"/>
              <a:t> </a:t>
            </a:r>
            <a:r>
              <a:rPr lang="ru-RU" dirty="0" err="1"/>
              <a:t>Ілияс</a:t>
            </a:r>
            <a:r>
              <a:rPr lang="ru-RU" dirty="0"/>
              <a:t> 5-6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қатарынан</a:t>
            </a:r>
            <a:r>
              <a:rPr lang="ru-RU" dirty="0"/>
              <a:t> </a:t>
            </a:r>
            <a:r>
              <a:rPr lang="ru-RU" dirty="0" err="1"/>
              <a:t>арындап</a:t>
            </a:r>
            <a:r>
              <a:rPr lang="ru-RU" dirty="0"/>
              <a:t> </a:t>
            </a:r>
            <a:r>
              <a:rPr lang="ru-RU" dirty="0" err="1"/>
              <a:t>алға</a:t>
            </a:r>
            <a:r>
              <a:rPr lang="ru-RU" dirty="0"/>
              <a:t> </a:t>
            </a:r>
            <a:r>
              <a:rPr lang="ru-RU" dirty="0" err="1"/>
              <a:t>озып</a:t>
            </a:r>
            <a:r>
              <a:rPr lang="ru-RU" dirty="0"/>
              <a:t>, </a:t>
            </a:r>
            <a:r>
              <a:rPr lang="ru-RU" dirty="0" err="1"/>
              <a:t>Абайдан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дәуірдің</a:t>
            </a:r>
            <a:r>
              <a:rPr lang="ru-RU" dirty="0"/>
              <a:t> аса </a:t>
            </a:r>
            <a:r>
              <a:rPr lang="ru-RU" dirty="0" err="1"/>
              <a:t>көрнекті</a:t>
            </a:r>
            <a:r>
              <a:rPr lang="ru-RU" dirty="0"/>
              <a:t> </a:t>
            </a:r>
            <a:r>
              <a:rPr lang="ru-RU" dirty="0" err="1"/>
              <a:t>ақынына</a:t>
            </a:r>
            <a:r>
              <a:rPr lang="ru-RU" dirty="0"/>
              <a:t> </a:t>
            </a:r>
            <a:r>
              <a:rPr lang="ru-RU" dirty="0" err="1"/>
              <a:t>айналды</a:t>
            </a:r>
            <a:r>
              <a:rPr lang="ru-RU" dirty="0"/>
              <a:t>. </a:t>
            </a:r>
            <a:r>
              <a:rPr lang="ru-RU" dirty="0" err="1"/>
              <a:t>Прозалық</a:t>
            </a:r>
            <a:r>
              <a:rPr lang="ru-RU" dirty="0"/>
              <a:t>, </a:t>
            </a:r>
            <a:r>
              <a:rPr lang="ru-RU" dirty="0" err="1"/>
              <a:t>драматургиялық</a:t>
            </a:r>
            <a:r>
              <a:rPr lang="ru-RU" dirty="0"/>
              <a:t> </a:t>
            </a:r>
            <a:r>
              <a:rPr lang="ru-RU" dirty="0" err="1"/>
              <a:t>талантты</a:t>
            </a:r>
            <a:r>
              <a:rPr lang="ru-RU" dirty="0"/>
              <a:t> </a:t>
            </a:r>
            <a:r>
              <a:rPr lang="ru-RU" dirty="0" err="1"/>
              <a:t>кесек</a:t>
            </a:r>
            <a:r>
              <a:rPr lang="ru-RU" dirty="0"/>
              <a:t> </a:t>
            </a:r>
            <a:r>
              <a:rPr lang="ru-RU" dirty="0" err="1"/>
              <a:t>туындыларын</a:t>
            </a:r>
            <a:r>
              <a:rPr lang="ru-RU" dirty="0"/>
              <a:t> </a:t>
            </a:r>
            <a:r>
              <a:rPr lang="ru-RU" dirty="0" err="1"/>
              <a:t>айтпағанда</a:t>
            </a:r>
            <a:r>
              <a:rPr lang="ru-RU" dirty="0"/>
              <a:t>, "</a:t>
            </a:r>
            <a:r>
              <a:rPr lang="ru-RU" dirty="0" err="1"/>
              <a:t>Күй</a:t>
            </a:r>
            <a:r>
              <a:rPr lang="ru-RU" dirty="0"/>
              <a:t>", "</a:t>
            </a:r>
            <a:r>
              <a:rPr lang="ru-RU" dirty="0" err="1"/>
              <a:t>Күйші</a:t>
            </a:r>
            <a:r>
              <a:rPr lang="ru-RU" dirty="0"/>
              <a:t>", "</a:t>
            </a:r>
            <a:r>
              <a:rPr lang="ru-RU" dirty="0" err="1"/>
              <a:t>Құлагер</a:t>
            </a:r>
            <a:r>
              <a:rPr lang="ru-RU" dirty="0"/>
              <a:t>"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классикалық</a:t>
            </a:r>
            <a:r>
              <a:rPr lang="ru-RU" dirty="0"/>
              <a:t> </a:t>
            </a:r>
            <a:r>
              <a:rPr lang="ru-RU" dirty="0" err="1"/>
              <a:t>шығармалар</a:t>
            </a:r>
            <a:r>
              <a:rPr lang="ru-RU" dirty="0"/>
              <a:t> </a:t>
            </a:r>
            <a:r>
              <a:rPr lang="ru-RU" dirty="0" err="1"/>
              <a:t>тудырды</a:t>
            </a:r>
            <a:r>
              <a:rPr lang="ru-RU" dirty="0"/>
              <a:t>. </a:t>
            </a:r>
            <a:r>
              <a:rPr lang="ru-RU" dirty="0" err="1"/>
              <a:t>Ілияс</a:t>
            </a:r>
            <a:r>
              <a:rPr lang="ru-RU" dirty="0"/>
              <a:t> </a:t>
            </a:r>
            <a:r>
              <a:rPr lang="ru-RU" dirty="0" err="1"/>
              <a:t>поэзиясы</a:t>
            </a:r>
            <a:r>
              <a:rPr lang="ru-RU" dirty="0"/>
              <a:t> — </a:t>
            </a:r>
            <a:r>
              <a:rPr lang="ru-RU" dirty="0" err="1"/>
              <a:t>ойға</a:t>
            </a:r>
            <a:r>
              <a:rPr lang="ru-RU" dirty="0"/>
              <a:t> - </a:t>
            </a:r>
            <a:r>
              <a:rPr lang="ru-RU" dirty="0" err="1"/>
              <a:t>қанат</a:t>
            </a:r>
            <a:r>
              <a:rPr lang="ru-RU" dirty="0"/>
              <a:t>, </a:t>
            </a:r>
            <a:r>
              <a:rPr lang="ru-RU" dirty="0" err="1"/>
              <a:t>сезімге</a:t>
            </a:r>
            <a:r>
              <a:rPr lang="ru-RU" dirty="0"/>
              <a:t> </a:t>
            </a:r>
            <a:r>
              <a:rPr lang="ru-RU" dirty="0" err="1"/>
              <a:t>нәр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, </a:t>
            </a:r>
            <a:r>
              <a:rPr lang="ru-RU" dirty="0" err="1"/>
              <a:t>ешқашан</a:t>
            </a:r>
            <a:r>
              <a:rPr lang="ru-RU" dirty="0"/>
              <a:t> </a:t>
            </a:r>
            <a:r>
              <a:rPr lang="ru-RU" dirty="0" err="1"/>
              <a:t>ескірмейтін</a:t>
            </a:r>
            <a:r>
              <a:rPr lang="ru-RU" dirty="0"/>
              <a:t>, </a:t>
            </a:r>
            <a:r>
              <a:rPr lang="ru-RU" dirty="0" err="1"/>
              <a:t>мәңгі</a:t>
            </a:r>
            <a:r>
              <a:rPr lang="ru-RU" dirty="0"/>
              <a:t> </a:t>
            </a:r>
            <a:r>
              <a:rPr lang="ru-RU" dirty="0" err="1"/>
              <a:t>жас</a:t>
            </a:r>
            <a:r>
              <a:rPr lang="ru-RU" dirty="0"/>
              <a:t> поэзия.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383265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46236"/>
            <a:ext cx="8568952" cy="502312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Қазақтың</a:t>
            </a:r>
            <a:r>
              <a:rPr lang="ru-RU" dirty="0"/>
              <a:t> </a:t>
            </a:r>
            <a:r>
              <a:rPr lang="ru-RU" dirty="0" err="1"/>
              <a:t>Абайдан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замандағы</a:t>
            </a:r>
            <a:r>
              <a:rPr lang="ru-RU" dirty="0"/>
              <a:t> аса </a:t>
            </a:r>
            <a:r>
              <a:rPr lang="ru-RU" dirty="0" err="1"/>
              <a:t>дарынды</a:t>
            </a:r>
            <a:r>
              <a:rPr lang="ru-RU" dirty="0"/>
              <a:t> да </a:t>
            </a:r>
            <a:r>
              <a:rPr lang="ru-RU" dirty="0" err="1"/>
              <a:t>арынды</a:t>
            </a:r>
            <a:r>
              <a:rPr lang="ru-RU" dirty="0"/>
              <a:t> </a:t>
            </a:r>
            <a:r>
              <a:rPr lang="ru-RU" dirty="0" err="1"/>
              <a:t>ақыны</a:t>
            </a:r>
            <a:r>
              <a:rPr lang="ru-RU" dirty="0"/>
              <a:t> </a:t>
            </a:r>
            <a:r>
              <a:rPr lang="ru-RU" dirty="0" err="1"/>
              <a:t>Ілияс</a:t>
            </a:r>
            <a:r>
              <a:rPr lang="ru-RU" dirty="0"/>
              <a:t> </a:t>
            </a:r>
            <a:r>
              <a:rPr lang="ru-RU" dirty="0" err="1"/>
              <a:t>Жансүгіровті</a:t>
            </a:r>
            <a:r>
              <a:rPr lang="ru-RU" dirty="0"/>
              <a:t>, </a:t>
            </a:r>
            <a:r>
              <a:rPr lang="ru-RU" dirty="0" err="1"/>
              <a:t>әдетте</a:t>
            </a:r>
            <a:r>
              <a:rPr lang="ru-RU" dirty="0"/>
              <a:t>,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шалқар</a:t>
            </a:r>
            <a:r>
              <a:rPr lang="ru-RU" dirty="0"/>
              <a:t> </a:t>
            </a:r>
            <a:r>
              <a:rPr lang="ru-RU" dirty="0" err="1"/>
              <a:t>шабыт</a:t>
            </a:r>
            <a:r>
              <a:rPr lang="ru-RU" dirty="0"/>
              <a:t>, </a:t>
            </a:r>
            <a:r>
              <a:rPr lang="ru-RU" dirty="0" err="1"/>
              <a:t>керемет</a:t>
            </a:r>
            <a:r>
              <a:rPr lang="ru-RU" dirty="0"/>
              <a:t> </a:t>
            </a:r>
            <a:r>
              <a:rPr lang="ru-RU" dirty="0" err="1"/>
              <a:t>құштарлықпен</a:t>
            </a:r>
            <a:r>
              <a:rPr lang="ru-RU" dirty="0"/>
              <a:t> </a:t>
            </a:r>
            <a:r>
              <a:rPr lang="ru-RU" dirty="0" err="1"/>
              <a:t>көсіле</a:t>
            </a:r>
            <a:r>
              <a:rPr lang="ru-RU" dirty="0"/>
              <a:t> </a:t>
            </a:r>
            <a:r>
              <a:rPr lang="ru-RU" dirty="0" err="1"/>
              <a:t>жырлаған</a:t>
            </a:r>
            <a:r>
              <a:rPr lang="ru-RU" dirty="0"/>
              <a:t> </a:t>
            </a:r>
            <a:r>
              <a:rPr lang="ru-RU" dirty="0" err="1"/>
              <a:t>Ақан</a:t>
            </a:r>
            <a:r>
              <a:rPr lang="ru-RU" dirty="0"/>
              <a:t> </a:t>
            </a:r>
            <a:r>
              <a:rPr lang="ru-RU" dirty="0" err="1"/>
              <a:t>серінің</a:t>
            </a:r>
            <a:r>
              <a:rPr lang="ru-RU" dirty="0"/>
              <a:t> </a:t>
            </a:r>
            <a:r>
              <a:rPr lang="ru-RU" dirty="0" err="1"/>
              <a:t>Құлагеріне</a:t>
            </a:r>
            <a:r>
              <a:rPr lang="ru-RU" dirty="0"/>
              <a:t> </a:t>
            </a:r>
            <a:r>
              <a:rPr lang="ru-RU" dirty="0" err="1"/>
              <a:t>ұқсастырады</a:t>
            </a:r>
            <a:r>
              <a:rPr lang="ru-RU" dirty="0"/>
              <a:t>. </a:t>
            </a:r>
            <a:r>
              <a:rPr lang="ru-RU" dirty="0" err="1"/>
              <a:t>Айтты-айтпады</a:t>
            </a:r>
            <a:r>
              <a:rPr lang="ru-RU" dirty="0"/>
              <a:t>, </a:t>
            </a:r>
            <a:r>
              <a:rPr lang="ru-RU" dirty="0" err="1"/>
              <a:t>екеуінің</a:t>
            </a:r>
            <a:r>
              <a:rPr lang="ru-RU" dirty="0"/>
              <a:t> </a:t>
            </a:r>
            <a:r>
              <a:rPr lang="ru-RU" dirty="0" err="1"/>
              <a:t>дүлдүлдігінде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тағдыр-талайында</a:t>
            </a:r>
            <a:r>
              <a:rPr lang="ru-RU" dirty="0"/>
              <a:t>, </a:t>
            </a:r>
            <a:r>
              <a:rPr lang="ru-RU" dirty="0" err="1"/>
              <a:t>қайғылы</a:t>
            </a:r>
            <a:r>
              <a:rPr lang="ru-RU" dirty="0"/>
              <a:t> </a:t>
            </a:r>
            <a:r>
              <a:rPr lang="ru-RU" dirty="0" err="1"/>
              <a:t>өлімдерінде</a:t>
            </a:r>
            <a:r>
              <a:rPr lang="ru-RU" dirty="0"/>
              <a:t> де </a:t>
            </a:r>
            <a:r>
              <a:rPr lang="ru-RU" dirty="0" err="1"/>
              <a:t>ұқсастық</a:t>
            </a:r>
            <a:r>
              <a:rPr lang="ru-RU" dirty="0"/>
              <a:t> бар. </a:t>
            </a:r>
            <a:r>
              <a:rPr lang="ru-RU" dirty="0" err="1"/>
              <a:t>Бәйгенің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бермейтін</a:t>
            </a:r>
            <a:r>
              <a:rPr lang="ru-RU" dirty="0"/>
              <a:t> </a:t>
            </a:r>
            <a:r>
              <a:rPr lang="ru-RU" dirty="0" err="1"/>
              <a:t>қас</a:t>
            </a:r>
            <a:r>
              <a:rPr lang="ru-RU" dirty="0"/>
              <a:t> </a:t>
            </a:r>
            <a:r>
              <a:rPr lang="ru-RU" dirty="0" err="1"/>
              <a:t>жүйріктерге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намыскерлікпен</a:t>
            </a:r>
            <a:r>
              <a:rPr lang="ru-RU" dirty="0"/>
              <a:t> </a:t>
            </a:r>
            <a:r>
              <a:rPr lang="ru-RU" dirty="0" err="1"/>
              <a:t>жанын</a:t>
            </a:r>
            <a:r>
              <a:rPr lang="ru-RU" dirty="0"/>
              <a:t> сала </a:t>
            </a:r>
            <a:r>
              <a:rPr lang="ru-RU" dirty="0" err="1"/>
              <a:t>зымырап</a:t>
            </a:r>
            <a:r>
              <a:rPr lang="ru-RU" dirty="0"/>
              <a:t> бара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Көктұйғынды</a:t>
            </a:r>
            <a:r>
              <a:rPr lang="ru-RU" dirty="0"/>
              <a:t> </a:t>
            </a:r>
            <a:r>
              <a:rPr lang="ru-RU" dirty="0" err="1"/>
              <a:t>омыраулап</a:t>
            </a:r>
            <a:r>
              <a:rPr lang="ru-RU" dirty="0"/>
              <a:t>,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тыныспен</a:t>
            </a:r>
            <a:r>
              <a:rPr lang="ru-RU" dirty="0"/>
              <a:t> </a:t>
            </a:r>
            <a:r>
              <a:rPr lang="ru-RU" dirty="0" err="1"/>
              <a:t>жүйткіп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Құла</a:t>
            </a:r>
            <a:r>
              <a:rPr lang="ru-RU" dirty="0"/>
              <a:t> </a:t>
            </a:r>
            <a:r>
              <a:rPr lang="ru-RU" dirty="0" err="1"/>
              <a:t>пырақ</a:t>
            </a:r>
            <a:r>
              <a:rPr lang="ru-RU" dirty="0"/>
              <a:t> </a:t>
            </a:r>
            <a:r>
              <a:rPr lang="ru-RU" dirty="0" err="1"/>
              <a:t>межелі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-</a:t>
            </a:r>
            <a:r>
              <a:rPr lang="ru-RU" dirty="0" err="1"/>
              <a:t>Жыландысайға</a:t>
            </a:r>
            <a:r>
              <a:rPr lang="ru-RU" dirty="0"/>
              <a:t> </a:t>
            </a:r>
            <a:r>
              <a:rPr lang="ru-RU" dirty="0" err="1"/>
              <a:t>еңкейісте</a:t>
            </a:r>
            <a:r>
              <a:rPr lang="ru-RU" dirty="0"/>
              <a:t>, </a:t>
            </a:r>
            <a:r>
              <a:rPr lang="ru-RU" dirty="0" err="1"/>
              <a:t>үстіндегі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тізгінін</a:t>
            </a:r>
            <a:r>
              <a:rPr lang="ru-RU" dirty="0"/>
              <a:t> </a:t>
            </a:r>
            <a:r>
              <a:rPr lang="ru-RU" dirty="0" err="1"/>
              <a:t>босатып</a:t>
            </a:r>
            <a:r>
              <a:rPr lang="ru-RU" dirty="0"/>
              <a:t>, </a:t>
            </a:r>
            <a:r>
              <a:rPr lang="ru-RU" dirty="0" err="1"/>
              <a:t>тақымын</a:t>
            </a:r>
            <a:r>
              <a:rPr lang="ru-RU" dirty="0"/>
              <a:t> </a:t>
            </a:r>
            <a:r>
              <a:rPr lang="ru-RU" dirty="0" err="1"/>
              <a:t>сәл</a:t>
            </a:r>
            <a:r>
              <a:rPr lang="ru-RU" dirty="0"/>
              <a:t> </a:t>
            </a:r>
            <a:r>
              <a:rPr lang="ru-RU" dirty="0" err="1"/>
              <a:t>қымтып</a:t>
            </a:r>
            <a:r>
              <a:rPr lang="ru-RU" dirty="0"/>
              <a:t> </a:t>
            </a:r>
            <a:r>
              <a:rPr lang="ru-RU" dirty="0" err="1"/>
              <a:t>қалуы</a:t>
            </a:r>
            <a:r>
              <a:rPr lang="ru-RU" dirty="0"/>
              <a:t> </a:t>
            </a:r>
            <a:r>
              <a:rPr lang="ru-RU" dirty="0" err="1"/>
              <a:t>мұң</a:t>
            </a:r>
            <a:r>
              <a:rPr lang="ru-RU" dirty="0"/>
              <a:t> </a:t>
            </a:r>
            <a:r>
              <a:rPr lang="ru-RU" dirty="0" err="1"/>
              <a:t>екен</a:t>
            </a:r>
            <a:r>
              <a:rPr lang="ru-RU" dirty="0"/>
              <a:t>, </a:t>
            </a:r>
            <a:r>
              <a:rPr lang="ru-RU" dirty="0" err="1"/>
              <a:t>жұлдыздай</a:t>
            </a:r>
            <a:r>
              <a:rPr lang="ru-RU" dirty="0"/>
              <a:t> </a:t>
            </a:r>
            <a:r>
              <a:rPr lang="ru-RU" dirty="0" err="1"/>
              <a:t>аға</a:t>
            </a:r>
            <a:r>
              <a:rPr lang="ru-RU" dirty="0"/>
              <a:t> </a:t>
            </a:r>
            <a:r>
              <a:rPr lang="ru-RU" dirty="0" err="1"/>
              <a:t>жөнеледі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325260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46236"/>
            <a:ext cx="8219256" cy="48070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сәтте</a:t>
            </a:r>
            <a:r>
              <a:rPr lang="ru-RU" dirty="0"/>
              <a:t> </a:t>
            </a:r>
            <a:r>
              <a:rPr lang="ru-RU" dirty="0" err="1"/>
              <a:t>қалтарыстан</a:t>
            </a:r>
            <a:r>
              <a:rPr lang="ru-RU" dirty="0"/>
              <a:t> тап </a:t>
            </a:r>
            <a:r>
              <a:rPr lang="ru-RU" dirty="0" err="1"/>
              <a:t>берген</a:t>
            </a:r>
            <a:r>
              <a:rPr lang="ru-RU" dirty="0"/>
              <a:t> </a:t>
            </a:r>
            <a:r>
              <a:rPr lang="ru-RU" dirty="0" err="1"/>
              <a:t>қарақшы</a:t>
            </a:r>
            <a:r>
              <a:rPr lang="ru-RU" dirty="0"/>
              <a:t> </a:t>
            </a:r>
            <a:r>
              <a:rPr lang="ru-RU" dirty="0" err="1"/>
              <a:t>кер</a:t>
            </a:r>
            <a:r>
              <a:rPr lang="ru-RU" dirty="0"/>
              <a:t> </a:t>
            </a:r>
            <a:r>
              <a:rPr lang="ru-RU" dirty="0" err="1"/>
              <a:t>құланы</a:t>
            </a:r>
            <a:r>
              <a:rPr lang="ru-RU" dirty="0"/>
              <a:t> </a:t>
            </a:r>
            <a:r>
              <a:rPr lang="ru-RU" dirty="0" err="1"/>
              <a:t>маңдайдан</a:t>
            </a:r>
            <a:r>
              <a:rPr lang="ru-RU" dirty="0"/>
              <a:t> </a:t>
            </a:r>
            <a:r>
              <a:rPr lang="ru-RU" dirty="0" err="1"/>
              <a:t>айбалтамен</a:t>
            </a:r>
            <a:r>
              <a:rPr lang="ru-RU" dirty="0"/>
              <a:t> </a:t>
            </a:r>
            <a:r>
              <a:rPr lang="ru-RU" dirty="0" err="1"/>
              <a:t>періп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 де, </a:t>
            </a:r>
            <a:r>
              <a:rPr lang="ru-RU" dirty="0" err="1"/>
              <a:t>қайран</a:t>
            </a:r>
            <a:r>
              <a:rPr lang="ru-RU" dirty="0"/>
              <a:t> </a:t>
            </a:r>
            <a:r>
              <a:rPr lang="ru-RU" dirty="0" err="1"/>
              <a:t>тұлпар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қақ</a:t>
            </a:r>
            <a:r>
              <a:rPr lang="ru-RU" dirty="0"/>
              <a:t> </a:t>
            </a:r>
            <a:r>
              <a:rPr lang="ru-RU" dirty="0" err="1"/>
              <a:t>айырылғандай</a:t>
            </a:r>
            <a:r>
              <a:rPr lang="ru-RU" dirty="0"/>
              <a:t> </a:t>
            </a:r>
            <a:r>
              <a:rPr lang="ru-RU" dirty="0" err="1"/>
              <a:t>гүрс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 </a:t>
            </a:r>
            <a:r>
              <a:rPr lang="ru-RU" dirty="0" err="1"/>
              <a:t>құлап</a:t>
            </a:r>
            <a:r>
              <a:rPr lang="ru-RU" dirty="0"/>
              <a:t> </a:t>
            </a:r>
            <a:r>
              <a:rPr lang="ru-RU" dirty="0" err="1"/>
              <a:t>қала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  <a:r>
              <a:rPr lang="ru-RU" dirty="0" err="1"/>
              <a:t>Кемеліне</a:t>
            </a:r>
            <a:r>
              <a:rPr lang="ru-RU" dirty="0"/>
              <a:t> </a:t>
            </a:r>
            <a:r>
              <a:rPr lang="ru-RU" dirty="0" err="1"/>
              <a:t>келіп</a:t>
            </a:r>
            <a:r>
              <a:rPr lang="ru-RU" dirty="0"/>
              <a:t>, </a:t>
            </a:r>
            <a:r>
              <a:rPr lang="ru-RU" dirty="0" err="1"/>
              <a:t>ақындық</a:t>
            </a:r>
            <a:r>
              <a:rPr lang="ru-RU" dirty="0"/>
              <a:t> </a:t>
            </a:r>
            <a:r>
              <a:rPr lang="ru-RU" dirty="0" err="1"/>
              <a:t>бәйгесінде</a:t>
            </a:r>
            <a:r>
              <a:rPr lang="ru-RU" dirty="0"/>
              <a:t> </a:t>
            </a:r>
            <a:r>
              <a:rPr lang="ru-RU" dirty="0" err="1"/>
              <a:t>арындап</a:t>
            </a:r>
            <a:r>
              <a:rPr lang="ru-RU" dirty="0"/>
              <a:t> </a:t>
            </a:r>
            <a:r>
              <a:rPr lang="ru-RU" dirty="0" err="1"/>
              <a:t>алға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шағында</a:t>
            </a:r>
            <a:r>
              <a:rPr lang="ru-RU" dirty="0"/>
              <a:t> </a:t>
            </a:r>
            <a:r>
              <a:rPr lang="ru-RU" dirty="0" err="1"/>
              <a:t>Ілияс</a:t>
            </a:r>
            <a:r>
              <a:rPr lang="ru-RU" dirty="0"/>
              <a:t> та </a:t>
            </a:r>
            <a:r>
              <a:rPr lang="ru-RU" dirty="0" err="1"/>
              <a:t>тоталитарлық</a:t>
            </a:r>
            <a:r>
              <a:rPr lang="ru-RU" dirty="0"/>
              <a:t> </a:t>
            </a:r>
            <a:r>
              <a:rPr lang="ru-RU" dirty="0" err="1"/>
              <a:t>жүйенің</a:t>
            </a:r>
            <a:r>
              <a:rPr lang="ru-RU" dirty="0"/>
              <a:t> </a:t>
            </a:r>
            <a:r>
              <a:rPr lang="ru-RU" dirty="0" err="1"/>
              <a:t>құрбаны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мұрттай</a:t>
            </a:r>
            <a:r>
              <a:rPr lang="ru-RU" dirty="0"/>
              <a:t> </a:t>
            </a:r>
            <a:r>
              <a:rPr lang="ru-RU" dirty="0" err="1"/>
              <a:t>ұшты</a:t>
            </a:r>
            <a:r>
              <a:rPr lang="ru-RU" dirty="0"/>
              <a:t>. </a:t>
            </a:r>
            <a:r>
              <a:rPr lang="ru-RU" dirty="0" err="1"/>
              <a:t>Әйтсе</a:t>
            </a:r>
            <a:r>
              <a:rPr lang="ru-RU" dirty="0"/>
              <a:t> де </a:t>
            </a:r>
            <a:r>
              <a:rPr lang="ru-RU" dirty="0" err="1"/>
              <a:t>әмбебап</a:t>
            </a:r>
            <a:r>
              <a:rPr lang="ru-RU" dirty="0"/>
              <a:t> </a:t>
            </a:r>
            <a:r>
              <a:rPr lang="ru-RU" dirty="0" err="1"/>
              <a:t>дарын</a:t>
            </a:r>
            <a:r>
              <a:rPr lang="ru-RU" dirty="0"/>
              <a:t> </a:t>
            </a:r>
            <a:r>
              <a:rPr lang="ru-RU" dirty="0" err="1"/>
              <a:t>айналасы</a:t>
            </a:r>
            <a:r>
              <a:rPr lang="ru-RU" dirty="0"/>
              <a:t> 10 </a:t>
            </a:r>
            <a:r>
              <a:rPr lang="ru-RU" dirty="0" err="1"/>
              <a:t>жылда</a:t>
            </a:r>
            <a:r>
              <a:rPr lang="ru-RU" dirty="0"/>
              <a:t> проза мен </a:t>
            </a:r>
            <a:r>
              <a:rPr lang="ru-RU" dirty="0" err="1"/>
              <a:t>драматургияда</a:t>
            </a:r>
            <a:r>
              <a:rPr lang="ru-RU" dirty="0"/>
              <a:t>,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поэзияда</a:t>
            </a:r>
            <a:r>
              <a:rPr lang="ru-RU" dirty="0"/>
              <a:t> </a:t>
            </a:r>
            <a:r>
              <a:rPr lang="ru-RU" dirty="0" err="1"/>
              <a:t>әдебиетіміздің</a:t>
            </a:r>
            <a:r>
              <a:rPr lang="ru-RU" dirty="0"/>
              <a:t> алтын </a:t>
            </a:r>
            <a:r>
              <a:rPr lang="ru-RU" dirty="0" err="1"/>
              <a:t>қорына</a:t>
            </a:r>
            <a:r>
              <a:rPr lang="ru-RU" dirty="0"/>
              <a:t> </a:t>
            </a:r>
            <a:r>
              <a:rPr lang="ru-RU" dirty="0" err="1"/>
              <a:t>жататын</a:t>
            </a:r>
            <a:r>
              <a:rPr lang="ru-RU" dirty="0"/>
              <a:t> </a:t>
            </a:r>
            <a:r>
              <a:rPr lang="ru-RU" dirty="0" err="1"/>
              <a:t>айтулы</a:t>
            </a:r>
            <a:r>
              <a:rPr lang="ru-RU" dirty="0"/>
              <a:t> </a:t>
            </a:r>
            <a:r>
              <a:rPr lang="ru-RU" dirty="0" err="1"/>
              <a:t>туындылар</a:t>
            </a:r>
            <a:r>
              <a:rPr lang="ru-RU" dirty="0"/>
              <a:t> </a:t>
            </a:r>
            <a:r>
              <a:rPr lang="ru-RU" dirty="0" err="1"/>
              <a:t>беріп</a:t>
            </a:r>
            <a:r>
              <a:rPr lang="ru-RU" dirty="0"/>
              <a:t>, </a:t>
            </a:r>
            <a:r>
              <a:rPr lang="ru-RU" dirty="0" err="1"/>
              <a:t>артына</a:t>
            </a:r>
            <a:r>
              <a:rPr lang="ru-RU" dirty="0"/>
              <a:t> аса мол </a:t>
            </a:r>
            <a:r>
              <a:rPr lang="ru-RU" dirty="0" err="1"/>
              <a:t>көркем</a:t>
            </a:r>
            <a:r>
              <a:rPr lang="ru-RU" dirty="0"/>
              <a:t> </a:t>
            </a:r>
            <a:r>
              <a:rPr lang="ru-RU" dirty="0" err="1"/>
              <a:t>мұра</a:t>
            </a:r>
            <a:r>
              <a:rPr lang="ru-RU" dirty="0"/>
              <a:t> </a:t>
            </a:r>
            <a:r>
              <a:rPr lang="ru-RU" dirty="0" err="1"/>
              <a:t>қалдырды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49825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7200" dirty="0"/>
              <a:t>Назарларыңызға рахмет!!!</a:t>
            </a:r>
            <a:endParaRPr lang="ru-RU" sz="7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303868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b="1" dirty="0"/>
              <a:t>Өмірбаяны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4834880" cy="518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err="1">
                <a:solidFill>
                  <a:srgbClr val="FFFF00"/>
                </a:solidFill>
              </a:rPr>
              <a:t>Ілияс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Жансүгіров</a:t>
            </a:r>
            <a:r>
              <a:rPr lang="ru-RU" sz="2200" b="1" dirty="0">
                <a:solidFill>
                  <a:srgbClr val="FFFF00"/>
                </a:solidFill>
              </a:rPr>
              <a:t> (5 </a:t>
            </a:r>
            <a:r>
              <a:rPr lang="ru-RU" sz="2200" b="1" dirty="0" err="1">
                <a:solidFill>
                  <a:srgbClr val="FFFF00"/>
                </a:solidFill>
              </a:rPr>
              <a:t>мамыр</a:t>
            </a:r>
            <a:r>
              <a:rPr lang="ru-RU" sz="2200" b="1" dirty="0">
                <a:solidFill>
                  <a:srgbClr val="FFFF00"/>
                </a:solidFill>
              </a:rPr>
              <a:t> 1894 </a:t>
            </a:r>
            <a:r>
              <a:rPr lang="ru-RU" sz="2200" b="1" dirty="0" err="1">
                <a:solidFill>
                  <a:srgbClr val="FFFF00"/>
                </a:solidFill>
              </a:rPr>
              <a:t>жыл</a:t>
            </a:r>
            <a:r>
              <a:rPr lang="ru-RU" sz="2200" b="1" dirty="0">
                <a:solidFill>
                  <a:srgbClr val="FFFF00"/>
                </a:solidFill>
              </a:rPr>
              <a:t>, Алматы </a:t>
            </a:r>
            <a:r>
              <a:rPr lang="ru-RU" sz="2200" b="1" dirty="0" err="1">
                <a:solidFill>
                  <a:srgbClr val="FFFF00"/>
                </a:solidFill>
              </a:rPr>
              <a:t>облысы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Ақсу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ауданы</a:t>
            </a:r>
            <a:r>
              <a:rPr lang="ru-RU" sz="2200" b="1" dirty="0">
                <a:solidFill>
                  <a:srgbClr val="FFFF00"/>
                </a:solidFill>
              </a:rPr>
              <a:t> - 1938 </a:t>
            </a:r>
            <a:r>
              <a:rPr lang="ru-RU" sz="2200" b="1" dirty="0" err="1">
                <a:solidFill>
                  <a:srgbClr val="FFFF00"/>
                </a:solidFill>
              </a:rPr>
              <a:t>жыл</a:t>
            </a:r>
            <a:r>
              <a:rPr lang="ru-RU" sz="2200" b="1" dirty="0">
                <a:solidFill>
                  <a:srgbClr val="FFFF00"/>
                </a:solidFill>
              </a:rPr>
              <a:t>) — </a:t>
            </a:r>
            <a:r>
              <a:rPr lang="ru-RU" sz="2200" b="1" dirty="0" err="1">
                <a:solidFill>
                  <a:srgbClr val="FFFF00"/>
                </a:solidFill>
              </a:rPr>
              <a:t>ақын</a:t>
            </a:r>
            <a:r>
              <a:rPr lang="ru-RU" sz="2200" b="1" dirty="0">
                <a:solidFill>
                  <a:srgbClr val="FFFF00"/>
                </a:solidFill>
              </a:rPr>
              <a:t> ,</a:t>
            </a:r>
            <a:r>
              <a:rPr lang="ru-RU" sz="2200" b="1" dirty="0" err="1">
                <a:solidFill>
                  <a:srgbClr val="FFFF00"/>
                </a:solidFill>
              </a:rPr>
              <a:t>қоғам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қайраткері</a:t>
            </a:r>
            <a:r>
              <a:rPr lang="ru-RU" sz="2200" b="1" dirty="0">
                <a:solidFill>
                  <a:srgbClr val="FFFF00"/>
                </a:solidFill>
              </a:rPr>
              <a:t>. </a:t>
            </a:r>
            <a:r>
              <a:rPr lang="ru-RU" sz="2200" b="1" dirty="0" err="1">
                <a:solidFill>
                  <a:srgbClr val="FFFF00"/>
                </a:solidFill>
              </a:rPr>
              <a:t>Алғашында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өз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әкесінен</a:t>
            </a:r>
            <a:r>
              <a:rPr lang="ru-RU" sz="2200" b="1" dirty="0">
                <a:solidFill>
                  <a:srgbClr val="FFFF00"/>
                </a:solidFill>
              </a:rPr>
              <a:t>, </a:t>
            </a:r>
            <a:r>
              <a:rPr lang="ru-RU" sz="2200" b="1" dirty="0" err="1">
                <a:solidFill>
                  <a:srgbClr val="FFFF00"/>
                </a:solidFill>
              </a:rPr>
              <a:t>ауыл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молдаларынан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сауат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ашқан</a:t>
            </a:r>
            <a:r>
              <a:rPr lang="ru-RU" sz="2200" b="1" dirty="0">
                <a:solidFill>
                  <a:srgbClr val="FFFF00"/>
                </a:solidFill>
              </a:rPr>
              <a:t>. </a:t>
            </a:r>
            <a:r>
              <a:rPr lang="ru-RU" sz="2200" b="1" dirty="0" err="1">
                <a:solidFill>
                  <a:srgbClr val="FFFF00"/>
                </a:solidFill>
              </a:rPr>
              <a:t>Қарағаш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ауылында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жәдитше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бастауыш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мектепті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бітіреді</a:t>
            </a:r>
            <a:r>
              <a:rPr lang="ru-RU" sz="2200" b="1" dirty="0">
                <a:solidFill>
                  <a:srgbClr val="FFFF00"/>
                </a:solidFill>
              </a:rPr>
              <a:t>. </a:t>
            </a:r>
            <a:r>
              <a:rPr lang="ru-RU" sz="2200" b="1" dirty="0" err="1">
                <a:solidFill>
                  <a:srgbClr val="FFFF00"/>
                </a:solidFill>
              </a:rPr>
              <a:t>Болашақ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ақынның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бұдан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соңғы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біраз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уақыты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ауылда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өтеді</a:t>
            </a:r>
            <a:r>
              <a:rPr lang="ru-RU" sz="22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FF00"/>
                </a:solidFill>
              </a:rPr>
              <a:t>1919 </a:t>
            </a:r>
            <a:r>
              <a:rPr lang="ru-RU" sz="2200" b="1" dirty="0" err="1">
                <a:solidFill>
                  <a:srgbClr val="FFFF00"/>
                </a:solidFill>
              </a:rPr>
              <a:t>жылы</a:t>
            </a:r>
            <a:r>
              <a:rPr lang="ru-RU" sz="2200" b="1" dirty="0">
                <a:solidFill>
                  <a:srgbClr val="FFFF00"/>
                </a:solidFill>
              </a:rPr>
              <a:t>. </a:t>
            </a:r>
            <a:r>
              <a:rPr lang="ru-RU" sz="2200" b="1" dirty="0" err="1">
                <a:solidFill>
                  <a:srgbClr val="FFFF00"/>
                </a:solidFill>
              </a:rPr>
              <a:t>Ташкенттегі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екі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жылдық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мұғалімдік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курсқа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түседі</a:t>
            </a:r>
            <a:r>
              <a:rPr lang="ru-RU" sz="22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FF00"/>
                </a:solidFill>
              </a:rPr>
              <a:t>Оны </a:t>
            </a:r>
            <a:r>
              <a:rPr lang="ru-RU" sz="2200" b="1" dirty="0" err="1">
                <a:solidFill>
                  <a:srgbClr val="FFFF00"/>
                </a:solidFill>
              </a:rPr>
              <a:t>бітірген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соң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өз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ауылында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мұғалім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болып</a:t>
            </a:r>
            <a:r>
              <a:rPr lang="ru-RU" sz="2200" b="1" dirty="0">
                <a:solidFill>
                  <a:srgbClr val="FFFF00"/>
                </a:solidFill>
              </a:rPr>
              <a:t>, </a:t>
            </a:r>
            <a:r>
              <a:rPr lang="ru-RU" sz="2200" b="1" dirty="0" err="1">
                <a:solidFill>
                  <a:srgbClr val="FFFF00"/>
                </a:solidFill>
              </a:rPr>
              <a:t>кейін</a:t>
            </a:r>
            <a:r>
              <a:rPr lang="ru-RU" sz="2200" b="1" dirty="0">
                <a:solidFill>
                  <a:srgbClr val="FFFF00"/>
                </a:solidFill>
              </a:rPr>
              <a:t> «</a:t>
            </a:r>
            <a:r>
              <a:rPr lang="ru-RU" sz="2200" b="1" dirty="0" err="1">
                <a:solidFill>
                  <a:srgbClr val="FFFF00"/>
                </a:solidFill>
              </a:rPr>
              <a:t>Тілші</a:t>
            </a:r>
            <a:r>
              <a:rPr lang="ru-RU" sz="2200" b="1" dirty="0">
                <a:solidFill>
                  <a:srgbClr val="FFFF00"/>
                </a:solidFill>
              </a:rPr>
              <a:t>» </a:t>
            </a:r>
            <a:r>
              <a:rPr lang="ru-RU" sz="2200" b="1" dirty="0" err="1">
                <a:solidFill>
                  <a:srgbClr val="FFFF00"/>
                </a:solidFill>
              </a:rPr>
              <a:t>газетінде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қызмет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err="1">
                <a:solidFill>
                  <a:srgbClr val="FFFF00"/>
                </a:solidFill>
              </a:rPr>
              <a:t>атқарады</a:t>
            </a:r>
            <a:r>
              <a:rPr lang="ru-RU" sz="2200" b="1" dirty="0">
                <a:solidFill>
                  <a:srgbClr val="FFFF00"/>
                </a:solidFill>
              </a:rPr>
              <a:t>.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besik.kz/wp-content/uploads/2012/12/Zhansugirov-Ily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53741"/>
            <a:ext cx="3384375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55976" y="6381328"/>
            <a:ext cx="4212264" cy="274320"/>
          </a:xfrm>
        </p:spPr>
        <p:txBody>
          <a:bodyPr/>
          <a:lstStyle/>
          <a:p>
            <a:pPr algn="ctr"/>
            <a:r>
              <a:rPr lang="en-US" sz="1400" b="1" dirty="0"/>
              <a:t>IKAZ.KZ - </a:t>
            </a:r>
            <a:r>
              <a:rPr lang="ru-RU" sz="1400" b="1" dirty="0" err="1"/>
              <a:t>ашық</a:t>
            </a:r>
            <a:r>
              <a:rPr lang="ru-RU" sz="1400" b="1" dirty="0"/>
              <a:t> </a:t>
            </a:r>
            <a:r>
              <a:rPr lang="ru-RU" sz="1400" b="1" dirty="0" err="1"/>
              <a:t>мәліметтер</a:t>
            </a:r>
            <a:r>
              <a:rPr lang="ru-RU" sz="1400" b="1" dirty="0"/>
              <a:t>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177209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1922 </a:t>
            </a:r>
            <a:r>
              <a:rPr lang="ru-RU" dirty="0" err="1"/>
              <a:t>жылыВерныйдағы</a:t>
            </a:r>
            <a:r>
              <a:rPr lang="ru-RU" dirty="0"/>
              <a:t> (</a:t>
            </a:r>
            <a:r>
              <a:rPr lang="ru-RU" dirty="0" err="1"/>
              <a:t>Алматыдағы</a:t>
            </a:r>
            <a:r>
              <a:rPr lang="ru-RU" dirty="0"/>
              <a:t>)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ағарту</a:t>
            </a:r>
            <a:r>
              <a:rPr lang="ru-RU" dirty="0"/>
              <a:t> </a:t>
            </a:r>
            <a:r>
              <a:rPr lang="ru-RU" dirty="0" err="1"/>
              <a:t>институтының</a:t>
            </a:r>
            <a:r>
              <a:rPr lang="ru-RU" dirty="0"/>
              <a:t> </a:t>
            </a:r>
            <a:r>
              <a:rPr lang="ru-RU" dirty="0" err="1"/>
              <a:t>меңгерушілігіне</a:t>
            </a:r>
            <a:r>
              <a:rPr lang="ru-RU" dirty="0"/>
              <a:t> </a:t>
            </a:r>
            <a:r>
              <a:rPr lang="ru-RU" dirty="0" err="1"/>
              <a:t>тағайындалады</a:t>
            </a:r>
            <a:r>
              <a:rPr lang="ru-RU" dirty="0"/>
              <a:t>.</a:t>
            </a:r>
          </a:p>
          <a:p>
            <a:r>
              <a:rPr lang="ru-RU" dirty="0"/>
              <a:t>1925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Мәскеудегі</a:t>
            </a:r>
            <a:r>
              <a:rPr lang="ru-RU" dirty="0"/>
              <a:t> Журналистика </a:t>
            </a:r>
            <a:r>
              <a:rPr lang="ru-RU" dirty="0" err="1"/>
              <a:t>институтына</a:t>
            </a:r>
            <a:r>
              <a:rPr lang="ru-RU" dirty="0"/>
              <a:t> </a:t>
            </a:r>
            <a:r>
              <a:rPr lang="ru-RU" dirty="0" err="1"/>
              <a:t>оқуға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;</a:t>
            </a:r>
          </a:p>
          <a:p>
            <a:r>
              <a:rPr lang="ru-RU" dirty="0"/>
              <a:t>1928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бітіріп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, «</a:t>
            </a:r>
            <a:r>
              <a:rPr lang="ru-RU" dirty="0" err="1"/>
              <a:t>Еңбекші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» </a:t>
            </a:r>
            <a:r>
              <a:rPr lang="ru-RU" dirty="0" err="1"/>
              <a:t>газетіне</a:t>
            </a:r>
            <a:r>
              <a:rPr lang="ru-RU" dirty="0"/>
              <a:t> </a:t>
            </a:r>
            <a:r>
              <a:rPr lang="ru-RU" dirty="0" err="1"/>
              <a:t>қызметке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r>
              <a:rPr lang="ru-RU" dirty="0"/>
              <a:t>. </a:t>
            </a:r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шығармалық</a:t>
            </a:r>
            <a:r>
              <a:rPr lang="ru-RU" dirty="0"/>
              <a:t> </a:t>
            </a:r>
            <a:r>
              <a:rPr lang="ru-RU" dirty="0" err="1"/>
              <a:t>жұмыспен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Жазушылар</a:t>
            </a:r>
            <a:r>
              <a:rPr lang="ru-RU" dirty="0"/>
              <a:t> </a:t>
            </a:r>
            <a:r>
              <a:rPr lang="ru-RU" dirty="0" err="1"/>
              <a:t>одағын</a:t>
            </a:r>
            <a:r>
              <a:rPr lang="ru-RU" dirty="0"/>
              <a:t> </a:t>
            </a:r>
            <a:r>
              <a:rPr lang="ru-RU" dirty="0" err="1"/>
              <a:t>ұйымдастыру</a:t>
            </a:r>
            <a:r>
              <a:rPr lang="ru-RU" dirty="0"/>
              <a:t> </a:t>
            </a:r>
            <a:r>
              <a:rPr lang="ru-RU" dirty="0" err="1"/>
              <a:t>ісіне</a:t>
            </a:r>
            <a:r>
              <a:rPr lang="ru-RU" dirty="0"/>
              <a:t> де </a:t>
            </a:r>
            <a:r>
              <a:rPr lang="ru-RU" dirty="0" err="1"/>
              <a:t>белсене</a:t>
            </a:r>
            <a:r>
              <a:rPr lang="ru-RU" dirty="0"/>
              <a:t> </a:t>
            </a:r>
            <a:r>
              <a:rPr lang="ru-RU" dirty="0" err="1"/>
              <a:t>қатысқан</a:t>
            </a:r>
            <a:r>
              <a:rPr lang="ru-RU" dirty="0"/>
              <a:t>.</a:t>
            </a:r>
          </a:p>
          <a:p>
            <a:r>
              <a:rPr lang="ru-RU" dirty="0" err="1"/>
              <a:t>Бұрынғы</a:t>
            </a:r>
            <a:r>
              <a:rPr lang="ru-RU" dirty="0"/>
              <a:t> </a:t>
            </a:r>
            <a:r>
              <a:rPr lang="ru-RU" dirty="0" err="1"/>
              <a:t>ҚазАПП</a:t>
            </a:r>
            <a:r>
              <a:rPr lang="ru-RU" dirty="0"/>
              <a:t> (1926) </a:t>
            </a:r>
            <a:r>
              <a:rPr lang="ru-RU" dirty="0" err="1"/>
              <a:t>таратылған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1932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Жазушылар</a:t>
            </a:r>
            <a:r>
              <a:rPr lang="ru-RU" dirty="0"/>
              <a:t> </a:t>
            </a:r>
            <a:r>
              <a:rPr lang="ru-RU" dirty="0" err="1"/>
              <a:t>одағын</a:t>
            </a:r>
            <a:r>
              <a:rPr lang="ru-RU" dirty="0"/>
              <a:t> </a:t>
            </a:r>
            <a:r>
              <a:rPr lang="ru-RU" dirty="0" err="1"/>
              <a:t>ұйымдастыру</a:t>
            </a:r>
            <a:r>
              <a:rPr lang="ru-RU" dirty="0"/>
              <a:t> </a:t>
            </a:r>
            <a:r>
              <a:rPr lang="ru-RU" dirty="0" err="1"/>
              <a:t>комиссиясының</a:t>
            </a:r>
            <a:r>
              <a:rPr lang="ru-RU" dirty="0"/>
              <a:t> </a:t>
            </a:r>
            <a:r>
              <a:rPr lang="ru-RU" dirty="0" err="1"/>
              <a:t>төрағасы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сайланып</a:t>
            </a:r>
            <a:r>
              <a:rPr lang="ru-RU" dirty="0"/>
              <a:t>;</a:t>
            </a:r>
          </a:p>
          <a:p>
            <a:r>
              <a:rPr lang="ru-RU" dirty="0"/>
              <a:t>1934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өткен</a:t>
            </a:r>
            <a:r>
              <a:rPr lang="ru-RU" dirty="0"/>
              <a:t> 1-съезге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. Съезде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жазушылар</a:t>
            </a:r>
            <a:r>
              <a:rPr lang="ru-RU" dirty="0"/>
              <a:t> </a:t>
            </a:r>
            <a:r>
              <a:rPr lang="ru-RU" dirty="0" err="1"/>
              <a:t>одағының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төрағасы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сайланды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388889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1934–1937 </a:t>
            </a:r>
            <a:r>
              <a:rPr lang="ru-RU" dirty="0" err="1"/>
              <a:t>жылдары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баспасының</a:t>
            </a:r>
            <a:r>
              <a:rPr lang="ru-RU" dirty="0"/>
              <a:t> редакторы,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мезгілде</a:t>
            </a:r>
            <a:r>
              <a:rPr lang="ru-RU" dirty="0"/>
              <a:t>;</a:t>
            </a:r>
          </a:p>
          <a:p>
            <a:r>
              <a:rPr lang="ru-RU" dirty="0"/>
              <a:t>1933–1936 </a:t>
            </a:r>
            <a:r>
              <a:rPr lang="ru-RU" dirty="0" err="1"/>
              <a:t>жылдары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АКСР-і ОАК-</a:t>
            </a:r>
            <a:r>
              <a:rPr lang="ru-RU" dirty="0" err="1"/>
              <a:t>нің</a:t>
            </a:r>
            <a:r>
              <a:rPr lang="ru-RU" dirty="0"/>
              <a:t> </a:t>
            </a:r>
            <a:r>
              <a:rPr lang="ru-RU" dirty="0" err="1"/>
              <a:t>мүшесі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r>
              <a:rPr lang="ru-RU" dirty="0"/>
              <a:t>1937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жалған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айыппен</a:t>
            </a:r>
            <a:r>
              <a:rPr lang="ru-RU" dirty="0"/>
              <a:t> </a:t>
            </a:r>
            <a:r>
              <a:rPr lang="ru-RU" dirty="0" err="1"/>
              <a:t>тұтқындалады</a:t>
            </a:r>
            <a:r>
              <a:rPr lang="ru-RU" dirty="0"/>
              <a:t>.</a:t>
            </a:r>
          </a:p>
          <a:p>
            <a:r>
              <a:rPr lang="ru-RU" dirty="0"/>
              <a:t>1938 </a:t>
            </a:r>
            <a:r>
              <a:rPr lang="ru-RU" dirty="0" err="1"/>
              <a:t>жылы</a:t>
            </a:r>
            <a:r>
              <a:rPr lang="ru-RU" dirty="0"/>
              <a:t> ату </a:t>
            </a:r>
            <a:r>
              <a:rPr lang="ru-RU" dirty="0" err="1"/>
              <a:t>жазасына</a:t>
            </a:r>
            <a:r>
              <a:rPr lang="ru-RU" dirty="0"/>
              <a:t> </a:t>
            </a:r>
            <a:r>
              <a:rPr lang="ru-RU" dirty="0" err="1"/>
              <a:t>кесілген</a:t>
            </a:r>
            <a:r>
              <a:rPr lang="ru-RU" dirty="0"/>
              <a:t>.</a:t>
            </a:r>
          </a:p>
          <a:p>
            <a:r>
              <a:rPr lang="ru-RU" dirty="0"/>
              <a:t>1958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ақталды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259434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Еңбектері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46236"/>
            <a:ext cx="4330824" cy="49511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өлең</a:t>
            </a:r>
            <a:r>
              <a:rPr lang="ru-RU" dirty="0"/>
              <a:t> </a:t>
            </a:r>
            <a:r>
              <a:rPr lang="ru-RU" dirty="0" err="1"/>
              <a:t>жазуды</a:t>
            </a:r>
            <a:r>
              <a:rPr lang="ru-RU" dirty="0"/>
              <a:t> 1912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бастаған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«</a:t>
            </a:r>
            <a:r>
              <a:rPr lang="ru-RU" dirty="0" err="1"/>
              <a:t>Балдырған</a:t>
            </a:r>
            <a:r>
              <a:rPr lang="ru-RU" dirty="0"/>
              <a:t>», «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жалау</a:t>
            </a:r>
            <a:r>
              <a:rPr lang="ru-RU" dirty="0"/>
              <a:t>»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өлең</a:t>
            </a:r>
            <a:r>
              <a:rPr lang="ru-RU" dirty="0"/>
              <a:t> </a:t>
            </a:r>
            <a:r>
              <a:rPr lang="ru-RU" dirty="0" err="1"/>
              <a:t>дәптерлері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, 1957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кітапханадан</a:t>
            </a:r>
            <a:r>
              <a:rPr lang="ru-RU" dirty="0"/>
              <a:t> </a:t>
            </a:r>
            <a:r>
              <a:rPr lang="ru-RU" dirty="0" err="1"/>
              <a:t>табылды</a:t>
            </a:r>
            <a:r>
              <a:rPr lang="ru-RU" dirty="0"/>
              <a:t>. </a:t>
            </a:r>
            <a:r>
              <a:rPr lang="ru-RU" dirty="0" err="1"/>
              <a:t>Жансүгіровтың</a:t>
            </a:r>
            <a:r>
              <a:rPr lang="ru-RU" dirty="0"/>
              <a:t> </a:t>
            </a:r>
            <a:r>
              <a:rPr lang="ru-RU" dirty="0" err="1"/>
              <a:t>баспа</a:t>
            </a:r>
            <a:r>
              <a:rPr lang="ru-RU" dirty="0"/>
              <a:t> </a:t>
            </a:r>
            <a:r>
              <a:rPr lang="ru-RU" dirty="0" err="1"/>
              <a:t>бетін</a:t>
            </a:r>
            <a:r>
              <a:rPr lang="ru-RU" dirty="0"/>
              <a:t> </a:t>
            </a:r>
            <a:r>
              <a:rPr lang="ru-RU" dirty="0" err="1"/>
              <a:t>көрген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туындылары</a:t>
            </a:r>
            <a:r>
              <a:rPr lang="ru-RU" dirty="0"/>
              <a:t> – «</a:t>
            </a:r>
            <a:r>
              <a:rPr lang="ru-RU" dirty="0" err="1"/>
              <a:t>Сарыарқаға</a:t>
            </a:r>
            <a:r>
              <a:rPr lang="ru-RU" dirty="0"/>
              <a:t>», «</a:t>
            </a:r>
            <a:r>
              <a:rPr lang="ru-RU" dirty="0" err="1"/>
              <a:t>Тілек</a:t>
            </a:r>
            <a:r>
              <a:rPr lang="ru-RU" dirty="0"/>
              <a:t>»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өлеңдері</a:t>
            </a:r>
            <a:r>
              <a:rPr lang="ru-RU" dirty="0"/>
              <a:t>. </a:t>
            </a:r>
            <a:r>
              <a:rPr lang="ru-RU" dirty="0" err="1"/>
              <a:t>Бұлар</a:t>
            </a:r>
            <a:r>
              <a:rPr lang="ru-RU" dirty="0"/>
              <a:t> 1917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Семейде</a:t>
            </a:r>
            <a:r>
              <a:rPr lang="ru-RU" dirty="0"/>
              <a:t> </a:t>
            </a:r>
            <a:r>
              <a:rPr lang="ru-RU" dirty="0" err="1"/>
              <a:t>шығып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«</a:t>
            </a:r>
            <a:r>
              <a:rPr lang="ru-RU" dirty="0" err="1"/>
              <a:t>Сарыарқа</a:t>
            </a:r>
            <a:r>
              <a:rPr lang="ru-RU" dirty="0"/>
              <a:t>» </a:t>
            </a:r>
            <a:r>
              <a:rPr lang="ru-RU" dirty="0" err="1"/>
              <a:t>газетінде</a:t>
            </a:r>
            <a:r>
              <a:rPr lang="ru-RU" dirty="0"/>
              <a:t> </a:t>
            </a:r>
            <a:r>
              <a:rPr lang="ru-RU" dirty="0" err="1"/>
              <a:t>жарияланған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makala.kz/wp-content/uploads/2013/11/2013-11-08_121657-21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952328" cy="4138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218646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1715E-725A-7E01-EAAC-89A4CBA9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52B66A-C75F-73B5-3C45-2F96D8725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6" y="0"/>
            <a:ext cx="9154696" cy="685800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73F86-BFAC-F878-F2D7-0617DFDD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328905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154CC-3D68-30C4-9FD4-B2927DA2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0CF3EE-43A8-3225-4FAD-4C1E1355F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1A1E9E-4E9F-9631-6A2C-383A048E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287395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74C33-C10B-76FB-5466-5CD312F7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1F9F58A-887E-0440-DE78-305DBB79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6" y="0"/>
            <a:ext cx="9154696" cy="685800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5C02F-A42D-CE8C-C76D-90751852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55630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62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1923 </a:t>
            </a:r>
            <a:r>
              <a:rPr lang="ru-RU" dirty="0" err="1"/>
              <a:t>жылы</a:t>
            </a:r>
            <a:r>
              <a:rPr lang="ru-RU" dirty="0"/>
              <a:t> «Сана» </a:t>
            </a:r>
            <a:r>
              <a:rPr lang="ru-RU" dirty="0" err="1"/>
              <a:t>журналында</a:t>
            </a:r>
            <a:r>
              <a:rPr lang="ru-RU" dirty="0"/>
              <a:t> «</a:t>
            </a:r>
            <a:r>
              <a:rPr lang="ru-RU" dirty="0" err="1"/>
              <a:t>Мерген</a:t>
            </a:r>
            <a:r>
              <a:rPr lang="ru-RU" dirty="0"/>
              <a:t> </a:t>
            </a:r>
            <a:r>
              <a:rPr lang="ru-RU" dirty="0" err="1"/>
              <a:t>Бөкен</a:t>
            </a:r>
            <a:r>
              <a:rPr lang="ru-RU" dirty="0"/>
              <a:t>» </a:t>
            </a:r>
            <a:r>
              <a:rPr lang="ru-RU" dirty="0" err="1"/>
              <a:t>әңгімесі</a:t>
            </a:r>
            <a:r>
              <a:rPr lang="ru-RU" dirty="0"/>
              <a:t> </a:t>
            </a:r>
            <a:r>
              <a:rPr lang="ru-RU" dirty="0" err="1"/>
              <a:t>басылып</a:t>
            </a:r>
            <a:r>
              <a:rPr lang="ru-RU" dirty="0"/>
              <a:t> </a:t>
            </a:r>
            <a:r>
              <a:rPr lang="ru-RU" dirty="0" err="1"/>
              <a:t>шықты</a:t>
            </a:r>
            <a:r>
              <a:rPr lang="ru-RU" dirty="0"/>
              <a:t>. </a:t>
            </a:r>
            <a:r>
              <a:rPr lang="ru-RU" dirty="0" err="1"/>
              <a:t>Осыдан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</a:t>
            </a:r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өлеңдері</a:t>
            </a:r>
            <a:r>
              <a:rPr lang="ru-RU" dirty="0"/>
              <a:t> «</a:t>
            </a:r>
            <a:r>
              <a:rPr lang="ru-RU" dirty="0" err="1"/>
              <a:t>Тілші</a:t>
            </a:r>
            <a:r>
              <a:rPr lang="ru-RU" dirty="0"/>
              <a:t>», «</a:t>
            </a:r>
            <a:r>
              <a:rPr lang="ru-RU" dirty="0" err="1"/>
              <a:t>Ақжол</a:t>
            </a:r>
            <a:r>
              <a:rPr lang="ru-RU" dirty="0"/>
              <a:t>», «</a:t>
            </a:r>
            <a:r>
              <a:rPr lang="ru-RU" dirty="0" err="1"/>
              <a:t>Кедей</a:t>
            </a:r>
            <a:r>
              <a:rPr lang="ru-RU" dirty="0"/>
              <a:t> </a:t>
            </a:r>
            <a:r>
              <a:rPr lang="ru-RU" dirty="0" err="1"/>
              <a:t>еркі</a:t>
            </a:r>
            <a:r>
              <a:rPr lang="ru-RU" dirty="0"/>
              <a:t>» </a:t>
            </a:r>
            <a:r>
              <a:rPr lang="ru-RU" dirty="0" err="1"/>
              <a:t>газеттерінде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жарияланып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  <a:r>
              <a:rPr lang="ru-RU" dirty="0" err="1"/>
              <a:t>Осыдан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халқына</a:t>
            </a:r>
            <a:r>
              <a:rPr lang="ru-RU" dirty="0"/>
              <a:t> </a:t>
            </a:r>
            <a:r>
              <a:rPr lang="ru-RU" dirty="0" err="1"/>
              <a:t>қаламы</a:t>
            </a:r>
            <a:r>
              <a:rPr lang="ru-RU" dirty="0"/>
              <a:t> </a:t>
            </a:r>
            <a:r>
              <a:rPr lang="ru-RU" dirty="0" err="1"/>
              <a:t>ұшталған</a:t>
            </a:r>
            <a:r>
              <a:rPr lang="ru-RU" dirty="0"/>
              <a:t>,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ойлы</a:t>
            </a:r>
            <a:r>
              <a:rPr lang="ru-RU" dirty="0"/>
              <a:t>, </a:t>
            </a:r>
            <a:r>
              <a:rPr lang="ru-RU" dirty="0" err="1"/>
              <a:t>талантты</a:t>
            </a:r>
            <a:r>
              <a:rPr lang="ru-RU" dirty="0"/>
              <a:t> </a:t>
            </a:r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мәш</a:t>
            </a:r>
            <a:r>
              <a:rPr lang="en-US" dirty="0"/>
              <a:t>h</a:t>
            </a:r>
            <a:r>
              <a:rPr lang="ru-RU" dirty="0" err="1"/>
              <a:t>үр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Жансүгіров</a:t>
            </a:r>
            <a:r>
              <a:rPr lang="ru-RU" dirty="0"/>
              <a:t> </a:t>
            </a:r>
            <a:r>
              <a:rPr lang="ru-RU" dirty="0" err="1"/>
              <a:t>шығармаларының</a:t>
            </a:r>
            <a:r>
              <a:rPr lang="ru-RU" dirty="0"/>
              <a:t> </a:t>
            </a:r>
            <a:r>
              <a:rPr lang="ru-RU" dirty="0" err="1"/>
              <a:t>бастау</a:t>
            </a:r>
            <a:r>
              <a:rPr lang="ru-RU" dirty="0"/>
              <a:t> </a:t>
            </a:r>
            <a:r>
              <a:rPr lang="ru-RU" dirty="0" err="1"/>
              <a:t>алар</a:t>
            </a:r>
            <a:r>
              <a:rPr lang="ru-RU" dirty="0"/>
              <a:t> </a:t>
            </a:r>
            <a:r>
              <a:rPr lang="ru-RU" dirty="0" err="1"/>
              <a:t>арнасы</a:t>
            </a:r>
            <a:r>
              <a:rPr lang="ru-RU" dirty="0"/>
              <a:t> –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халқының</a:t>
            </a:r>
            <a:r>
              <a:rPr lang="ru-RU" dirty="0"/>
              <a:t> бай </a:t>
            </a:r>
            <a:r>
              <a:rPr lang="ru-RU" dirty="0" err="1"/>
              <a:t>ауыз</a:t>
            </a:r>
            <a:r>
              <a:rPr lang="ru-RU" dirty="0"/>
              <a:t> </a:t>
            </a:r>
            <a:r>
              <a:rPr lang="ru-RU" dirty="0" err="1"/>
              <a:t>әдебиеті</a:t>
            </a:r>
            <a:r>
              <a:rPr lang="ru-RU" dirty="0"/>
              <a:t>, Абай </a:t>
            </a:r>
            <a:r>
              <a:rPr lang="ru-RU" dirty="0" err="1"/>
              <a:t>поэзиясы</a:t>
            </a:r>
            <a:r>
              <a:rPr lang="ru-RU" dirty="0"/>
              <a:t>,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дүние</a:t>
            </a:r>
            <a:r>
              <a:rPr lang="ru-RU" dirty="0"/>
              <a:t> </a:t>
            </a:r>
            <a:r>
              <a:rPr lang="ru-RU" dirty="0" err="1"/>
              <a:t>жүзі</a:t>
            </a:r>
            <a:r>
              <a:rPr lang="ru-RU" dirty="0"/>
              <a:t> </a:t>
            </a:r>
            <a:r>
              <a:rPr lang="ru-RU" dirty="0" err="1"/>
              <a:t>әдебиетінің</a:t>
            </a:r>
            <a:r>
              <a:rPr lang="ru-RU" dirty="0"/>
              <a:t> </a:t>
            </a:r>
            <a:r>
              <a:rPr lang="ru-RU" dirty="0" err="1"/>
              <a:t>озық</a:t>
            </a:r>
            <a:r>
              <a:rPr lang="ru-RU" dirty="0"/>
              <a:t> </a:t>
            </a:r>
            <a:r>
              <a:rPr lang="ru-RU" dirty="0" err="1"/>
              <a:t>үлгілері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шығармалары</a:t>
            </a:r>
            <a:r>
              <a:rPr lang="ru-RU" dirty="0"/>
              <a:t> сан </a:t>
            </a:r>
            <a:r>
              <a:rPr lang="ru-RU" dirty="0" err="1"/>
              <a:t>салалы</a:t>
            </a:r>
            <a:r>
              <a:rPr lang="ru-RU" dirty="0"/>
              <a:t>,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қырлы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IKAZ.KZ - </a:t>
            </a:r>
            <a:r>
              <a:rPr lang="ru-RU"/>
              <a:t>ашық мәліметтер порталы</a:t>
            </a:r>
          </a:p>
        </p:txBody>
      </p:sp>
    </p:spTree>
    <p:extLst>
      <p:ext uri="{BB962C8B-B14F-4D97-AF65-F5344CB8AC3E}">
        <p14:creationId xmlns:p14="http://schemas.microsoft.com/office/powerpoint/2010/main" val="3307088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</TotalTime>
  <Words>1023</Words>
  <Application>Microsoft Office PowerPoint</Application>
  <PresentationFormat>Экран (4:3)</PresentationFormat>
  <Paragraphs>51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Cambria</vt:lpstr>
      <vt:lpstr>Rockwell</vt:lpstr>
      <vt:lpstr>Wingdings 2</vt:lpstr>
      <vt:lpstr>Литейная</vt:lpstr>
      <vt:lpstr>Презентация PowerPoint</vt:lpstr>
      <vt:lpstr>Өмірбаяны</vt:lpstr>
      <vt:lpstr>Презентация PowerPoint</vt:lpstr>
      <vt:lpstr>Презентация PowerPoint</vt:lpstr>
      <vt:lpstr>Еңбектері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Есте қалдыру</vt:lpstr>
      <vt:lpstr>Қазақ әдебиетіндегі орны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Ілияс Жансүгіров</dc:title>
  <dc:creator>Titan</dc:creator>
  <cp:lastModifiedBy>админстратор</cp:lastModifiedBy>
  <cp:revision>4</cp:revision>
  <dcterms:created xsi:type="dcterms:W3CDTF">2016-01-03T11:55:13Z</dcterms:created>
  <dcterms:modified xsi:type="dcterms:W3CDTF">2024-11-09T05:27:36Z</dcterms:modified>
</cp:coreProperties>
</file>