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1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0" autoAdjust="0"/>
    <p:restoredTop sz="76206" autoAdjust="0"/>
  </p:normalViewPr>
  <p:slideViewPr>
    <p:cSldViewPr>
      <p:cViewPr varScale="1">
        <p:scale>
          <a:sx n="59" d="100"/>
          <a:sy n="59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7F74AD-326F-49B4-8F34-64A75EDC0433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5688B-A5BD-43E5-8278-E23A32892A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151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5688B-A5BD-43E5-8278-E23A32892A7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923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ia1.picsearch.com/is?rxeto49i-hDVKIONuwchnra_tJiX2fkVXrQSaTm3LqU&amp;height=2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88"/>
            <a:ext cx="9144000" cy="685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Қырықбуынтәріздес  өсімдіктер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6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edia4.picsearch.com/is?BNGAaQiZVT4JjbtnqOXtfcKJ42wu1uZBlQ_CwPLOIJs&amp;height=2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52"/>
            <a:ext cx="9144000" cy="685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Қырықбуынтәріздестер</a:t>
            </a:r>
            <a:endParaRPr lang="ru-RU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Қырықбуынтәріздестер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бұрынғы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геологиялық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кезеңдерде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алуан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Ертедегі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ағаш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тәрізді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түгелдей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жойылып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шөптекті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сақталған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Сабағы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буынаралықтарынан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тұратындықтан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атаған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кездесетін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қырықбуынтәріздестерге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туысы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30-35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түр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бар.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Қырықбуындар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арамшөп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егістікте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тыңайған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ормандарда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жағасында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өседі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ылғалдылығы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қышқыл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топырақта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Бізге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көбірек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тараған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өкілдерінің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—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далалық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ұзын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тармақталған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жерасты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тамырсабағы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көпжылдық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шөптекті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Тамырсабағының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буынынан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тамырлар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дамиды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45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media5.picsearch.com/is?KVI3CxLwgHBX2m4h1k5wBzmCVE7U9dHibesz00D2xmQ&amp;height=2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70567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95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http://vivovoco.astronet.ru/VV/JOURNAL/NATURE/09_04/KHV1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88640"/>
            <a:ext cx="3905250" cy="619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02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5220072" cy="640871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 </a:t>
            </a:r>
            <a:r>
              <a:rPr lang="ru-RU" b="1" dirty="0" err="1"/>
              <a:t>Қырықбуынның</a:t>
            </a:r>
            <a:r>
              <a:rPr lang="ru-RU" b="1" dirty="0"/>
              <a:t> </a:t>
            </a:r>
            <a:r>
              <a:rPr lang="ru-RU" b="1" dirty="0" err="1"/>
              <a:t>жерүсті</a:t>
            </a:r>
            <a:r>
              <a:rPr lang="ru-RU" b="1" dirty="0"/>
              <a:t> </a:t>
            </a:r>
            <a:r>
              <a:rPr lang="ru-RU" b="1" dirty="0" err="1"/>
              <a:t>өркендері</a:t>
            </a:r>
            <a:r>
              <a:rPr lang="ru-RU" b="1" dirty="0"/>
              <a:t> </a:t>
            </a:r>
            <a:r>
              <a:rPr lang="ru-RU" b="1" dirty="0" err="1"/>
              <a:t>екі</a:t>
            </a:r>
            <a:r>
              <a:rPr lang="ru-RU" b="1" dirty="0"/>
              <a:t> </a:t>
            </a:r>
            <a:r>
              <a:rPr lang="ru-RU" b="1" dirty="0" err="1"/>
              <a:t>түрлі</a:t>
            </a:r>
            <a:r>
              <a:rPr lang="ru-RU" b="1" dirty="0"/>
              <a:t>: </a:t>
            </a:r>
            <a:r>
              <a:rPr lang="ru-RU" b="1" dirty="0" err="1"/>
              <a:t>көктемгі</a:t>
            </a:r>
            <a:r>
              <a:rPr lang="ru-RU" b="1" dirty="0"/>
              <a:t> </a:t>
            </a:r>
            <a:r>
              <a:rPr lang="ru-RU" b="1" dirty="0" err="1"/>
              <a:t>өркен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жаздық</a:t>
            </a:r>
            <a:r>
              <a:rPr lang="ru-RU" b="1" dirty="0"/>
              <a:t> </a:t>
            </a:r>
            <a:r>
              <a:rPr lang="ru-RU" b="1" dirty="0" err="1"/>
              <a:t>өркен</a:t>
            </a:r>
            <a:r>
              <a:rPr lang="ru-RU" b="1" dirty="0"/>
              <a:t>. </a:t>
            </a:r>
            <a:r>
              <a:rPr lang="ru-RU" b="1" dirty="0" err="1"/>
              <a:t>Көктемгі</a:t>
            </a:r>
            <a:r>
              <a:rPr lang="ru-RU" b="1" dirty="0"/>
              <a:t> </a:t>
            </a:r>
            <a:r>
              <a:rPr lang="ru-RU" b="1" dirty="0" err="1"/>
              <a:t>өркендері</a:t>
            </a:r>
            <a:r>
              <a:rPr lang="ru-RU" b="1" dirty="0"/>
              <a:t> </a:t>
            </a:r>
            <a:r>
              <a:rPr lang="ru-RU" b="1" dirty="0" err="1"/>
              <a:t>ерте</a:t>
            </a:r>
            <a:r>
              <a:rPr lang="ru-RU" b="1" dirty="0"/>
              <a:t> </a:t>
            </a:r>
            <a:r>
              <a:rPr lang="ru-RU" b="1" dirty="0" err="1"/>
              <a:t>көктемде</a:t>
            </a:r>
            <a:r>
              <a:rPr lang="ru-RU" b="1" dirty="0"/>
              <a:t> </a:t>
            </a:r>
            <a:r>
              <a:rPr lang="ru-RU" b="1" dirty="0" err="1"/>
              <a:t>тамырсабақтың</a:t>
            </a:r>
            <a:r>
              <a:rPr lang="ru-RU" b="1" dirty="0"/>
              <a:t> </a:t>
            </a:r>
            <a:r>
              <a:rPr lang="ru-RU" b="1" dirty="0" err="1"/>
              <a:t>қыстық</a:t>
            </a:r>
            <a:r>
              <a:rPr lang="ru-RU" b="1" dirty="0"/>
              <a:t> </a:t>
            </a:r>
            <a:r>
              <a:rPr lang="ru-RU" b="1" dirty="0" err="1"/>
              <a:t>бүршіктерінен</a:t>
            </a:r>
            <a:r>
              <a:rPr lang="ru-RU" b="1" dirty="0"/>
              <a:t> </a:t>
            </a:r>
            <a:r>
              <a:rPr lang="ru-RU" b="1" dirty="0" err="1"/>
              <a:t>бірінші</a:t>
            </a:r>
            <a:r>
              <a:rPr lang="ru-RU" b="1" dirty="0"/>
              <a:t> </a:t>
            </a:r>
            <a:r>
              <a:rPr lang="ru-RU" b="1" dirty="0" err="1"/>
              <a:t>пайда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. </a:t>
            </a:r>
            <a:r>
              <a:rPr lang="ru-RU" b="1" dirty="0" err="1"/>
              <a:t>Оның</a:t>
            </a:r>
            <a:r>
              <a:rPr lang="ru-RU" b="1" dirty="0"/>
              <a:t> </a:t>
            </a:r>
            <a:r>
              <a:rPr lang="ru-RU" b="1" dirty="0" err="1"/>
              <a:t>биіктігі</a:t>
            </a:r>
            <a:r>
              <a:rPr lang="ru-RU" b="1" dirty="0"/>
              <a:t> 20 </a:t>
            </a:r>
            <a:r>
              <a:rPr lang="en-AU" b="1" dirty="0"/>
              <a:t>c</a:t>
            </a:r>
            <a:r>
              <a:rPr lang="ru-RU" b="1" dirty="0"/>
              <a:t>м, </a:t>
            </a:r>
            <a:r>
              <a:rPr lang="ru-RU" b="1" dirty="0" err="1"/>
              <a:t>бұтақтанбаған</a:t>
            </a:r>
            <a:r>
              <a:rPr lang="ru-RU" b="1" dirty="0"/>
              <a:t> </a:t>
            </a:r>
            <a:r>
              <a:rPr lang="ru-RU" b="1" dirty="0" err="1"/>
              <a:t>жапырақтары</a:t>
            </a:r>
            <a:r>
              <a:rPr lang="ru-RU" b="1" dirty="0"/>
              <a:t> </a:t>
            </a:r>
            <a:r>
              <a:rPr lang="ru-RU" b="1" dirty="0" err="1"/>
              <a:t>қоңыр</a:t>
            </a:r>
            <a:r>
              <a:rPr lang="ru-RU" b="1" dirty="0"/>
              <a:t> </a:t>
            </a:r>
            <a:r>
              <a:rPr lang="ru-RU" b="1" dirty="0" err="1"/>
              <a:t>түсті</a:t>
            </a:r>
            <a:r>
              <a:rPr lang="ru-RU" b="1" dirty="0"/>
              <a:t>, </a:t>
            </a:r>
            <a:r>
              <a:rPr lang="ru-RU" b="1" dirty="0" err="1"/>
              <a:t>қабыршақты</a:t>
            </a:r>
            <a:r>
              <a:rPr lang="ru-RU" b="1" dirty="0"/>
              <a:t>, </a:t>
            </a:r>
            <a:r>
              <a:rPr lang="ru-RU" b="1" dirty="0" err="1"/>
              <a:t>өркен</a:t>
            </a:r>
            <a:r>
              <a:rPr lang="ru-RU" b="1" dirty="0"/>
              <a:t> </a:t>
            </a:r>
            <a:r>
              <a:rPr lang="ru-RU" b="1" dirty="0" err="1"/>
              <a:t>ұшында</a:t>
            </a:r>
            <a:r>
              <a:rPr lang="ru-RU" b="1" dirty="0"/>
              <a:t> </a:t>
            </a:r>
            <a:r>
              <a:rPr lang="ru-RU" b="1" dirty="0" err="1"/>
              <a:t>масақтары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. </a:t>
            </a:r>
            <a:r>
              <a:rPr lang="ru-RU" b="1" dirty="0" err="1"/>
              <a:t>Масақтарында</a:t>
            </a:r>
            <a:r>
              <a:rPr lang="ru-RU" b="1" dirty="0"/>
              <a:t> </a:t>
            </a:r>
            <a:r>
              <a:rPr lang="ru-RU" b="1" dirty="0" err="1"/>
              <a:t>споралар</a:t>
            </a:r>
            <a:r>
              <a:rPr lang="ru-RU" b="1" dirty="0"/>
              <a:t> </a:t>
            </a:r>
            <a:r>
              <a:rPr lang="ru-RU" b="1" dirty="0" err="1"/>
              <a:t>дамиды</a:t>
            </a:r>
            <a:r>
              <a:rPr lang="ru-RU" b="1" dirty="0"/>
              <a:t>. </a:t>
            </a:r>
            <a:r>
              <a:rPr lang="ru-RU" b="1" dirty="0" err="1"/>
              <a:t>Қабыршақты</a:t>
            </a:r>
            <a:r>
              <a:rPr lang="ru-RU" b="1" dirty="0"/>
              <a:t> </a:t>
            </a:r>
            <a:r>
              <a:rPr lang="ru-RU" b="1" dirty="0" err="1"/>
              <a:t>жапырақтары</a:t>
            </a:r>
            <a:r>
              <a:rPr lang="ru-RU" b="1" dirty="0"/>
              <a:t> </a:t>
            </a:r>
            <a:r>
              <a:rPr lang="ru-RU" b="1" dirty="0" err="1"/>
              <a:t>өркенде</a:t>
            </a:r>
            <a:r>
              <a:rPr lang="ru-RU" b="1" dirty="0"/>
              <a:t> </a:t>
            </a:r>
            <a:r>
              <a:rPr lang="ru-RU" b="1" dirty="0" err="1"/>
              <a:t>топтанып</a:t>
            </a:r>
            <a:r>
              <a:rPr lang="ru-RU" b="1" dirty="0"/>
              <a:t> </a:t>
            </a:r>
            <a:r>
              <a:rPr lang="ru-RU" b="1" dirty="0" err="1"/>
              <a:t>орналасады</a:t>
            </a:r>
            <a:r>
              <a:rPr lang="ru-RU" b="1" dirty="0"/>
              <a:t>. </a:t>
            </a:r>
            <a:r>
              <a:rPr lang="ru-RU" b="1" dirty="0" err="1"/>
              <a:t>Далалық</a:t>
            </a:r>
            <a:r>
              <a:rPr lang="ru-RU" b="1" dirty="0"/>
              <a:t> </a:t>
            </a:r>
            <a:r>
              <a:rPr lang="ru-RU" b="1" dirty="0" err="1"/>
              <a:t>қырықбуынның</a:t>
            </a:r>
            <a:r>
              <a:rPr lang="ru-RU" b="1" dirty="0"/>
              <a:t> </a:t>
            </a:r>
            <a:r>
              <a:rPr lang="ru-RU" b="1" dirty="0" err="1"/>
              <a:t>көктемгі</a:t>
            </a:r>
            <a:r>
              <a:rPr lang="ru-RU" b="1" dirty="0"/>
              <a:t> </a:t>
            </a:r>
            <a:r>
              <a:rPr lang="ru-RU" b="1" dirty="0" err="1"/>
              <a:t>өркендері</a:t>
            </a:r>
            <a:r>
              <a:rPr lang="ru-RU" b="1" dirty="0"/>
              <a:t> </a:t>
            </a:r>
            <a:r>
              <a:rPr lang="ru-RU" b="1" dirty="0" err="1"/>
              <a:t>споралары</a:t>
            </a:r>
            <a:r>
              <a:rPr lang="ru-RU" b="1" dirty="0"/>
              <a:t> </a:t>
            </a:r>
            <a:r>
              <a:rPr lang="ru-RU" b="1" dirty="0" err="1"/>
              <a:t>пісіп</a:t>
            </a:r>
            <a:r>
              <a:rPr lang="ru-RU" b="1" dirty="0"/>
              <a:t> </a:t>
            </a:r>
            <a:r>
              <a:rPr lang="ru-RU" b="1" dirty="0" err="1"/>
              <a:t>жетілген</a:t>
            </a:r>
            <a:r>
              <a:rPr lang="ru-RU" b="1" dirty="0"/>
              <a:t> </a:t>
            </a:r>
            <a:r>
              <a:rPr lang="ru-RU" b="1" dirty="0" err="1"/>
              <a:t>соң</a:t>
            </a:r>
            <a:r>
              <a:rPr lang="ru-RU" b="1" dirty="0"/>
              <a:t> </a:t>
            </a:r>
            <a:r>
              <a:rPr lang="ru-RU" b="1" dirty="0" err="1"/>
              <a:t>қурап</a:t>
            </a:r>
            <a:r>
              <a:rPr lang="ru-RU" b="1" dirty="0"/>
              <a:t> </a:t>
            </a:r>
            <a:r>
              <a:rPr lang="ru-RU" b="1" dirty="0" err="1"/>
              <a:t>қалады</a:t>
            </a:r>
            <a:r>
              <a:rPr lang="ru-RU" b="1" dirty="0"/>
              <a:t>. </a:t>
            </a:r>
            <a:r>
              <a:rPr lang="ru-RU" b="1" dirty="0" err="1"/>
              <a:t>Жасыл</a:t>
            </a:r>
            <a:r>
              <a:rPr lang="ru-RU" b="1" dirty="0"/>
              <a:t> </a:t>
            </a:r>
            <a:r>
              <a:rPr lang="ru-RU" b="1" dirty="0" err="1"/>
              <a:t>түсті</a:t>
            </a:r>
            <a:r>
              <a:rPr lang="ru-RU" b="1" dirty="0"/>
              <a:t> </a:t>
            </a:r>
            <a:r>
              <a:rPr lang="ru-RU" b="1" dirty="0" err="1"/>
              <a:t>жаздық</a:t>
            </a:r>
            <a:r>
              <a:rPr lang="ru-RU" b="1" dirty="0"/>
              <a:t> </a:t>
            </a:r>
            <a:r>
              <a:rPr lang="ru-RU" b="1" dirty="0" err="1"/>
              <a:t>өркендерінде</a:t>
            </a:r>
            <a:r>
              <a:rPr lang="ru-RU" b="1" dirty="0"/>
              <a:t> </a:t>
            </a:r>
            <a:r>
              <a:rPr lang="ru-RU" b="1" dirty="0" smtClean="0"/>
              <a:t>хлорофилл</a:t>
            </a: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b="1" dirty="0" err="1" smtClean="0"/>
              <a:t>дәндері</a:t>
            </a:r>
            <a:r>
              <a:rPr lang="ru-RU" b="1" dirty="0" smtClean="0"/>
              <a:t> </a:t>
            </a:r>
            <a:r>
              <a:rPr lang="ru-RU" b="1" dirty="0"/>
              <a:t>бар. </a:t>
            </a:r>
            <a:r>
              <a:rPr lang="ru-RU" b="1" dirty="0" err="1"/>
              <a:t>Жаздық</a:t>
            </a:r>
            <a:r>
              <a:rPr lang="ru-RU" b="1" dirty="0"/>
              <a:t> </a:t>
            </a:r>
            <a:r>
              <a:rPr lang="ru-RU" b="1" dirty="0" err="1"/>
              <a:t>өркенде</a:t>
            </a:r>
            <a:r>
              <a:rPr lang="ru-RU" b="1" dirty="0"/>
              <a:t> </a:t>
            </a:r>
            <a:r>
              <a:rPr lang="ru-RU" b="1" dirty="0" err="1"/>
              <a:t>жанама</a:t>
            </a:r>
            <a:r>
              <a:rPr lang="ru-RU" b="1" dirty="0"/>
              <a:t> </a:t>
            </a:r>
            <a:r>
              <a:rPr lang="ru-RU" b="1" dirty="0" err="1"/>
              <a:t>бұтақтары</a:t>
            </a:r>
            <a:r>
              <a:rPr lang="ru-RU" b="1" dirty="0"/>
              <a:t> </a:t>
            </a:r>
            <a:r>
              <a:rPr lang="ru-RU" b="1" dirty="0" err="1"/>
              <a:t>топтанып</a:t>
            </a:r>
            <a:r>
              <a:rPr lang="ru-RU" b="1" dirty="0"/>
              <a:t> </a:t>
            </a:r>
            <a:r>
              <a:rPr lang="ru-RU" b="1" dirty="0" err="1"/>
              <a:t>орналасады</a:t>
            </a:r>
            <a:r>
              <a:rPr lang="ru-RU" b="1" dirty="0"/>
              <a:t>. </a:t>
            </a:r>
            <a:r>
              <a:rPr lang="ru-RU" b="1" dirty="0" err="1"/>
              <a:t>Ол</a:t>
            </a:r>
            <a:r>
              <a:rPr lang="ru-RU" b="1" dirty="0"/>
              <a:t> - </a:t>
            </a:r>
            <a:r>
              <a:rPr lang="ru-RU" b="1" dirty="0" err="1"/>
              <a:t>өсімді</a:t>
            </a:r>
            <a:r>
              <a:rPr lang="ru-RU" b="1" dirty="0"/>
              <a:t> </a:t>
            </a:r>
            <a:r>
              <a:rPr lang="ru-RU" b="1" dirty="0" err="1"/>
              <a:t>өркен</a:t>
            </a:r>
            <a:r>
              <a:rPr lang="ru-RU" b="1" dirty="0"/>
              <a:t>. </a:t>
            </a:r>
            <a:r>
              <a:rPr lang="ru-RU" b="1" dirty="0" err="1"/>
              <a:t>Жапырақтары</a:t>
            </a:r>
            <a:r>
              <a:rPr lang="ru-RU" b="1" dirty="0"/>
              <a:t> </a:t>
            </a:r>
            <a:r>
              <a:rPr lang="ru-RU" b="1" dirty="0" err="1"/>
              <a:t>болмайтындықтан</a:t>
            </a:r>
            <a:r>
              <a:rPr lang="ru-RU" b="1" dirty="0"/>
              <a:t>, фотосинтез </a:t>
            </a:r>
            <a:r>
              <a:rPr lang="ru-RU" b="1" dirty="0" err="1"/>
              <a:t>үдерісі</a:t>
            </a:r>
            <a:r>
              <a:rPr lang="ru-RU" b="1" dirty="0"/>
              <a:t> осы </a:t>
            </a:r>
            <a:r>
              <a:rPr lang="ru-RU" b="1" dirty="0" err="1"/>
              <a:t>жаздық</a:t>
            </a:r>
            <a:r>
              <a:rPr lang="ru-RU" b="1" dirty="0"/>
              <a:t> </a:t>
            </a:r>
            <a:r>
              <a:rPr lang="ru-RU" b="1" dirty="0" err="1"/>
              <a:t>өркендері</a:t>
            </a:r>
            <a:r>
              <a:rPr lang="ru-RU" b="1" dirty="0"/>
              <a:t> </a:t>
            </a:r>
            <a:r>
              <a:rPr lang="ru-RU" b="1" dirty="0" err="1"/>
              <a:t>арқылы</a:t>
            </a:r>
            <a:r>
              <a:rPr lang="ru-RU" b="1" dirty="0"/>
              <a:t> </a:t>
            </a:r>
            <a:r>
              <a:rPr lang="ru-RU" b="1" dirty="0" err="1"/>
              <a:t>жүзеге</a:t>
            </a:r>
            <a:r>
              <a:rPr lang="ru-RU" b="1" dirty="0"/>
              <a:t> </a:t>
            </a:r>
            <a:r>
              <a:rPr lang="ru-RU" b="1" dirty="0" err="1"/>
              <a:t>асады</a:t>
            </a:r>
            <a:r>
              <a:rPr lang="ru-RU" b="1" dirty="0"/>
              <a:t>. </a:t>
            </a:r>
            <a:r>
              <a:rPr lang="ru-RU" b="1" dirty="0" err="1"/>
              <a:t>Көктемгі</a:t>
            </a:r>
            <a:r>
              <a:rPr lang="ru-RU" b="1" dirty="0"/>
              <a:t> </a:t>
            </a:r>
            <a:r>
              <a:rPr lang="ru-RU" b="1" dirty="0" err="1"/>
              <a:t>өркендері</a:t>
            </a:r>
            <a:r>
              <a:rPr lang="ru-RU" b="1" dirty="0"/>
              <a:t> - </a:t>
            </a:r>
            <a:r>
              <a:rPr lang="ru-RU" b="1" dirty="0" err="1"/>
              <a:t>көбею</a:t>
            </a:r>
            <a:r>
              <a:rPr lang="ru-RU" b="1" dirty="0"/>
              <a:t>, ал </a:t>
            </a:r>
            <a:r>
              <a:rPr lang="ru-RU" b="1" dirty="0" err="1"/>
              <a:t>жаздық</a:t>
            </a:r>
            <a:r>
              <a:rPr lang="ru-RU" b="1" dirty="0"/>
              <a:t> </a:t>
            </a:r>
            <a:r>
              <a:rPr lang="ru-RU" b="1" dirty="0" err="1"/>
              <a:t>өркендері</a:t>
            </a:r>
            <a:r>
              <a:rPr lang="ru-RU" b="1" dirty="0"/>
              <a:t> </a:t>
            </a:r>
            <a:r>
              <a:rPr lang="ru-RU" b="1" dirty="0" err="1"/>
              <a:t>өсу</a:t>
            </a:r>
            <a:r>
              <a:rPr lang="ru-RU" b="1" dirty="0"/>
              <a:t> </a:t>
            </a:r>
            <a:r>
              <a:rPr lang="ru-RU" b="1" dirty="0" err="1"/>
              <a:t>қызметін</a:t>
            </a:r>
            <a:r>
              <a:rPr lang="ru-RU" b="1" dirty="0"/>
              <a:t> </a:t>
            </a:r>
            <a:r>
              <a:rPr lang="ru-RU" b="1" dirty="0" err="1"/>
              <a:t>атқарады</a:t>
            </a:r>
            <a:r>
              <a:rPr lang="ru-RU" b="1" dirty="0"/>
              <a:t>. </a:t>
            </a:r>
            <a:r>
              <a:rPr lang="ru-RU" b="1" dirty="0" err="1"/>
              <a:t>Жаздық</a:t>
            </a:r>
            <a:r>
              <a:rPr lang="ru-RU" b="1" dirty="0"/>
              <a:t> </a:t>
            </a:r>
            <a:r>
              <a:rPr lang="ru-RU" b="1" dirty="0" err="1"/>
              <a:t>өркеннің</a:t>
            </a:r>
            <a:r>
              <a:rPr lang="ru-RU" b="1" dirty="0"/>
              <a:t> </a:t>
            </a:r>
            <a:r>
              <a:rPr lang="ru-RU" b="1" dirty="0" err="1"/>
              <a:t>тамырсабағының</a:t>
            </a:r>
            <a:r>
              <a:rPr lang="ru-RU" b="1" dirty="0"/>
              <a:t> </a:t>
            </a:r>
            <a:r>
              <a:rPr lang="ru-RU" b="1" dirty="0" err="1"/>
              <a:t>жанама</a:t>
            </a:r>
            <a:r>
              <a:rPr lang="ru-RU" b="1" dirty="0"/>
              <a:t> </a:t>
            </a:r>
            <a:r>
              <a:rPr lang="ru-RU" b="1" dirty="0" err="1"/>
              <a:t>бұтақтары</a:t>
            </a:r>
            <a:r>
              <a:rPr lang="ru-RU" b="1" dirty="0"/>
              <a:t> </a:t>
            </a:r>
            <a:r>
              <a:rPr lang="ru-RU" b="1" dirty="0" err="1"/>
              <a:t>түйнекке</a:t>
            </a:r>
            <a:r>
              <a:rPr lang="ru-RU" b="1" dirty="0"/>
              <a:t> </a:t>
            </a:r>
            <a:r>
              <a:rPr lang="ru-RU" b="1" dirty="0" err="1"/>
              <a:t>айналады</a:t>
            </a:r>
            <a:r>
              <a:rPr lang="ru-RU" b="1" dirty="0"/>
              <a:t>. </a:t>
            </a:r>
            <a:r>
              <a:rPr lang="ru-RU" b="1" dirty="0" err="1"/>
              <a:t>Онда</a:t>
            </a:r>
            <a:r>
              <a:rPr lang="ru-RU" b="1" dirty="0"/>
              <a:t> </a:t>
            </a:r>
            <a:r>
              <a:rPr lang="ru-RU" b="1" dirty="0" err="1"/>
              <a:t>қорек</a:t>
            </a:r>
            <a:r>
              <a:rPr lang="ru-RU" b="1" dirty="0"/>
              <a:t> </a:t>
            </a:r>
            <a:r>
              <a:rPr lang="ru-RU" b="1" dirty="0" err="1"/>
              <a:t>заттары</a:t>
            </a:r>
            <a:r>
              <a:rPr lang="ru-RU" b="1" dirty="0"/>
              <a:t> </a:t>
            </a:r>
            <a:r>
              <a:rPr lang="ru-RU" b="1" dirty="0" err="1"/>
              <a:t>қорға</a:t>
            </a:r>
            <a:r>
              <a:rPr lang="ru-RU" b="1" dirty="0"/>
              <a:t> </a:t>
            </a:r>
            <a:r>
              <a:rPr lang="ru-RU" b="1" dirty="0" err="1"/>
              <a:t>жиналады</a:t>
            </a:r>
            <a:r>
              <a:rPr lang="ru-RU" b="1" dirty="0"/>
              <a:t> </a:t>
            </a:r>
            <a:r>
              <a:rPr lang="ru-RU" b="1" dirty="0" err="1"/>
              <a:t>әрі</a:t>
            </a:r>
            <a:r>
              <a:rPr lang="ru-RU" b="1" dirty="0"/>
              <a:t> </a:t>
            </a:r>
            <a:r>
              <a:rPr lang="ru-RU" b="1" dirty="0" err="1"/>
              <a:t>өсімді</a:t>
            </a:r>
            <a:r>
              <a:rPr lang="ru-RU" b="1" dirty="0"/>
              <a:t> </a:t>
            </a:r>
            <a:r>
              <a:rPr lang="ru-RU" b="1" dirty="0" err="1"/>
              <a:t>көбею</a:t>
            </a:r>
            <a:r>
              <a:rPr lang="ru-RU" b="1" dirty="0"/>
              <a:t> </a:t>
            </a:r>
            <a:r>
              <a:rPr lang="ru-RU" b="1" dirty="0" err="1"/>
              <a:t>мүшесі</a:t>
            </a:r>
            <a:r>
              <a:rPr lang="ru-RU" b="1" dirty="0"/>
              <a:t> </a:t>
            </a:r>
            <a:r>
              <a:rPr lang="ru-RU" b="1" dirty="0" err="1"/>
              <a:t>болып</a:t>
            </a:r>
            <a:r>
              <a:rPr lang="ru-RU" b="1" dirty="0"/>
              <a:t> </a:t>
            </a:r>
            <a:r>
              <a:rPr lang="ru-RU" b="1" dirty="0" err="1"/>
              <a:t>саналады</a:t>
            </a:r>
            <a:r>
              <a:rPr lang="ru-RU" b="1" dirty="0"/>
              <a:t>. </a:t>
            </a:r>
            <a:r>
              <a:rPr lang="ru-RU" b="1" dirty="0" err="1"/>
              <a:t>Қырықбуын</a:t>
            </a:r>
            <a:r>
              <a:rPr lang="ru-RU" b="1" dirty="0"/>
              <a:t> </a:t>
            </a:r>
            <a:r>
              <a:rPr lang="ru-RU" b="1" dirty="0" err="1"/>
              <a:t>сабағының</a:t>
            </a:r>
            <a:r>
              <a:rPr lang="ru-RU" b="1" dirty="0"/>
              <a:t> сырты </a:t>
            </a:r>
            <a:r>
              <a:rPr lang="ru-RU" b="1" dirty="0" err="1"/>
              <a:t>көп</a:t>
            </a:r>
            <a:r>
              <a:rPr lang="ru-RU" b="1" dirty="0"/>
              <a:t> </a:t>
            </a:r>
            <a:r>
              <a:rPr lang="ru-RU" b="1" dirty="0" err="1"/>
              <a:t>қырлы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. </a:t>
            </a:r>
            <a:r>
              <a:rPr lang="ru-RU" b="1" dirty="0" err="1"/>
              <a:t>Сабақтың</a:t>
            </a:r>
            <a:r>
              <a:rPr lang="ru-RU" b="1" dirty="0"/>
              <a:t> </a:t>
            </a:r>
            <a:r>
              <a:rPr lang="ru-RU" b="1" dirty="0" err="1"/>
              <a:t>сыртын</a:t>
            </a:r>
            <a:r>
              <a:rPr lang="ru-RU" b="1" dirty="0"/>
              <a:t> </a:t>
            </a:r>
            <a:r>
              <a:rPr lang="ru-RU" b="1" dirty="0" err="1"/>
              <a:t>жұқа</a:t>
            </a:r>
            <a:r>
              <a:rPr lang="ru-RU" b="1" dirty="0"/>
              <a:t> </a:t>
            </a:r>
            <a:r>
              <a:rPr lang="ru-RU" b="1" dirty="0" err="1"/>
              <a:t>өң</a:t>
            </a:r>
            <a:r>
              <a:rPr lang="ru-RU" b="1" dirty="0"/>
              <a:t> </a:t>
            </a:r>
            <a:r>
              <a:rPr lang="ru-RU" b="1" dirty="0" err="1"/>
              <a:t>қаптайды</a:t>
            </a:r>
            <a:r>
              <a:rPr lang="ru-RU" b="1" dirty="0"/>
              <a:t>. </a:t>
            </a:r>
            <a:r>
              <a:rPr lang="ru-RU" b="1" dirty="0" err="1"/>
              <a:t>Ол</a:t>
            </a:r>
            <a:r>
              <a:rPr lang="ru-RU" b="1" dirty="0"/>
              <a:t> </a:t>
            </a:r>
            <a:r>
              <a:rPr lang="ru-RU" b="1" dirty="0" err="1"/>
              <a:t>бірқатар</a:t>
            </a:r>
            <a:r>
              <a:rPr lang="ru-RU" b="1" dirty="0"/>
              <a:t> </a:t>
            </a:r>
            <a:r>
              <a:rPr lang="ru-RU" b="1" dirty="0" err="1"/>
              <a:t>түссіз</a:t>
            </a:r>
            <a:r>
              <a:rPr lang="ru-RU" b="1" dirty="0"/>
              <a:t> </a:t>
            </a:r>
            <a:r>
              <a:rPr lang="ru-RU" b="1" dirty="0" err="1"/>
              <a:t>жасушалардан</a:t>
            </a:r>
            <a:r>
              <a:rPr lang="ru-RU" b="1" dirty="0"/>
              <a:t> </a:t>
            </a:r>
            <a:r>
              <a:rPr lang="ru-RU" b="1" dirty="0" err="1"/>
              <a:t>тұрады</a:t>
            </a:r>
            <a:r>
              <a:rPr lang="ru-RU" b="1" dirty="0"/>
              <a:t>.</a:t>
            </a:r>
          </a:p>
          <a:p>
            <a:r>
              <a:rPr lang="ru-RU" b="1" dirty="0" err="1"/>
              <a:t>Жаздық</a:t>
            </a:r>
            <a:r>
              <a:rPr lang="ru-RU" b="1" dirty="0"/>
              <a:t> </a:t>
            </a:r>
            <a:r>
              <a:rPr lang="ru-RU" b="1" dirty="0" err="1"/>
              <a:t>өркен</a:t>
            </a:r>
            <a:r>
              <a:rPr lang="ru-RU" b="1" dirty="0"/>
              <a:t> </a:t>
            </a:r>
            <a:r>
              <a:rPr lang="ru-RU" b="1" dirty="0" err="1"/>
              <a:t>өңінің</a:t>
            </a:r>
            <a:r>
              <a:rPr lang="ru-RU" b="1" dirty="0"/>
              <a:t> </a:t>
            </a:r>
            <a:r>
              <a:rPr lang="ru-RU" b="1" dirty="0" err="1"/>
              <a:t>астында</a:t>
            </a:r>
            <a:r>
              <a:rPr lang="ru-RU" b="1" dirty="0"/>
              <a:t> </a:t>
            </a:r>
            <a:r>
              <a:rPr lang="ru-RU" b="1" dirty="0" err="1"/>
              <a:t>қабық</a:t>
            </a:r>
            <a:r>
              <a:rPr lang="ru-RU" b="1" dirty="0"/>
              <a:t> </a:t>
            </a:r>
            <a:r>
              <a:rPr lang="ru-RU" b="1" dirty="0" err="1"/>
              <a:t>қабаты</a:t>
            </a:r>
            <a:r>
              <a:rPr lang="ru-RU" b="1" dirty="0"/>
              <a:t>, </a:t>
            </a:r>
            <a:r>
              <a:rPr lang="ru-RU" b="1" dirty="0" err="1"/>
              <a:t>содан</a:t>
            </a:r>
            <a:r>
              <a:rPr lang="ru-RU" b="1" dirty="0"/>
              <a:t> </a:t>
            </a:r>
            <a:r>
              <a:rPr lang="ru-RU" b="1" dirty="0" err="1"/>
              <a:t>соң</a:t>
            </a:r>
            <a:r>
              <a:rPr lang="ru-RU" b="1" dirty="0"/>
              <a:t> </a:t>
            </a:r>
            <a:r>
              <a:rPr lang="ru-RU" b="1" dirty="0" err="1"/>
              <a:t>өзек</a:t>
            </a:r>
            <a:r>
              <a:rPr lang="ru-RU" b="1" dirty="0"/>
              <a:t> </a:t>
            </a:r>
            <a:r>
              <a:rPr lang="ru-RU" b="1" dirty="0" err="1"/>
              <a:t>орналасады</a:t>
            </a:r>
            <a:r>
              <a:rPr lang="ru-RU" b="1" dirty="0"/>
              <a:t>. </a:t>
            </a:r>
            <a:r>
              <a:rPr lang="ru-RU" b="1" dirty="0" err="1"/>
              <a:t>Өзекте</a:t>
            </a:r>
            <a:r>
              <a:rPr lang="ru-RU" b="1" dirty="0"/>
              <a:t> </a:t>
            </a:r>
            <a:r>
              <a:rPr lang="ru-RU" b="1" dirty="0" err="1"/>
              <a:t>өткізгіш</a:t>
            </a:r>
            <a:r>
              <a:rPr lang="ru-RU" b="1" dirty="0"/>
              <a:t> </a:t>
            </a:r>
            <a:r>
              <a:rPr lang="ru-RU" b="1" dirty="0" err="1"/>
              <a:t>ұлпалары</a:t>
            </a:r>
            <a:r>
              <a:rPr lang="ru-RU" b="1" dirty="0"/>
              <a:t> </a:t>
            </a:r>
            <a:r>
              <a:rPr lang="ru-RU" b="1" dirty="0" err="1"/>
              <a:t>бірнеше</a:t>
            </a:r>
            <a:r>
              <a:rPr lang="ru-RU" b="1" dirty="0"/>
              <a:t> </a:t>
            </a:r>
            <a:r>
              <a:rPr lang="ru-RU" b="1" dirty="0" err="1"/>
              <a:t>ұсақ</a:t>
            </a:r>
            <a:r>
              <a:rPr lang="ru-RU" b="1" dirty="0"/>
              <a:t> </a:t>
            </a:r>
            <a:r>
              <a:rPr lang="ru-RU" b="1" dirty="0" err="1"/>
              <a:t>шоқ</a:t>
            </a:r>
            <a:r>
              <a:rPr lang="ru-RU" b="1" dirty="0"/>
              <a:t> </a:t>
            </a:r>
            <a:r>
              <a:rPr lang="ru-RU" b="1" dirty="0" err="1"/>
              <a:t>түзеді</a:t>
            </a:r>
            <a:r>
              <a:rPr lang="ru-RU" b="1" dirty="0"/>
              <a:t>. </a:t>
            </a:r>
            <a:r>
              <a:rPr lang="ru-RU" b="1" dirty="0" err="1"/>
              <a:t>Кейін</a:t>
            </a:r>
            <a:r>
              <a:rPr lang="ru-RU" b="1" dirty="0"/>
              <a:t> </a:t>
            </a:r>
            <a:r>
              <a:rPr lang="ru-RU" b="1" dirty="0" err="1"/>
              <a:t>өзек</a:t>
            </a:r>
            <a:r>
              <a:rPr lang="ru-RU" b="1" dirty="0"/>
              <a:t> </a:t>
            </a:r>
            <a:r>
              <a:rPr lang="ru-RU" b="1" dirty="0" err="1"/>
              <a:t>ұлпалары</a:t>
            </a:r>
            <a:r>
              <a:rPr lang="ru-RU" b="1" dirty="0"/>
              <a:t> </a:t>
            </a:r>
            <a:r>
              <a:rPr lang="ru-RU" b="1" dirty="0" err="1"/>
              <a:t>ыдырап</a:t>
            </a:r>
            <a:r>
              <a:rPr lang="ru-RU" b="1" dirty="0"/>
              <a:t>, </a:t>
            </a:r>
            <a:r>
              <a:rPr lang="ru-RU" b="1" dirty="0" err="1"/>
              <a:t>өзектің</a:t>
            </a:r>
            <a:r>
              <a:rPr lang="ru-RU" b="1" dirty="0"/>
              <a:t> </a:t>
            </a:r>
            <a:r>
              <a:rPr lang="ru-RU" b="1" dirty="0" err="1"/>
              <a:t>орнында</a:t>
            </a:r>
            <a:r>
              <a:rPr lang="ru-RU" b="1" dirty="0"/>
              <a:t> </a:t>
            </a:r>
            <a:r>
              <a:rPr lang="ru-RU" b="1" dirty="0" err="1"/>
              <a:t>қуыс</a:t>
            </a:r>
            <a:r>
              <a:rPr lang="ru-RU" b="1" dirty="0"/>
              <a:t> </a:t>
            </a:r>
            <a:r>
              <a:rPr lang="ru-RU" b="1" dirty="0" err="1"/>
              <a:t>пайда</a:t>
            </a:r>
            <a:r>
              <a:rPr lang="ru-RU" b="1" dirty="0"/>
              <a:t> </a:t>
            </a:r>
            <a:r>
              <a:rPr lang="ru-RU" b="1" dirty="0" err="1"/>
              <a:t>болады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  <p:pic>
        <p:nvPicPr>
          <p:cNvPr id="5122" name="Picture 2" descr="Засохший спороносный и вегетативный побеги хвоща полевого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4664"/>
            <a:ext cx="3442962" cy="5676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08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media2.picsearch.com/is?guqvKY_IA7JsRkH_t5u45U-Xck8s2-lnsZEV4_GEOTE&amp;height=34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33"/>
          <a:stretch/>
        </p:blipFill>
        <p:spPr bwMode="auto">
          <a:xfrm>
            <a:off x="2771800" y="1451049"/>
            <a:ext cx="6372200" cy="540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0"/>
            <a:ext cx="5904656" cy="3888432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Сабақ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қырларының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астында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-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тірек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ұлпасы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, ал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ойыс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жерлерінің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астында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 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фотосинтездеуші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ұлпалар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 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жетіледі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. Хлорофилл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дәндері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бар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фотосинтездеуші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ұлпаның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әр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бөлігінің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астында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айқын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байқалатын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қуыс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болады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Тірек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ұлпасының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астында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өткізгіш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ұлпалар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шоқ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түзіл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орналасады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Өткізгіш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ұлпалар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қоректік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заттардың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тасымалдануын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қамтамасыз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етеді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Ағзалық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заттар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фотосинтез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үдерісінің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нәтижесінде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өсімдіктің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жербеті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өркендерінде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түзіледі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Бұл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заттарды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өткізгіш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ұлпалардың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бір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тобы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өркендерден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тамырына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қарай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тасымалдайды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Өткізгіш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ұлпалардың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екінші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тобы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су мен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минералды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заттарды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тамырдан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жербеті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өркендеріне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жеткізеді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.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Осылай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өткізгіш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ұлпалары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өсімдікті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қоректі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заттармен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қамтамасыз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 </a:t>
            </a:r>
            <a:r>
              <a:rPr lang="ru-RU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</a:rPr>
              <a:t>етеді</a:t>
            </a:r>
            <a:r>
              <a:rPr lang="ru-RU" dirty="0">
                <a:solidFill>
                  <a:srgbClr val="222222"/>
                </a:solidFill>
                <a:latin typeface="Arial"/>
              </a:rPr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65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116632"/>
            <a:ext cx="9144000" cy="324036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Қырықбуындар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плаундар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жыныссыз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жолдармен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көбейеді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тамырсабақтары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түйнектер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жыныссыз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көбеюі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споралар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споралар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спорангийлерде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ұшында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орналасатын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спорангийлер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түзетін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масақтарында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споралар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пісіп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шашылады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Споралардың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барлығының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физиологиялық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споралардан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өскіншелер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екіншілерінен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өскіншелер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өскіншелерде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жынысты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көбею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өскіншеде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өскіншеде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аталық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жыныс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жасушалардың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қосылуы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ұрықтанады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Ұрықтан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қайтадан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қырықбуын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өсімдігі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170" name="Picture 2" descr="http://vivovoco.astronet.ru/VV/JOURNAL/NATURE/09_04/KHV0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98" y="3257600"/>
            <a:ext cx="259228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vivovoco.astronet.ru/VV/JOURNAL/NATURE/09_04/KHV0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943" y="3257600"/>
            <a:ext cx="344805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vivovoco.astronet.ru/VV/JOURNAL/NATURE/09_04/KHV06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0065" y="3280411"/>
            <a:ext cx="2952328" cy="3577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6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Үйге  тапсырма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4162"/>
            <a:ext cx="9289032" cy="4525963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kk-KZ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Оқу.Қырықбуынтәріздес  өсімдіктер.</a:t>
            </a:r>
          </a:p>
          <a:p>
            <a:pPr marL="0" indent="0">
              <a:buNone/>
            </a:pPr>
            <a:r>
              <a:rPr lang="kk-KZ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Тест  құрастыру.</a:t>
            </a:r>
          </a:p>
          <a:p>
            <a:pPr marL="0" indent="0">
              <a:buNone/>
            </a:pPr>
            <a:r>
              <a:rPr lang="kk-KZ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  қызықты  материал  оқу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media4.picsearch.com/is?R8Kwn5oyJIn9o2kwBU6zvtLW_DcVI5ruSZuKRIgIyrg&amp;height=3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3633692"/>
            <a:ext cx="3335263" cy="32480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5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22</Words>
  <Application>Microsoft Office PowerPoint</Application>
  <PresentationFormat>Экран (4:3)</PresentationFormat>
  <Paragraphs>13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Тема Office</vt:lpstr>
      <vt:lpstr>NewsPrint</vt:lpstr>
      <vt:lpstr>Базовая</vt:lpstr>
      <vt:lpstr>Воздушный поток</vt:lpstr>
      <vt:lpstr>Трек</vt:lpstr>
      <vt:lpstr>Қырықбуынтәріздес  өсімдіктер</vt:lpstr>
      <vt:lpstr>Қырықбуынтәріздестер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Үйге  тапсырма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Қырықбуынтәріздес  өсімдіктер</dc:title>
  <dc:creator>ШКОЛА_53</dc:creator>
  <cp:lastModifiedBy>ШКОЛА_53</cp:lastModifiedBy>
  <cp:revision>4</cp:revision>
  <dcterms:created xsi:type="dcterms:W3CDTF">2018-01-23T04:44:01Z</dcterms:created>
  <dcterms:modified xsi:type="dcterms:W3CDTF">2018-01-23T05:22:27Z</dcterms:modified>
</cp:coreProperties>
</file>