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7"/>
  </p:notesMasterIdLst>
  <p:sldIdLst>
    <p:sldId id="258" r:id="rId2"/>
    <p:sldId id="256" r:id="rId3"/>
    <p:sldId id="263" r:id="rId4"/>
    <p:sldId id="262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D92EAF8-8E09-4DF6-8A6D-B5D3057FA12E}">
          <p14:sldIdLst>
            <p14:sldId id="258"/>
          </p14:sldIdLst>
        </p14:section>
        <p14:section name="Раздел без заголовка" id="{F1B599A2-ADCE-4D0E-93A0-D24CC07700EB}">
          <p14:sldIdLst>
            <p14:sldId id="256"/>
            <p14:sldId id="263"/>
            <p14:sldId id="262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81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A9718-D793-4E25-BCEF-2BBDE1BBC2A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3213A-58AF-4959-A84A-8F80B9CC3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81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3213A-58AF-4959-A84A-8F80B9CC3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445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172856"/>
          </a:xfrm>
        </p:spPr>
        <p:txBody>
          <a:bodyPr>
            <a:normAutofit/>
          </a:bodyPr>
          <a:lstStyle/>
          <a:p>
            <a:r>
              <a:rPr lang="ru-RU" sz="4000" dirty="0" err="1">
                <a:solidFill>
                  <a:srgbClr val="181818"/>
                </a:solidFill>
                <a:latin typeface="Open Sans"/>
              </a:rPr>
              <a:t>ынтымақтастық</a:t>
            </a:r>
            <a:r>
              <a:rPr lang="ru-RU" sz="4000" dirty="0">
                <a:solidFill>
                  <a:srgbClr val="181818"/>
                </a:solidFill>
                <a:latin typeface="Open Sans"/>
              </a:rPr>
              <a:t> </a:t>
            </a:r>
            <a:r>
              <a:rPr lang="ru-RU" sz="4000" dirty="0" err="1">
                <a:solidFill>
                  <a:srgbClr val="181818"/>
                </a:solidFill>
                <a:latin typeface="Open Sans"/>
              </a:rPr>
              <a:t>атмосферасын</a:t>
            </a:r>
            <a:r>
              <a:rPr lang="ru-RU" sz="4000" dirty="0">
                <a:solidFill>
                  <a:srgbClr val="181818"/>
                </a:solidFill>
                <a:latin typeface="Open Sans"/>
              </a:rPr>
              <a:t> </a:t>
            </a:r>
            <a:r>
              <a:rPr lang="ru-RU" sz="4000" dirty="0" err="1" smtClean="0">
                <a:solidFill>
                  <a:srgbClr val="181818"/>
                </a:solidFill>
                <a:latin typeface="Open Sans"/>
              </a:rPr>
              <a:t>орнату</a:t>
            </a:r>
            <a:r>
              <a:rPr lang="ru-RU" sz="4000" dirty="0" smtClean="0">
                <a:solidFill>
                  <a:srgbClr val="181818"/>
                </a:solidFill>
                <a:latin typeface="Open Sans"/>
              </a:rPr>
              <a:t>.</a:t>
            </a:r>
            <a:r>
              <a:rPr lang="ru-RU" dirty="0">
                <a:solidFill>
                  <a:srgbClr val="181818"/>
                </a:solidFill>
                <a:latin typeface="Open Sans"/>
              </a:rPr>
              <a:t/>
            </a:r>
            <a:br>
              <a:rPr lang="ru-RU" dirty="0">
                <a:solidFill>
                  <a:srgbClr val="181818"/>
                </a:solidFill>
                <a:latin typeface="Open San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564904"/>
            <a:ext cx="7228656" cy="2952328"/>
          </a:xfrm>
        </p:spPr>
        <p:txBody>
          <a:bodyPr/>
          <a:lstStyle/>
          <a:p>
            <a:r>
              <a:rPr lang="ru-RU" sz="3600" dirty="0" err="1"/>
              <a:t>Мақсаты</a:t>
            </a:r>
            <a:r>
              <a:rPr lang="ru-RU" sz="3600" dirty="0"/>
              <a:t>: </a:t>
            </a:r>
            <a:r>
              <a:rPr lang="ru-RU" sz="3600" dirty="0" err="1"/>
              <a:t>білім</a:t>
            </a:r>
            <a:r>
              <a:rPr lang="ru-RU" sz="3600" dirty="0"/>
              <a:t> </a:t>
            </a:r>
            <a:r>
              <a:rPr lang="ru-RU" sz="3600" dirty="0" err="1" smtClean="0"/>
              <a:t>сапасын</a:t>
            </a:r>
            <a:r>
              <a:rPr lang="ru-RU" sz="3600" dirty="0"/>
              <a:t> </a:t>
            </a:r>
            <a:r>
              <a:rPr lang="ru-RU" sz="3600" dirty="0" err="1"/>
              <a:t>о</a:t>
            </a:r>
            <a:r>
              <a:rPr lang="ru-RU" sz="3600" dirty="0" err="1" smtClean="0"/>
              <a:t>қушының</a:t>
            </a:r>
            <a:r>
              <a:rPr lang="ru-RU" sz="3600" dirty="0" smtClean="0"/>
              <a:t> </a:t>
            </a:r>
            <a:r>
              <a:rPr lang="ru-RU" sz="3600" dirty="0" err="1"/>
              <a:t>білімге</a:t>
            </a:r>
            <a:r>
              <a:rPr lang="ru-RU" sz="3600" dirty="0"/>
              <a:t> </a:t>
            </a:r>
            <a:r>
              <a:rPr lang="ru-RU" sz="3600" dirty="0" err="1"/>
              <a:t>деген</a:t>
            </a:r>
            <a:r>
              <a:rPr lang="ru-RU" sz="3600" dirty="0"/>
              <a:t> </a:t>
            </a:r>
            <a:r>
              <a:rPr lang="ru-RU" sz="3600" dirty="0" err="1"/>
              <a:t>құштарлығын</a:t>
            </a:r>
            <a:r>
              <a:rPr lang="ru-RU" sz="3600" dirty="0"/>
              <a:t>, </a:t>
            </a:r>
            <a:r>
              <a:rPr lang="ru-RU" sz="3600" dirty="0" err="1"/>
              <a:t>қызығушылығын</a:t>
            </a:r>
            <a:r>
              <a:rPr lang="ru-RU" sz="3600" dirty="0"/>
              <a:t> </a:t>
            </a:r>
            <a:r>
              <a:rPr lang="ru-RU" sz="3600" dirty="0" err="1" smtClean="0"/>
              <a:t>ояту,ынталандыру</a:t>
            </a:r>
            <a:r>
              <a:rPr lang="ru-RU" sz="360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6922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chemeClr val="tx1"/>
                </a:solidFill>
                <a:latin typeface="+mn-lt"/>
              </a:rPr>
              <a:t>ынтымақтастық</a:t>
            </a:r>
            <a: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chemeClr val="tx1"/>
                </a:solidFill>
                <a:latin typeface="+mn-lt"/>
              </a:rPr>
              <a:t> </a:t>
            </a:r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chemeClr val="tx1"/>
                </a:solidFill>
                <a:latin typeface="+mn-lt"/>
              </a:rPr>
              <a:t>атмосферасын</a:t>
            </a:r>
            <a: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chemeClr val="tx1"/>
                </a:solidFill>
                <a:latin typeface="+mn-lt"/>
              </a:rPr>
              <a:t> </a:t>
            </a:r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chemeClr val="tx1"/>
                </a:solidFill>
                <a:latin typeface="+mn-lt"/>
              </a:rPr>
              <a:t>құру</a:t>
            </a:r>
            <a:r>
              <a:rPr lang="ru-RU" sz="36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chemeClr val="tx1"/>
                </a:solidFill>
                <a:latin typeface="+mn-lt"/>
              </a:rPr>
              <a:t>:  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kk-KZ" dirty="0" smtClean="0">
                <a:solidFill>
                  <a:schemeClr val="bg1"/>
                </a:solidFill>
              </a:rPr>
              <a:t>Бала  достықта бірін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r>
              <a:rPr lang="ru-RU" dirty="0" err="1" smtClean="0">
                <a:solidFill>
                  <a:schemeClr val="bg1"/>
                </a:solidFill>
              </a:rPr>
              <a:t>бірі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түсініп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қимыл-әрекет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жасауға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тапқырлыққа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шыдамдылыққа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дағдыланады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kk-KZ" dirty="0" smtClean="0">
                <a:solidFill>
                  <a:schemeClr val="bg1"/>
                </a:solidFill>
              </a:rPr>
              <a:t>Ең бастысы жағымды эмоциялық атмосфера орнайды. Және білімалушылардың барлығы сабақ барысында белсенді болады.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1556792"/>
            <a:ext cx="4104456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4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err="1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ынтымақтастық</a:t>
            </a:r>
            <a:r>
              <a:rPr lang="ru-RU" sz="28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ru-RU" sz="2800" dirty="0" err="1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атмосферасын</a:t>
            </a:r>
            <a:r>
              <a:rPr lang="ru-RU" sz="28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орнатудағы</a:t>
            </a:r>
            <a: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әдістер</a:t>
            </a:r>
            <a: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:</a:t>
            </a:r>
            <a:b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07504" y="1497416"/>
            <a:ext cx="8064896" cy="1499536"/>
          </a:xfrm>
        </p:spPr>
        <p:txBody>
          <a:bodyPr>
            <a:normAutofit fontScale="47500" lnSpcReduction="20000"/>
          </a:bodyPr>
          <a:lstStyle/>
          <a:p>
            <a:r>
              <a:rPr lang="ru-RU" sz="4900" b="1" dirty="0" smtClean="0"/>
              <a:t>«</a:t>
            </a:r>
            <a:r>
              <a:rPr lang="kk-KZ" sz="4900" b="1" dirty="0" smtClean="0"/>
              <a:t>Шаттық шенбері» әдісі</a:t>
            </a:r>
            <a:r>
              <a:rPr lang="ru-RU" sz="4900" b="1" dirty="0" smtClean="0"/>
              <a:t>.</a:t>
            </a:r>
          </a:p>
          <a:p>
            <a:endParaRPr lang="ru-RU" sz="4900" b="1" dirty="0" smtClean="0"/>
          </a:p>
          <a:p>
            <a:r>
              <a:rPr lang="kk-KZ" sz="4900" b="1" dirty="0" smtClean="0"/>
              <a:t>Мақсаты:</a:t>
            </a:r>
            <a:r>
              <a:rPr lang="kk-KZ" sz="4900" dirty="0" smtClean="0"/>
              <a:t> Ынтымақтаса отырып тапсырманы орындау.</a:t>
            </a:r>
          </a:p>
          <a:p>
            <a:r>
              <a:rPr lang="kk-KZ" sz="4900" dirty="0" smtClean="0"/>
              <a:t>Оқушылар шеңберде тұрып бір-біріне тілектер білдіреді, сабақтың сәтті  өтуіне жақсы тілектер білдіру.</a:t>
            </a:r>
          </a:p>
          <a:p>
            <a:endParaRPr lang="kk-KZ" sz="4900" dirty="0" smtClean="0"/>
          </a:p>
          <a:p>
            <a:endParaRPr lang="kk-KZ" dirty="0" smtClean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68960"/>
            <a:ext cx="6599614" cy="3436615"/>
          </a:xfrm>
        </p:spPr>
      </p:pic>
    </p:spTree>
    <p:extLst>
      <p:ext uri="{BB962C8B-B14F-4D97-AF65-F5344CB8AC3E}">
        <p14:creationId xmlns:p14="http://schemas.microsoft.com/office/powerpoint/2010/main" val="125790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err="1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ынтымақтастық</a:t>
            </a:r>
            <a:r>
              <a:rPr lang="ru-RU" sz="28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ru-RU" sz="2800" dirty="0" err="1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атмосферасын</a:t>
            </a:r>
            <a:r>
              <a:rPr lang="ru-RU" sz="28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орнатудағы</a:t>
            </a:r>
            <a: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әдістер</a:t>
            </a:r>
            <a:r>
              <a:rPr lang="ru-RU" sz="2800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prstClr val="black"/>
                </a:solidFill>
              </a:rPr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07504" y="1497416"/>
            <a:ext cx="7488832" cy="3418968"/>
          </a:xfrm>
          <a:solidFill>
            <a:schemeClr val="tx2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kk-KZ" sz="4900" dirty="0" smtClean="0"/>
          </a:p>
          <a:p>
            <a:r>
              <a:rPr lang="ru-RU" sz="4900" b="1" dirty="0" smtClean="0">
                <a:solidFill>
                  <a:schemeClr val="bg1"/>
                </a:solidFill>
              </a:rPr>
              <a:t>«</a:t>
            </a:r>
            <a:r>
              <a:rPr lang="kk-KZ" sz="4900" b="1" dirty="0" smtClean="0">
                <a:solidFill>
                  <a:schemeClr val="bg1"/>
                </a:solidFill>
              </a:rPr>
              <a:t>Айна</a:t>
            </a:r>
            <a:r>
              <a:rPr lang="ru-RU" sz="4900" b="1" dirty="0" smtClean="0">
                <a:solidFill>
                  <a:schemeClr val="bg1"/>
                </a:solidFill>
              </a:rPr>
              <a:t>» </a:t>
            </a:r>
            <a:r>
              <a:rPr lang="ru-RU" sz="4900" b="1" dirty="0" err="1" smtClean="0">
                <a:solidFill>
                  <a:schemeClr val="bg1"/>
                </a:solidFill>
              </a:rPr>
              <a:t>әдісі</a:t>
            </a:r>
            <a:r>
              <a:rPr lang="ru-RU" sz="49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kk-KZ" sz="4900" b="1" dirty="0" smtClean="0">
                <a:solidFill>
                  <a:schemeClr val="bg1"/>
                </a:solidFill>
              </a:rPr>
              <a:t>Мақсаты:</a:t>
            </a:r>
            <a:r>
              <a:rPr lang="kk-KZ" sz="4900" dirty="0" smtClean="0">
                <a:solidFill>
                  <a:schemeClr val="bg1"/>
                </a:solidFill>
              </a:rPr>
              <a:t> Ынтымақтастықты орнату.</a:t>
            </a:r>
          </a:p>
          <a:p>
            <a:r>
              <a:rPr lang="kk-KZ" sz="4900" dirty="0" smtClean="0">
                <a:solidFill>
                  <a:schemeClr val="bg1"/>
                </a:solidFill>
              </a:rPr>
              <a:t>Оқушылар бір-біріне қарап, бір-бірінің қимылдарын қайталайды.</a:t>
            </a:r>
          </a:p>
          <a:p>
            <a:endParaRPr lang="kk-KZ" sz="4900" dirty="0" smtClean="0">
              <a:solidFill>
                <a:schemeClr val="bg1"/>
              </a:solidFill>
            </a:endParaRPr>
          </a:p>
          <a:p>
            <a:r>
              <a:rPr lang="ru-RU" sz="4900" b="1" dirty="0" smtClean="0">
                <a:solidFill>
                  <a:prstClr val="white"/>
                </a:solidFill>
              </a:rPr>
              <a:t>«</a:t>
            </a:r>
            <a:r>
              <a:rPr lang="kk-KZ" sz="4900" b="1" dirty="0" smtClean="0">
                <a:solidFill>
                  <a:prstClr val="white"/>
                </a:solidFill>
              </a:rPr>
              <a:t>Светофор </a:t>
            </a:r>
            <a:r>
              <a:rPr lang="ru-RU" sz="4900" b="1" dirty="0" smtClean="0">
                <a:solidFill>
                  <a:prstClr val="white"/>
                </a:solidFill>
              </a:rPr>
              <a:t>» </a:t>
            </a:r>
            <a:r>
              <a:rPr lang="ru-RU" sz="4900" b="1" dirty="0" err="1" smtClean="0">
                <a:solidFill>
                  <a:prstClr val="white"/>
                </a:solidFill>
              </a:rPr>
              <a:t>ойны</a:t>
            </a:r>
            <a:r>
              <a:rPr lang="ru-RU" sz="4900" b="1" dirty="0" smtClean="0">
                <a:solidFill>
                  <a:prstClr val="white"/>
                </a:solidFill>
              </a:rPr>
              <a:t>.</a:t>
            </a:r>
          </a:p>
          <a:p>
            <a:endParaRPr lang="kk-KZ" sz="4900" dirty="0" smtClean="0"/>
          </a:p>
          <a:p>
            <a:endParaRPr lang="kk-KZ" dirty="0" smtClean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 flipV="1">
            <a:off x="457200" y="6505351"/>
            <a:ext cx="7239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2925763"/>
            <a:ext cx="354171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3078163"/>
            <a:ext cx="354171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731"/>
            <a:ext cx="8100392" cy="615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65</TotalTime>
  <Words>111</Words>
  <Application>Microsoft Office PowerPoint</Application>
  <PresentationFormat>Экран (4:3)</PresentationFormat>
  <Paragraphs>18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ынтымақтастық атмосферасын орнату. </vt:lpstr>
      <vt:lpstr>ынтымақтастық атмосферасын құру:  </vt:lpstr>
      <vt:lpstr>ынтымақтастық атмосферасын орнатудағы әдістер: </vt:lpstr>
      <vt:lpstr>ынтымақтастық атмосферасын орнатудағы әдістер: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ынтымақтастық атмосферасын орнату</dc:title>
  <dc:creator>142</dc:creator>
  <cp:lastModifiedBy>142</cp:lastModifiedBy>
  <cp:revision>6</cp:revision>
  <dcterms:created xsi:type="dcterms:W3CDTF">2024-03-28T07:12:25Z</dcterms:created>
  <dcterms:modified xsi:type="dcterms:W3CDTF">2024-03-28T08:46:20Z</dcterms:modified>
</cp:coreProperties>
</file>