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media/image1.png" ContentType="image/png"/>
  <Override PartName="/ppt/media/image2.png" ContentType="image/png"/>
  <Override PartName="/ppt/media/image3.png" ContentType="image/png"/>
  <Override PartName="/ppt/media/image6.jpeg" ContentType="image/jpeg"/>
  <Override PartName="/ppt/media/image4.png" ContentType="image/png"/>
  <Override PartName="/ppt/media/image5.jpeg" ContentType="image/jpeg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subTitle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subTitle"/>
          </p:nvPr>
        </p:nvSpPr>
        <p:spPr>
          <a:xfrm>
            <a:off x="1435680" y="274680"/>
            <a:ext cx="7497720" cy="52977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3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4" name="PlaceHolder 4"/>
          <p:cNvSpPr>
            <a:spLocks noGrp="1"/>
          </p:cNvSpPr>
          <p:nvPr>
            <p:ph type="body"/>
          </p:nvPr>
        </p:nvSpPr>
        <p:spPr>
          <a:xfrm>
            <a:off x="1435680" y="39553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 type="body"/>
          </p:nvPr>
        </p:nvSpPr>
        <p:spPr>
          <a:xfrm>
            <a:off x="5277600" y="39553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1435680" y="3955320"/>
            <a:ext cx="74977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1435680" y="3955320"/>
            <a:ext cx="74977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1435680" y="39553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0" name="PlaceHolder 5"/>
          <p:cNvSpPr>
            <a:spLocks noGrp="1"/>
          </p:cNvSpPr>
          <p:nvPr>
            <p:ph type="body"/>
          </p:nvPr>
        </p:nvSpPr>
        <p:spPr>
          <a:xfrm>
            <a:off x="5277600" y="39553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body"/>
          </p:nvPr>
        </p:nvSpPr>
        <p:spPr>
          <a:xfrm>
            <a:off x="3970800" y="14479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body"/>
          </p:nvPr>
        </p:nvSpPr>
        <p:spPr>
          <a:xfrm>
            <a:off x="6506280" y="14479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1435680" y="39553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6" name="PlaceHolder 6"/>
          <p:cNvSpPr>
            <a:spLocks noGrp="1"/>
          </p:cNvSpPr>
          <p:nvPr>
            <p:ph type="body"/>
          </p:nvPr>
        </p:nvSpPr>
        <p:spPr>
          <a:xfrm>
            <a:off x="3970800" y="39553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7" name="PlaceHolder 7"/>
          <p:cNvSpPr>
            <a:spLocks noGrp="1"/>
          </p:cNvSpPr>
          <p:nvPr>
            <p:ph type="body"/>
          </p:nvPr>
        </p:nvSpPr>
        <p:spPr>
          <a:xfrm>
            <a:off x="6506280" y="39553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subTitle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subTitle"/>
          </p:nvPr>
        </p:nvSpPr>
        <p:spPr>
          <a:xfrm>
            <a:off x="1435680" y="274680"/>
            <a:ext cx="7497720" cy="52977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 type="body"/>
          </p:nvPr>
        </p:nvSpPr>
        <p:spPr>
          <a:xfrm>
            <a:off x="1435680" y="39553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5277600" y="39553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1435680" y="3955320"/>
            <a:ext cx="74977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1" name="PlaceHolder 3"/>
          <p:cNvSpPr>
            <a:spLocks noGrp="1"/>
          </p:cNvSpPr>
          <p:nvPr>
            <p:ph type="body"/>
          </p:nvPr>
        </p:nvSpPr>
        <p:spPr>
          <a:xfrm>
            <a:off x="1435680" y="3955320"/>
            <a:ext cx="74977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body"/>
          </p:nvPr>
        </p:nvSpPr>
        <p:spPr>
          <a:xfrm>
            <a:off x="1435680" y="39553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5277600" y="39553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3970800" y="14479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6506280" y="14479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1" name="PlaceHolder 5"/>
          <p:cNvSpPr>
            <a:spLocks noGrp="1"/>
          </p:cNvSpPr>
          <p:nvPr>
            <p:ph type="body"/>
          </p:nvPr>
        </p:nvSpPr>
        <p:spPr>
          <a:xfrm>
            <a:off x="1435680" y="39553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2" name="PlaceHolder 6"/>
          <p:cNvSpPr>
            <a:spLocks noGrp="1"/>
          </p:cNvSpPr>
          <p:nvPr>
            <p:ph type="body"/>
          </p:nvPr>
        </p:nvSpPr>
        <p:spPr>
          <a:xfrm>
            <a:off x="3970800" y="39553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3" name="PlaceHolder 7"/>
          <p:cNvSpPr>
            <a:spLocks noGrp="1"/>
          </p:cNvSpPr>
          <p:nvPr>
            <p:ph type="body"/>
          </p:nvPr>
        </p:nvSpPr>
        <p:spPr>
          <a:xfrm>
            <a:off x="6506280" y="39553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 type="subTitle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subTitle"/>
          </p:nvPr>
        </p:nvSpPr>
        <p:spPr>
          <a:xfrm>
            <a:off x="1435680" y="274680"/>
            <a:ext cx="7497720" cy="52977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7" name="PlaceHolder 4"/>
          <p:cNvSpPr>
            <a:spLocks noGrp="1"/>
          </p:cNvSpPr>
          <p:nvPr>
            <p:ph type="body"/>
          </p:nvPr>
        </p:nvSpPr>
        <p:spPr>
          <a:xfrm>
            <a:off x="1435680" y="39553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480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0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1" name="PlaceHolder 4"/>
          <p:cNvSpPr>
            <a:spLocks noGrp="1"/>
          </p:cNvSpPr>
          <p:nvPr>
            <p:ph type="body"/>
          </p:nvPr>
        </p:nvSpPr>
        <p:spPr>
          <a:xfrm>
            <a:off x="5277600" y="39553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3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4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5" name="PlaceHolder 4"/>
          <p:cNvSpPr>
            <a:spLocks noGrp="1"/>
          </p:cNvSpPr>
          <p:nvPr>
            <p:ph type="body"/>
          </p:nvPr>
        </p:nvSpPr>
        <p:spPr>
          <a:xfrm>
            <a:off x="1435680" y="3955320"/>
            <a:ext cx="74977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 type="body"/>
          </p:nvPr>
        </p:nvSpPr>
        <p:spPr>
          <a:xfrm>
            <a:off x="1435680" y="3955320"/>
            <a:ext cx="749772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 type="body"/>
          </p:nvPr>
        </p:nvSpPr>
        <p:spPr>
          <a:xfrm>
            <a:off x="1435680" y="39553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 type="body"/>
          </p:nvPr>
        </p:nvSpPr>
        <p:spPr>
          <a:xfrm>
            <a:off x="5277600" y="3955320"/>
            <a:ext cx="365868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5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6" name="PlaceHolder 3"/>
          <p:cNvSpPr>
            <a:spLocks noGrp="1"/>
          </p:cNvSpPr>
          <p:nvPr>
            <p:ph type="body"/>
          </p:nvPr>
        </p:nvSpPr>
        <p:spPr>
          <a:xfrm>
            <a:off x="3970800" y="14479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7" name="PlaceHolder 4"/>
          <p:cNvSpPr>
            <a:spLocks noGrp="1"/>
          </p:cNvSpPr>
          <p:nvPr>
            <p:ph type="body"/>
          </p:nvPr>
        </p:nvSpPr>
        <p:spPr>
          <a:xfrm>
            <a:off x="6506280" y="14479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8" name="PlaceHolder 5"/>
          <p:cNvSpPr>
            <a:spLocks noGrp="1"/>
          </p:cNvSpPr>
          <p:nvPr>
            <p:ph type="body"/>
          </p:nvPr>
        </p:nvSpPr>
        <p:spPr>
          <a:xfrm>
            <a:off x="1435680" y="39553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9" name="PlaceHolder 6"/>
          <p:cNvSpPr>
            <a:spLocks noGrp="1"/>
          </p:cNvSpPr>
          <p:nvPr>
            <p:ph type="body"/>
          </p:nvPr>
        </p:nvSpPr>
        <p:spPr>
          <a:xfrm>
            <a:off x="3970800" y="39553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0" name="PlaceHolder 7"/>
          <p:cNvSpPr>
            <a:spLocks noGrp="1"/>
          </p:cNvSpPr>
          <p:nvPr>
            <p:ph type="body"/>
          </p:nvPr>
        </p:nvSpPr>
        <p:spPr>
          <a:xfrm>
            <a:off x="6506280" y="3955320"/>
            <a:ext cx="2414160" cy="2289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-815760" y="-815760"/>
            <a:ext cx="1638360" cy="163836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240">
            <a:solidFill>
              <a:schemeClr val="bg2">
                <a:shade val="70000"/>
                <a:satMod val="200000"/>
                <a:alpha val="100000"/>
              </a:schemeClr>
            </a:solidFill>
            <a:round/>
          </a:ln>
          <a:effectLst>
            <a:outerShdw blurRad="63500" dir="5400000" dist="25560" rotWithShape="0">
              <a:srgbClr val="000000">
                <a:alpha val="44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" name="CustomShape 2"/>
          <p:cNvSpPr/>
          <p:nvPr/>
        </p:nvSpPr>
        <p:spPr>
          <a:xfrm>
            <a:off x="168840" y="21240"/>
            <a:ext cx="1701720" cy="1701720"/>
          </a:xfrm>
          <a:prstGeom prst="ellipse">
            <a:avLst/>
          </a:prstGeom>
          <a:noFill/>
          <a:ln w="27360">
            <a:solidFill>
              <a:schemeClr val="bg2">
                <a:tint val="45000"/>
                <a:satMod val="325000"/>
                <a:alpha val="100000"/>
              </a:schemeClr>
            </a:solidFill>
            <a:round/>
          </a:ln>
          <a:effectLst>
            <a:outerShdw algn="tl" blurRad="2540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" name="CustomShape 3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fefaf6"/>
              </a:gs>
              <a:gs pos="100000">
                <a:srgbClr val="eed18e"/>
              </a:gs>
            </a:gsLst>
            <a:path path="circle"/>
          </a:gradFill>
          <a:ln w="7200">
            <a:solidFill>
              <a:schemeClr val="bg2">
                <a:shade val="60000"/>
                <a:satMod val="220000"/>
                <a:alpha val="100000"/>
              </a:schemeClr>
            </a:solidFill>
            <a:round/>
          </a:ln>
          <a:effectLst>
            <a:outerShdw algn="tl" blurRad="12700" dir="4557825" dist="14843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3" name="CustomShape 4"/>
          <p:cNvSpPr/>
          <p:nvPr/>
        </p:nvSpPr>
        <p:spPr>
          <a:xfrm>
            <a:off x="1013040" y="0"/>
            <a:ext cx="813060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r="5400000" dist="25560" rotWithShape="0">
              <a:srgbClr val="000000">
                <a:alpha val="44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" name="CustomShape 5"/>
          <p:cNvSpPr/>
          <p:nvPr/>
        </p:nvSpPr>
        <p:spPr>
          <a:xfrm>
            <a:off x="101484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5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" name="PlaceHolder 6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6280" cy="147168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pPr>
              <a:lnSpc>
                <a:spcPct val="100000"/>
              </a:lnSpc>
            </a:pPr>
            <a:r>
              <a:rPr b="0" lang="ru-RU" sz="4300" spc="-1" strike="noStrike">
                <a:solidFill>
                  <a:srgbClr val="572314"/>
                </a:solidFill>
                <a:latin typeface="Gill Sans MT"/>
              </a:rPr>
              <a:t>Образец заголовка</a:t>
            </a:r>
            <a:endParaRPr b="0" lang="ru-RU" sz="43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6" name="PlaceHolder 7"/>
          <p:cNvSpPr>
            <a:spLocks noGrp="1"/>
          </p:cNvSpPr>
          <p:nvPr>
            <p:ph type="dt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FDBD7EFE-9C42-44FF-9668-EB6C1E152A2E}" type="datetime">
              <a:rPr b="0" lang="ru-RU" sz="1200" spc="-1" strike="noStrike">
                <a:solidFill>
                  <a:srgbClr val="b5a989"/>
                </a:solidFill>
                <a:latin typeface="Gill Sans MT"/>
              </a:rPr>
              <a:t>18.10.21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7" name="PlaceHolder 8"/>
          <p:cNvSpPr>
            <a:spLocks noGrp="1"/>
          </p:cNvSpPr>
          <p:nvPr>
            <p:ph type="ftr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8" name="PlaceHolder 9"/>
          <p:cNvSpPr>
            <a:spLocks noGrp="1"/>
          </p:cNvSpPr>
          <p:nvPr>
            <p:ph type="sldNum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fld id="{9DFB487B-4A1D-4182-A819-5E95FE43E6E6}" type="slidenum">
              <a:rPr b="0" lang="ru-RU" sz="1200" spc="-1" strike="noStrike">
                <a:solidFill>
                  <a:srgbClr val="b5a989"/>
                </a:solidFill>
                <a:latin typeface="Gill Sans MT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9" name="CustomShape 10"/>
          <p:cNvSpPr/>
          <p:nvPr/>
        </p:nvSpPr>
        <p:spPr>
          <a:xfrm>
            <a:off x="921600" y="1413720"/>
            <a:ext cx="209880" cy="209880"/>
          </a:xfrm>
          <a:prstGeom prst="ellipse">
            <a:avLst/>
          </a:prstGeom>
          <a:gradFill rotWithShape="0">
            <a:gsLst>
              <a:gs pos="0">
                <a:srgbClr val="daf5fe"/>
              </a:gs>
              <a:gs pos="100000">
                <a:srgbClr val="00aad4"/>
              </a:gs>
            </a:gsLst>
            <a:path path="circle"/>
          </a:gradFill>
          <a:ln w="2160">
            <a:solidFill>
              <a:schemeClr val="accent1">
                <a:shade val="90000"/>
                <a:satMod val="110000"/>
                <a:alpha val="60000"/>
              </a:schemeClr>
            </a:solidFill>
            <a:round/>
          </a:ln>
          <a:effectLst>
            <a:outerShdw blurRad="63500" dir="5400000" dist="25560" rotWithShape="0">
              <a:srgbClr val="000000">
                <a:alpha val="44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0" name="CustomShape 11"/>
          <p:cNvSpPr/>
          <p:nvPr/>
        </p:nvSpPr>
        <p:spPr>
          <a:xfrm>
            <a:off x="1157040" y="1344960"/>
            <a:ext cx="63720" cy="63720"/>
          </a:xfrm>
          <a:prstGeom prst="ellipse">
            <a:avLst/>
          </a:prstGeom>
          <a:noFill/>
          <a:ln w="12600">
            <a:solidFill>
              <a:schemeClr val="accent1">
                <a:shade val="75000"/>
                <a:alpha val="60000"/>
              </a:schemeClr>
            </a:solidFill>
            <a:round/>
          </a:ln>
          <a:effectLst>
            <a:outerShdw blurRad="63500" dir="5400000" dist="25560" rotWithShape="0">
              <a:srgbClr val="000000">
                <a:alpha val="44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1" name="PlaceHolder 1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Gill Sans MT"/>
              </a:rPr>
              <a:t>Второй уровень структуры</a:t>
            </a:r>
            <a:endParaRPr b="0" lang="ru-RU" sz="2400" spc="-1" strike="noStrike">
              <a:solidFill>
                <a:srgbClr val="000000"/>
              </a:solidFill>
              <a:latin typeface="Gill Sans MT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Третий уровень структуры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CustomShape 1"/>
          <p:cNvSpPr/>
          <p:nvPr/>
        </p:nvSpPr>
        <p:spPr>
          <a:xfrm>
            <a:off x="-815760" y="-815760"/>
            <a:ext cx="1638360" cy="163836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240">
            <a:solidFill>
              <a:schemeClr val="bg2">
                <a:shade val="70000"/>
                <a:satMod val="200000"/>
                <a:alpha val="100000"/>
              </a:schemeClr>
            </a:solidFill>
            <a:round/>
          </a:ln>
          <a:effectLst>
            <a:outerShdw blurRad="63500" dir="5400000" dist="25560" rotWithShape="0">
              <a:srgbClr val="000000">
                <a:alpha val="44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9" name="CustomShape 2"/>
          <p:cNvSpPr/>
          <p:nvPr/>
        </p:nvSpPr>
        <p:spPr>
          <a:xfrm>
            <a:off x="168840" y="21240"/>
            <a:ext cx="1701720" cy="1701720"/>
          </a:xfrm>
          <a:prstGeom prst="ellipse">
            <a:avLst/>
          </a:prstGeom>
          <a:noFill/>
          <a:ln w="27360">
            <a:solidFill>
              <a:schemeClr val="bg2">
                <a:tint val="45000"/>
                <a:satMod val="325000"/>
                <a:alpha val="100000"/>
              </a:schemeClr>
            </a:solidFill>
            <a:round/>
          </a:ln>
          <a:effectLst>
            <a:outerShdw algn="tl" blurRad="2540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0" name="CustomShape 3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fefaf6"/>
              </a:gs>
              <a:gs pos="100000">
                <a:srgbClr val="eed18e"/>
              </a:gs>
            </a:gsLst>
            <a:path path="circle"/>
          </a:gradFill>
          <a:ln w="7200">
            <a:solidFill>
              <a:schemeClr val="bg2">
                <a:shade val="60000"/>
                <a:satMod val="220000"/>
                <a:alpha val="100000"/>
              </a:schemeClr>
            </a:solidFill>
            <a:round/>
          </a:ln>
          <a:effectLst>
            <a:outerShdw algn="tl" blurRad="12700" dir="4557825" dist="14843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1" name="CustomShape 4"/>
          <p:cNvSpPr/>
          <p:nvPr/>
        </p:nvSpPr>
        <p:spPr>
          <a:xfrm>
            <a:off x="1013040" y="0"/>
            <a:ext cx="813060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r="5400000" dist="25560" rotWithShape="0">
              <a:srgbClr val="000000">
                <a:alpha val="44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2" name="CustomShape 5"/>
          <p:cNvSpPr/>
          <p:nvPr/>
        </p:nvSpPr>
        <p:spPr>
          <a:xfrm>
            <a:off x="101484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5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3" name="PlaceHolder 6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720" cy="114264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4300" spc="-1" strike="noStrike">
                <a:solidFill>
                  <a:srgbClr val="572314"/>
                </a:solidFill>
                <a:latin typeface="Gill Sans MT"/>
              </a:rPr>
              <a:t>Образец заголовка</a:t>
            </a:r>
            <a:endParaRPr b="0" lang="ru-RU" sz="43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4" name="PlaceHolder 7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720" cy="4800240"/>
          </a:xfrm>
          <a:prstGeom prst="rect">
            <a:avLst/>
          </a:prstGeom>
        </p:spPr>
        <p:txBody>
          <a:bodyPr lIns="90000" rIns="90000" tIns="45000" bIns="45000">
            <a:noAutofit/>
          </a:bodyPr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Образец текста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lvl="1" marL="640080" indent="-237240">
              <a:lnSpc>
                <a:spcPct val="10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r>
              <a:rPr b="0" lang="ru-RU" sz="2800" spc="-1" strike="noStrike">
                <a:solidFill>
                  <a:srgbClr val="000000"/>
                </a:solidFill>
                <a:latin typeface="Gill Sans MT"/>
              </a:rPr>
              <a:t>Второй уровень</a:t>
            </a:r>
            <a:endParaRPr b="0" lang="ru-RU" sz="2800" spc="-1" strike="noStrike">
              <a:solidFill>
                <a:srgbClr val="000000"/>
              </a:solidFill>
              <a:latin typeface="Gill Sans MT"/>
            </a:endParaRPr>
          </a:p>
          <a:p>
            <a:pPr lvl="2" marL="887040" indent="-228240">
              <a:lnSpc>
                <a:spcPct val="100000"/>
              </a:lnSpc>
              <a:spcBef>
                <a:spcPts val="479"/>
              </a:spcBef>
              <a:buClr>
                <a:srgbClr val="feb80a"/>
              </a:buClr>
              <a:buFont typeface="Wingdings 2" charset="2"/>
              <a:buChar char=""/>
            </a:pPr>
            <a:r>
              <a:rPr b="0" lang="ru-RU" sz="2400" spc="-1" strike="noStrike">
                <a:solidFill>
                  <a:srgbClr val="000000"/>
                </a:solidFill>
                <a:latin typeface="Gill Sans MT"/>
              </a:rPr>
              <a:t>Третий уровень</a:t>
            </a:r>
            <a:endParaRPr b="0" lang="ru-RU" sz="2400" spc="-1" strike="noStrike">
              <a:solidFill>
                <a:srgbClr val="000000"/>
              </a:solidFill>
              <a:latin typeface="Gill Sans MT"/>
            </a:endParaRPr>
          </a:p>
          <a:p>
            <a:pPr lvl="3" marL="1097280" indent="-173520">
              <a:lnSpc>
                <a:spcPct val="100000"/>
              </a:lnSpc>
              <a:spcBef>
                <a:spcPts val="400"/>
              </a:spcBef>
              <a:buClr>
                <a:srgbClr val="c32d2e"/>
              </a:buClr>
              <a:buFont typeface="Wingdings 2" charset="2"/>
              <a:buChar char="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Четвертый уровень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4" marL="1298520" indent="-182520">
              <a:lnSpc>
                <a:spcPct val="100000"/>
              </a:lnSpc>
              <a:spcBef>
                <a:spcPts val="400"/>
              </a:spcBef>
              <a:buClr>
                <a:srgbClr val="84aa33"/>
              </a:buClr>
              <a:buFont typeface="Wingdings 2" charset="2"/>
              <a:buChar char="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Пятый уровень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5" name="PlaceHolder 8"/>
          <p:cNvSpPr>
            <a:spLocks noGrp="1"/>
          </p:cNvSpPr>
          <p:nvPr>
            <p:ph type="dt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0DC5D48C-AF6D-4133-8314-38BF66EB41A1}" type="datetime">
              <a:rPr b="0" lang="ru-RU" sz="1200" spc="-1" strike="noStrike">
                <a:solidFill>
                  <a:srgbClr val="b5a989"/>
                </a:solidFill>
                <a:latin typeface="Gill Sans MT"/>
              </a:rPr>
              <a:t>18.10.21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56" name="PlaceHolder 9"/>
          <p:cNvSpPr>
            <a:spLocks noGrp="1"/>
          </p:cNvSpPr>
          <p:nvPr>
            <p:ph type="ftr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57" name="PlaceHolder 10"/>
          <p:cNvSpPr>
            <a:spLocks noGrp="1"/>
          </p:cNvSpPr>
          <p:nvPr>
            <p:ph type="sldNum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fld id="{C18E6A69-AD4B-4D9B-BB60-F7B285699DE5}" type="slidenum">
              <a:rPr b="0" lang="ru-RU" sz="1200" spc="-1" strike="noStrike">
                <a:solidFill>
                  <a:srgbClr val="b5a989"/>
                </a:solidFill>
                <a:latin typeface="Gill Sans MT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CustomShape 1"/>
          <p:cNvSpPr/>
          <p:nvPr/>
        </p:nvSpPr>
        <p:spPr>
          <a:xfrm>
            <a:off x="-815760" y="-815760"/>
            <a:ext cx="1638360" cy="163836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240">
            <a:solidFill>
              <a:schemeClr val="bg2">
                <a:shade val="70000"/>
                <a:satMod val="200000"/>
                <a:alpha val="100000"/>
              </a:schemeClr>
            </a:solidFill>
            <a:round/>
          </a:ln>
          <a:effectLst>
            <a:outerShdw blurRad="63500" dir="5400000" dist="25560" rotWithShape="0">
              <a:srgbClr val="000000">
                <a:alpha val="44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95" name="CustomShape 2"/>
          <p:cNvSpPr/>
          <p:nvPr/>
        </p:nvSpPr>
        <p:spPr>
          <a:xfrm>
            <a:off x="168840" y="21240"/>
            <a:ext cx="1701720" cy="1701720"/>
          </a:xfrm>
          <a:prstGeom prst="ellipse">
            <a:avLst/>
          </a:prstGeom>
          <a:noFill/>
          <a:ln w="27360">
            <a:solidFill>
              <a:schemeClr val="bg2">
                <a:tint val="45000"/>
                <a:satMod val="325000"/>
                <a:alpha val="100000"/>
              </a:schemeClr>
            </a:solidFill>
            <a:round/>
          </a:ln>
          <a:effectLst>
            <a:outerShdw algn="tl" blurRad="2540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96" name="CustomShape 3"/>
          <p:cNvSpPr/>
          <p:nvPr/>
        </p:nvSpPr>
        <p:spPr>
          <a:xfrm rot="2315400">
            <a:off x="182880" y="1054800"/>
            <a:ext cx="1125360" cy="110232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fefaf6"/>
              </a:gs>
              <a:gs pos="100000">
                <a:srgbClr val="eed18e"/>
              </a:gs>
            </a:gsLst>
            <a:path path="circle"/>
          </a:gradFill>
          <a:ln w="7200">
            <a:solidFill>
              <a:schemeClr val="bg2">
                <a:shade val="60000"/>
                <a:satMod val="220000"/>
                <a:alpha val="100000"/>
              </a:schemeClr>
            </a:solidFill>
            <a:round/>
          </a:ln>
          <a:effectLst>
            <a:outerShdw algn="tl" blurRad="12700" dir="4557825" dist="14843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97" name="CustomShape 4"/>
          <p:cNvSpPr/>
          <p:nvPr/>
        </p:nvSpPr>
        <p:spPr>
          <a:xfrm>
            <a:off x="1013040" y="0"/>
            <a:ext cx="813060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r="5400000" dist="25560" rotWithShape="0">
              <a:srgbClr val="000000">
                <a:alpha val="44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98" name="CustomShape 5"/>
          <p:cNvSpPr/>
          <p:nvPr/>
        </p:nvSpPr>
        <p:spPr>
          <a:xfrm>
            <a:off x="1014840" y="0"/>
            <a:ext cx="72720" cy="68576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5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99" name="PlaceHolder 6"/>
          <p:cNvSpPr>
            <a:spLocks noGrp="1"/>
          </p:cNvSpPr>
          <p:nvPr>
            <p:ph type="title"/>
          </p:nvPr>
        </p:nvSpPr>
        <p:spPr>
          <a:xfrm>
            <a:off x="1435680" y="274320"/>
            <a:ext cx="7497720" cy="114264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4300" spc="-1" strike="noStrike">
                <a:solidFill>
                  <a:srgbClr val="572314"/>
                </a:solidFill>
                <a:latin typeface="Gill Sans MT"/>
              </a:rPr>
              <a:t>Образец заголовка</a:t>
            </a:r>
            <a:endParaRPr b="0" lang="ru-RU" sz="43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0" name="PlaceHolder 7"/>
          <p:cNvSpPr>
            <a:spLocks noGrp="1"/>
          </p:cNvSpPr>
          <p:nvPr>
            <p:ph type="body"/>
          </p:nvPr>
        </p:nvSpPr>
        <p:spPr>
          <a:xfrm>
            <a:off x="1435680" y="1523880"/>
            <a:ext cx="3657240" cy="4663080"/>
          </a:xfrm>
          <a:prstGeom prst="rect">
            <a:avLst/>
          </a:prstGeom>
        </p:spPr>
        <p:txBody>
          <a:bodyPr lIns="90000" rIns="90000" tIns="45000" bIns="45000">
            <a:noAutofit/>
          </a:bodyPr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2800" spc="-1" strike="noStrike">
                <a:solidFill>
                  <a:srgbClr val="000000"/>
                </a:solidFill>
                <a:latin typeface="Gill Sans MT"/>
              </a:rPr>
              <a:t>Образец текста</a:t>
            </a:r>
            <a:endParaRPr b="0" lang="ru-RU" sz="2800" spc="-1" strike="noStrike">
              <a:solidFill>
                <a:srgbClr val="000000"/>
              </a:solidFill>
              <a:latin typeface="Gill Sans MT"/>
            </a:endParaRPr>
          </a:p>
          <a:p>
            <a:pPr lvl="1" marL="640080" indent="-237240">
              <a:lnSpc>
                <a:spcPct val="10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r>
              <a:rPr b="0" lang="ru-RU" sz="2400" spc="-1" strike="noStrike">
                <a:solidFill>
                  <a:srgbClr val="000000"/>
                </a:solidFill>
                <a:latin typeface="Gill Sans MT"/>
              </a:rPr>
              <a:t>Второй уровень</a:t>
            </a:r>
            <a:endParaRPr b="0" lang="ru-RU" sz="2400" spc="-1" strike="noStrike">
              <a:solidFill>
                <a:srgbClr val="000000"/>
              </a:solidFill>
              <a:latin typeface="Gill Sans MT"/>
            </a:endParaRPr>
          </a:p>
          <a:p>
            <a:pPr lvl="2" marL="887040" indent="-228240">
              <a:lnSpc>
                <a:spcPct val="100000"/>
              </a:lnSpc>
              <a:spcBef>
                <a:spcPts val="400"/>
              </a:spcBef>
              <a:buClr>
                <a:srgbClr val="feb80a"/>
              </a:buClr>
              <a:buFont typeface="Wingdings 2" charset="2"/>
              <a:buChar char="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Третий уровень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3" marL="1097280" indent="-173520">
              <a:lnSpc>
                <a:spcPct val="100000"/>
              </a:lnSpc>
              <a:spcBef>
                <a:spcPts val="360"/>
              </a:spcBef>
              <a:buClr>
                <a:srgbClr val="c32d2e"/>
              </a:buClr>
              <a:buFont typeface="Wingdings 2" charset="2"/>
              <a:buChar char=""/>
            </a:pPr>
            <a:r>
              <a:rPr b="0" lang="ru-RU" sz="1800" spc="-1" strike="noStrike">
                <a:solidFill>
                  <a:srgbClr val="000000"/>
                </a:solidFill>
                <a:latin typeface="Gill Sans MT"/>
              </a:rPr>
              <a:t>Четвертый уровень</a:t>
            </a:r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  <a:p>
            <a:pPr lvl="4" marL="1298520" indent="-182520">
              <a:lnSpc>
                <a:spcPct val="100000"/>
              </a:lnSpc>
              <a:spcBef>
                <a:spcPts val="360"/>
              </a:spcBef>
              <a:buClr>
                <a:srgbClr val="84aa33"/>
              </a:buClr>
              <a:buFont typeface="Wingdings 2" charset="2"/>
              <a:buChar char=""/>
            </a:pPr>
            <a:r>
              <a:rPr b="0" lang="ru-RU" sz="1800" spc="-1" strike="noStrike">
                <a:solidFill>
                  <a:srgbClr val="000000"/>
                </a:solidFill>
                <a:latin typeface="Gill Sans MT"/>
              </a:rPr>
              <a:t>Пятый уровень</a:t>
            </a:r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1" name="PlaceHolder 8"/>
          <p:cNvSpPr>
            <a:spLocks noGrp="1"/>
          </p:cNvSpPr>
          <p:nvPr>
            <p:ph type="body"/>
          </p:nvPr>
        </p:nvSpPr>
        <p:spPr>
          <a:xfrm>
            <a:off x="5276160" y="1523880"/>
            <a:ext cx="3657240" cy="4663080"/>
          </a:xfrm>
          <a:prstGeom prst="rect">
            <a:avLst/>
          </a:prstGeom>
        </p:spPr>
        <p:txBody>
          <a:bodyPr lIns="90000" rIns="90000" tIns="45000" bIns="45000">
            <a:noAutofit/>
          </a:bodyPr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2800" spc="-1" strike="noStrike">
                <a:solidFill>
                  <a:srgbClr val="000000"/>
                </a:solidFill>
                <a:latin typeface="Gill Sans MT"/>
              </a:rPr>
              <a:t>Образец текста</a:t>
            </a:r>
            <a:endParaRPr b="0" lang="ru-RU" sz="2800" spc="-1" strike="noStrike">
              <a:solidFill>
                <a:srgbClr val="000000"/>
              </a:solidFill>
              <a:latin typeface="Gill Sans MT"/>
            </a:endParaRPr>
          </a:p>
          <a:p>
            <a:pPr lvl="1" marL="640080" indent="-237240">
              <a:lnSpc>
                <a:spcPct val="100000"/>
              </a:lnSpc>
              <a:spcBef>
                <a:spcPts val="550"/>
              </a:spcBef>
              <a:buClr>
                <a:srgbClr val="3891a7"/>
              </a:buClr>
              <a:buFont typeface="Verdana"/>
              <a:buChar char="◦"/>
            </a:pPr>
            <a:r>
              <a:rPr b="0" lang="ru-RU" sz="2400" spc="-1" strike="noStrike">
                <a:solidFill>
                  <a:srgbClr val="000000"/>
                </a:solidFill>
                <a:latin typeface="Gill Sans MT"/>
              </a:rPr>
              <a:t>Второй уровень</a:t>
            </a:r>
            <a:endParaRPr b="0" lang="ru-RU" sz="2400" spc="-1" strike="noStrike">
              <a:solidFill>
                <a:srgbClr val="000000"/>
              </a:solidFill>
              <a:latin typeface="Gill Sans MT"/>
            </a:endParaRPr>
          </a:p>
          <a:p>
            <a:pPr lvl="2" marL="887040" indent="-228240">
              <a:lnSpc>
                <a:spcPct val="100000"/>
              </a:lnSpc>
              <a:spcBef>
                <a:spcPts val="400"/>
              </a:spcBef>
              <a:buClr>
                <a:srgbClr val="feb80a"/>
              </a:buClr>
              <a:buFont typeface="Wingdings 2" charset="2"/>
              <a:buChar char=""/>
            </a:pPr>
            <a:r>
              <a:rPr b="0" lang="ru-RU" sz="2000" spc="-1" strike="noStrike">
                <a:solidFill>
                  <a:srgbClr val="000000"/>
                </a:solidFill>
                <a:latin typeface="Gill Sans MT"/>
              </a:rPr>
              <a:t>Третий уровень</a:t>
            </a:r>
            <a:endParaRPr b="0" lang="ru-RU" sz="2000" spc="-1" strike="noStrike">
              <a:solidFill>
                <a:srgbClr val="000000"/>
              </a:solidFill>
              <a:latin typeface="Gill Sans MT"/>
            </a:endParaRPr>
          </a:p>
          <a:p>
            <a:pPr lvl="3" marL="1097280" indent="-173520">
              <a:lnSpc>
                <a:spcPct val="100000"/>
              </a:lnSpc>
              <a:spcBef>
                <a:spcPts val="360"/>
              </a:spcBef>
              <a:buClr>
                <a:srgbClr val="c32d2e"/>
              </a:buClr>
              <a:buFont typeface="Wingdings 2" charset="2"/>
              <a:buChar char=""/>
            </a:pPr>
            <a:r>
              <a:rPr b="0" lang="ru-RU" sz="1800" spc="-1" strike="noStrike">
                <a:solidFill>
                  <a:srgbClr val="000000"/>
                </a:solidFill>
                <a:latin typeface="Gill Sans MT"/>
              </a:rPr>
              <a:t>Четвертый уровень</a:t>
            </a:r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  <a:p>
            <a:pPr lvl="4" marL="1298520" indent="-182520">
              <a:lnSpc>
                <a:spcPct val="100000"/>
              </a:lnSpc>
              <a:spcBef>
                <a:spcPts val="360"/>
              </a:spcBef>
              <a:buClr>
                <a:srgbClr val="84aa33"/>
              </a:buClr>
              <a:buFont typeface="Wingdings 2" charset="2"/>
              <a:buChar char=""/>
            </a:pPr>
            <a:r>
              <a:rPr b="0" lang="ru-RU" sz="1800" spc="-1" strike="noStrike">
                <a:solidFill>
                  <a:srgbClr val="000000"/>
                </a:solidFill>
                <a:latin typeface="Gill Sans MT"/>
              </a:rPr>
              <a:t>Пятый уровень</a:t>
            </a:r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2" name="PlaceHolder 9"/>
          <p:cNvSpPr>
            <a:spLocks noGrp="1"/>
          </p:cNvSpPr>
          <p:nvPr>
            <p:ph type="dt"/>
          </p:nvPr>
        </p:nvSpPr>
        <p:spPr>
          <a:xfrm>
            <a:off x="3581280" y="6305400"/>
            <a:ext cx="2133360" cy="47592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3A819E4C-C006-47EE-A152-6009781C3DD4}" type="datetime">
              <a:rPr b="0" lang="ru-RU" sz="1200" spc="-1" strike="noStrike">
                <a:solidFill>
                  <a:srgbClr val="b5a989"/>
                </a:solidFill>
                <a:latin typeface="Gill Sans MT"/>
              </a:rPr>
              <a:t>18.10.21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103" name="PlaceHolder 10"/>
          <p:cNvSpPr>
            <a:spLocks noGrp="1"/>
          </p:cNvSpPr>
          <p:nvPr>
            <p:ph type="ftr"/>
          </p:nvPr>
        </p:nvSpPr>
        <p:spPr>
          <a:xfrm>
            <a:off x="5715000" y="6305400"/>
            <a:ext cx="2895120" cy="47592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04" name="PlaceHolder 11"/>
          <p:cNvSpPr>
            <a:spLocks noGrp="1"/>
          </p:cNvSpPr>
          <p:nvPr>
            <p:ph type="sldNum"/>
          </p:nvPr>
        </p:nvSpPr>
        <p:spPr>
          <a:xfrm>
            <a:off x="8613720" y="6305400"/>
            <a:ext cx="456840" cy="47592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fld id="{70F68FDC-6B3A-4EE9-AD8E-396ED9C24A2D}" type="slidenum">
              <a:rPr b="0" lang="ru-RU" sz="1200" spc="-1" strike="noStrike">
                <a:solidFill>
                  <a:srgbClr val="b5a989"/>
                </a:solidFill>
                <a:latin typeface="Gill Sans MT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28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hyperlink" Target="http://visual.merriam-webster.com/search-results.php?s_search_box=sparrowgrass&amp;s_search_result=" TargetMode="External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TextShape 1"/>
          <p:cNvSpPr txBox="1"/>
          <p:nvPr/>
        </p:nvSpPr>
        <p:spPr>
          <a:xfrm>
            <a:off x="1403640" y="1845000"/>
            <a:ext cx="7406280" cy="14716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>
            <a:noAutofit/>
          </a:bodyPr>
          <a:p>
            <a:pPr>
              <a:lnSpc>
                <a:spcPct val="100000"/>
              </a:lnSpc>
            </a:pPr>
            <a:r>
              <a:rPr b="1" lang="ru-RU" sz="4300" spc="-1" strike="noStrike">
                <a:solidFill>
                  <a:srgbClr val="572314"/>
                </a:solidFill>
                <a:latin typeface="Gill Sans MT"/>
              </a:rPr>
              <a:t>LEXICOGRAPHY. </a:t>
            </a:r>
            <a:br/>
            <a:r>
              <a:rPr b="1" lang="ru-RU" sz="4300" spc="-1" strike="noStrike">
                <a:solidFill>
                  <a:srgbClr val="572314"/>
                </a:solidFill>
                <a:latin typeface="Gill Sans MT"/>
              </a:rPr>
              <a:t>TYPES OF DICTIONARIES</a:t>
            </a:r>
            <a:endParaRPr b="0" lang="ru-RU" sz="43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2" name="TextShape 2"/>
          <p:cNvSpPr txBox="1"/>
          <p:nvPr/>
        </p:nvSpPr>
        <p:spPr>
          <a:xfrm>
            <a:off x="1432440" y="1850040"/>
            <a:ext cx="7406280" cy="1752120"/>
          </a:xfrm>
          <a:prstGeom prst="rect">
            <a:avLst/>
          </a:prstGeom>
          <a:noFill/>
          <a:ln>
            <a:noFill/>
          </a:ln>
        </p:spPr>
        <p:txBody>
          <a:bodyPr lIns="90000" rIns="90000" tIns="0" bIns="45000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  <p:sp>
        <p:nvSpPr>
          <p:cNvPr id="143" name="TextShape 3"/>
          <p:cNvSpPr txBox="1"/>
          <p:nvPr/>
        </p:nvSpPr>
        <p:spPr>
          <a:xfrm>
            <a:off x="5040000" y="5184000"/>
            <a:ext cx="3024000" cy="346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spAutoFit/>
          </a:bodyPr>
          <a:p>
            <a:r>
              <a:rPr b="0" lang="ru-RU" sz="1800" spc="-1" strike="noStrike">
                <a:latin typeface="Arial"/>
              </a:rPr>
              <a:t>ИЯК18-01 Таспанбет Дана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5" name="TextShape 2"/>
          <p:cNvSpPr txBox="1"/>
          <p:nvPr/>
        </p:nvSpPr>
        <p:spPr>
          <a:xfrm>
            <a:off x="1435680" y="1447920"/>
            <a:ext cx="749772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1" lang="ru-RU" sz="3200" spc="-1" strike="noStrike">
                <a:solidFill>
                  <a:srgbClr val="000000"/>
                </a:solidFill>
                <a:latin typeface="Gill Sans MT"/>
              </a:rPr>
              <a:t>Lexicography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 is the theory and practice of compiling dictionaries, is an important branch of applied linguistics.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The term </a:t>
            </a:r>
            <a:r>
              <a:rPr b="1" lang="ru-RU" sz="3200" spc="-1" strike="noStrike">
                <a:solidFill>
                  <a:srgbClr val="000000"/>
                </a:solidFill>
                <a:latin typeface="Gill Sans MT"/>
              </a:rPr>
              <a:t>dictionary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 is used to denote a book listing words of a language with their meanings and often with data regarding pronunciation, usage and/or origin.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ru-RU" sz="4300" spc="-1" strike="noStrike">
                <a:solidFill>
                  <a:srgbClr val="572314"/>
                </a:solidFill>
                <a:latin typeface="Gill Sans MT"/>
              </a:rPr>
              <a:t>According to the language used </a:t>
            </a:r>
            <a:endParaRPr b="0" lang="ru-RU" sz="43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7" name="TextShape 2"/>
          <p:cNvSpPr txBox="1"/>
          <p:nvPr/>
        </p:nvSpPr>
        <p:spPr>
          <a:xfrm>
            <a:off x="1435680" y="1447920"/>
            <a:ext cx="749772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rmAutofit fontScale="59000"/>
          </a:bodyPr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they can be: 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596520" indent="-51408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AutoNum type="arabicParenR"/>
            </a:pPr>
            <a:r>
              <a:rPr b="0" i="1" lang="ru-RU" sz="3200" spc="-1" strike="noStrike">
                <a:solidFill>
                  <a:srgbClr val="000000"/>
                </a:solidFill>
                <a:latin typeface="Gill Sans MT"/>
              </a:rPr>
              <a:t>unilingual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 (</a:t>
            </a:r>
            <a:r>
              <a:rPr b="0" i="1" lang="ru-RU" sz="3200" spc="-1" strike="noStrike">
                <a:solidFill>
                  <a:srgbClr val="000000"/>
                </a:solidFill>
                <a:latin typeface="Gill Sans MT"/>
              </a:rPr>
              <a:t>monolingual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) - dictionaries in which the words and their definitions belong to the same language 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596520" indent="-51408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AutoNum type="arabicParenR"/>
            </a:pPr>
            <a:r>
              <a:rPr b="0" i="1" lang="ru-RU" sz="3200" spc="-1" strike="noStrike">
                <a:solidFill>
                  <a:srgbClr val="000000"/>
                </a:solidFill>
                <a:latin typeface="Gill Sans MT"/>
              </a:rPr>
              <a:t>bilingual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 or </a:t>
            </a:r>
            <a:r>
              <a:rPr b="0" i="1" lang="ru-RU" sz="3200" spc="-1" strike="noStrike">
                <a:solidFill>
                  <a:srgbClr val="000000"/>
                </a:solidFill>
                <a:latin typeface="Gill Sans MT"/>
              </a:rPr>
              <a:t>translation dictionaries 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are those that explain words by giving their equivalents in another language.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596520" indent="-51408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AutoNum type="arabicParenR"/>
            </a:pPr>
            <a:r>
              <a:rPr b="0" i="1" lang="ru-RU" sz="3200" spc="-1" strike="noStrike">
                <a:solidFill>
                  <a:srgbClr val="000000"/>
                </a:solidFill>
                <a:latin typeface="Gill Sans MT"/>
              </a:rPr>
              <a:t>multilingual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 or </a:t>
            </a:r>
            <a:r>
              <a:rPr b="0" i="1" lang="ru-RU" sz="3200" spc="-1" strike="noStrike">
                <a:solidFill>
                  <a:srgbClr val="000000"/>
                </a:solidFill>
                <a:latin typeface="Gill Sans MT"/>
              </a:rPr>
              <a:t>polyglot dictionaries 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are not numerous, they serve chiefly the purpose of comparing synonyms and terminology in various languages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rmAutofit fontScale="78000"/>
          </a:bodyPr>
          <a:p>
            <a:pPr>
              <a:lnSpc>
                <a:spcPct val="100000"/>
              </a:lnSpc>
            </a:pPr>
            <a:r>
              <a:rPr b="0" lang="ru-RU" sz="4300" spc="-1" strike="noStrike">
                <a:solidFill>
                  <a:srgbClr val="572314"/>
                </a:solidFill>
                <a:latin typeface="Gill Sans MT"/>
              </a:rPr>
              <a:t>According to the nature of word entry </a:t>
            </a:r>
            <a:endParaRPr b="0" lang="ru-RU" sz="43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9" name="TextShape 2"/>
          <p:cNvSpPr txBox="1"/>
          <p:nvPr/>
        </p:nvSpPr>
        <p:spPr>
          <a:xfrm>
            <a:off x="1435680" y="1447920"/>
            <a:ext cx="749772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There are </a:t>
            </a:r>
            <a:r>
              <a:rPr b="0" i="1" lang="ru-RU" sz="3200" spc="-1" strike="noStrike">
                <a:solidFill>
                  <a:srgbClr val="000000"/>
                </a:solidFill>
                <a:latin typeface="Gill Sans MT"/>
              </a:rPr>
              <a:t>general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 and </a:t>
            </a:r>
            <a:r>
              <a:rPr b="0" i="1" lang="ru-RU" sz="3200" spc="-1" strike="noStrike">
                <a:solidFill>
                  <a:srgbClr val="000000"/>
                </a:solidFill>
                <a:latin typeface="Gill Sans MT"/>
              </a:rPr>
              <a:t>special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 dictionaries. 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General represent the vocabulary as a whole. 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Special dictionaries cover a specific part of the vocabulary.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There are dictionaries of synonyms and antonyms, dictionaries of neologisms and slang, pronouncing and so on.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1" name="TextShape 2"/>
          <p:cNvSpPr txBox="1"/>
          <p:nvPr/>
        </p:nvSpPr>
        <p:spPr>
          <a:xfrm>
            <a:off x="1435680" y="1447920"/>
            <a:ext cx="749772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rmAutofit fontScale="73000"/>
          </a:bodyPr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Dictionaries may be classified into </a:t>
            </a:r>
            <a:r>
              <a:rPr b="0" i="1" lang="ru-RU" sz="3200" spc="-1" strike="noStrike">
                <a:solidFill>
                  <a:srgbClr val="000000"/>
                </a:solidFill>
                <a:latin typeface="Gill Sans MT"/>
              </a:rPr>
              <a:t>linguistic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 and </a:t>
            </a:r>
            <a:r>
              <a:rPr b="0" i="1" lang="ru-RU" sz="3200" spc="-1" strike="noStrike">
                <a:solidFill>
                  <a:srgbClr val="000000"/>
                </a:solidFill>
                <a:latin typeface="Gill Sans MT"/>
              </a:rPr>
              <a:t>non-linguistic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. 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The latter are dictionaries giving information on all branches of knowledge, the encyclopaedias. They deal not with words, but with facts and concepts.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“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The Encyclopaedia Britannica”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“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The Encyclopaedia Americana”. 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There exist also biographical dictionaries and many minor encyclopaedias.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rmAutofit/>
          </a:bodyPr>
          <a:p>
            <a:pPr>
              <a:lnSpc>
                <a:spcPct val="100000"/>
              </a:lnSpc>
            </a:pPr>
            <a:r>
              <a:rPr b="0" lang="ru-RU" sz="4300" spc="-1" strike="noStrike">
                <a:solidFill>
                  <a:srgbClr val="572314"/>
                </a:solidFill>
                <a:latin typeface="Gill Sans MT"/>
              </a:rPr>
              <a:t>Specialized Dictionaries</a:t>
            </a:r>
            <a:endParaRPr b="0" lang="ru-RU" sz="43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3" name="TextShape 2"/>
          <p:cNvSpPr txBox="1"/>
          <p:nvPr/>
        </p:nvSpPr>
        <p:spPr>
          <a:xfrm>
            <a:off x="1435680" y="1447920"/>
            <a:ext cx="749772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rmAutofit fontScale="75000"/>
          </a:bodyPr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phraseological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new words dictionaries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dictionaries of slang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pronouncing 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reverse (words are arranged in alphabetical order starting with the end)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etymological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ideographic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rhyme dictionaries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concordances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TextShape 1"/>
          <p:cNvSpPr txBox="1"/>
          <p:nvPr/>
        </p:nvSpPr>
        <p:spPr>
          <a:xfrm>
            <a:off x="1435680" y="27432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300" spc="-1" strike="noStrike">
                <a:solidFill>
                  <a:srgbClr val="572314"/>
                </a:solidFill>
                <a:latin typeface="Gill Sans MT"/>
              </a:rPr>
              <a:t>pronouncing</a:t>
            </a:r>
            <a:endParaRPr b="0" lang="ru-RU" sz="43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5" name="TextShape 2"/>
          <p:cNvSpPr txBox="1"/>
          <p:nvPr/>
        </p:nvSpPr>
        <p:spPr>
          <a:xfrm>
            <a:off x="1435680" y="1523880"/>
            <a:ext cx="3657240" cy="46630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rmAutofit fontScale="49000"/>
          </a:bodyPr>
          <a:p>
            <a:pPr>
              <a:lnSpc>
                <a:spcPct val="100000"/>
              </a:lnSpc>
              <a:spcBef>
                <a:spcPts val="601"/>
              </a:spcBef>
            </a:pP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2800" spc="-1" strike="noStrike">
                <a:solidFill>
                  <a:srgbClr val="000000"/>
                </a:solidFill>
                <a:latin typeface="Gill Sans MT"/>
              </a:rPr>
              <a:t>The English Pronouncing Dictionary (EPD) is one of the most well-known works on English pronunciation. Its first edition, published in 1917 and written by Daniel Jones, used symbols of the International Phonetic Alphabet to represent the pronunciations of English words. </a:t>
            </a:r>
            <a:endParaRPr b="0" lang="ru-RU" sz="2800" spc="-1" strike="noStrike">
              <a:solidFill>
                <a:srgbClr val="000000"/>
              </a:solidFill>
              <a:latin typeface="Gill Sans MT"/>
            </a:endParaRPr>
          </a:p>
        </p:txBody>
      </p:sp>
      <p:pic>
        <p:nvPicPr>
          <p:cNvPr id="156" name="Содержимое 4" descr=""/>
          <p:cNvPicPr/>
          <p:nvPr/>
        </p:nvPicPr>
        <p:blipFill>
          <a:blip r:embed="rId1"/>
          <a:stretch/>
        </p:blipFill>
        <p:spPr>
          <a:xfrm>
            <a:off x="5835960" y="2001960"/>
            <a:ext cx="2539440" cy="3707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300" spc="-1" strike="noStrike">
                <a:solidFill>
                  <a:srgbClr val="572314"/>
                </a:solidFill>
                <a:latin typeface="Gill Sans MT"/>
              </a:rPr>
              <a:t>reverse</a:t>
            </a:r>
            <a:endParaRPr b="0" lang="ru-RU" sz="43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8" name="TextShape 2"/>
          <p:cNvSpPr txBox="1"/>
          <p:nvPr/>
        </p:nvSpPr>
        <p:spPr>
          <a:xfrm>
            <a:off x="1435680" y="1447920"/>
            <a:ext cx="749772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rmAutofit fontScale="68000"/>
          </a:bodyPr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A reverse dictionary is a dictionary organized in a non-standard order, i.e. the organization is based upon sorting each entry word upon its last letter and the subsequent letters proceeding toward the beginning of that word.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Reverse dictionaries of this type were historically difficult to produce before the advent of the electronic computer and have become more common since the first computer sorted one (</a:t>
            </a:r>
            <a:r>
              <a:rPr b="0" i="1" lang="ru-RU" sz="3200" spc="-1" strike="noStrike">
                <a:solidFill>
                  <a:srgbClr val="000000"/>
                </a:solidFill>
                <a:latin typeface="Gill Sans MT"/>
              </a:rPr>
              <a:t>Stahl and Scavnicky's Reverse Spanish Dictionary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) appeared in 1974.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300" spc="-1" strike="noStrike">
                <a:solidFill>
                  <a:srgbClr val="572314"/>
                </a:solidFill>
                <a:latin typeface="Gill Sans MT"/>
              </a:rPr>
              <a:t>etymological</a:t>
            </a:r>
            <a:endParaRPr b="0" lang="ru-RU" sz="43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60" name="TextShape 2"/>
          <p:cNvSpPr txBox="1"/>
          <p:nvPr/>
        </p:nvSpPr>
        <p:spPr>
          <a:xfrm>
            <a:off x="1435680" y="1447920"/>
            <a:ext cx="749772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rmAutofit/>
          </a:bodyPr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An etymological dictionary discusses the etymology of the words listed. 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Etymological dictionaries are the product of research in historical linguistics. 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 algn="ctr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 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4300" spc="-1" strike="noStrike">
                <a:solidFill>
                  <a:srgbClr val="572314"/>
                </a:solidFill>
                <a:latin typeface="Gill Sans MT"/>
              </a:rPr>
              <a:t>ideographic</a:t>
            </a:r>
            <a:endParaRPr b="0" lang="ru-RU" sz="43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62" name="TextShape 2"/>
          <p:cNvSpPr txBox="1"/>
          <p:nvPr/>
        </p:nvSpPr>
        <p:spPr>
          <a:xfrm>
            <a:off x="1435680" y="1447920"/>
            <a:ext cx="749772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rmAutofit/>
          </a:bodyPr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A </a:t>
            </a:r>
            <a:r>
              <a:rPr b="0" i="1" lang="ru-RU" sz="3200" spc="-1" strike="noStrike">
                <a:solidFill>
                  <a:srgbClr val="000000"/>
                </a:solidFill>
                <a:latin typeface="Gill Sans MT"/>
              </a:rPr>
              <a:t>conceptual dictionary 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(also ideographic or ideological dictionary) is a dictionary that groups words by concept or semantic relation instead of arranging them in alphabetical order. Examples of conceptual dictionaries are picture dictionaries, thesauri, and visual dictionaries.</a:t>
            </a:r>
            <a:r>
              <a:rPr b="0" lang="ru-RU" sz="3200" spc="-1" strike="noStrike" u="sng">
                <a:solidFill>
                  <a:srgbClr val="8dc765"/>
                </a:solidFill>
                <a:uFillTx/>
                <a:latin typeface="Gill Sans MT"/>
                <a:hlinkClick r:id="rId1"/>
              </a:rPr>
              <a:t> 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  <a:buClr>
                <a:srgbClr val="3891a7"/>
              </a:buClr>
              <a:buSzPct val="80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 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4300" spc="-1" strike="noStrike">
                <a:solidFill>
                  <a:srgbClr val="572314"/>
                </a:solidFill>
                <a:latin typeface="Gill Sans MT"/>
              </a:rPr>
              <a:t>rhyme dictionaries</a:t>
            </a:r>
            <a:endParaRPr b="0" lang="ru-RU" sz="43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64" name="TextShape 2"/>
          <p:cNvSpPr txBox="1"/>
          <p:nvPr/>
        </p:nvSpPr>
        <p:spPr>
          <a:xfrm>
            <a:off x="971640" y="1340640"/>
            <a:ext cx="407196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rmAutofit fontScale="19000"/>
          </a:bodyPr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A rhyming dictionary is a specialist dictionary designed for use in writing poetry and lyrics. In a rhyming dictionary, words are categorized into equivalence classes that consist of words which rhyme with one another. 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They will also typically support several different kinds of rhymes, and possibly also alliteration as well. 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r>
              <a:rPr b="0" i="1" lang="ru-RU" sz="3200" spc="-1" strike="noStrike">
                <a:solidFill>
                  <a:srgbClr val="000000"/>
                </a:solidFill>
                <a:latin typeface="Gill Sans MT"/>
              </a:rPr>
              <a:t>Walker's Rhyming Dictionary</a:t>
            </a: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, one of the oldest, lists words in alphabetical order of the reversed word, with an appendix covering the differently spelled but homo-phonic endings. 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 algn="ctr">
              <a:lnSpc>
                <a:spcPct val="100000"/>
              </a:lnSpc>
              <a:spcBef>
                <a:spcPts val="601"/>
              </a:spcBef>
            </a:pP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pic>
        <p:nvPicPr>
          <p:cNvPr id="165" name="Рисунок 4" descr=""/>
          <p:cNvPicPr/>
          <p:nvPr/>
        </p:nvPicPr>
        <p:blipFill>
          <a:blip r:embed="rId1"/>
          <a:stretch/>
        </p:blipFill>
        <p:spPr>
          <a:xfrm>
            <a:off x="5076000" y="1412640"/>
            <a:ext cx="4330080" cy="43300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TextShape 1"/>
          <p:cNvSpPr txBox="1"/>
          <p:nvPr/>
        </p:nvSpPr>
        <p:spPr>
          <a:xfrm>
            <a:off x="1435680" y="274680"/>
            <a:ext cx="74977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300" spc="-1" strike="noStrike">
                <a:solidFill>
                  <a:srgbClr val="572314"/>
                </a:solidFill>
                <a:latin typeface="Gill Sans MT"/>
              </a:rPr>
              <a:t>concordances</a:t>
            </a:r>
            <a:endParaRPr b="0" lang="ru-RU" sz="43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67" name="TextShape 2"/>
          <p:cNvSpPr txBox="1"/>
          <p:nvPr/>
        </p:nvSpPr>
        <p:spPr>
          <a:xfrm>
            <a:off x="1435680" y="1447920"/>
            <a:ext cx="4504320" cy="4800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rmAutofit fontScale="38000"/>
          </a:bodyPr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It is an alphabetical list of the principal words used in a book or body of work, with their immediate contexts. 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Gill Sans MT"/>
              </a:rPr>
              <a:t>Because of the time and difficulty and expense involved in creating a concordance in the pre-computer era, only works of special importance, such as the Vedas, Bible, Qur'an or the works of Shakespeare, had concordances prepared for them.</a:t>
            </a: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  <a:p>
            <a:pPr marL="365760" indent="-282960">
              <a:lnSpc>
                <a:spcPct val="100000"/>
              </a:lnSpc>
              <a:spcBef>
                <a:spcPts val="601"/>
              </a:spcBef>
            </a:pPr>
            <a:endParaRPr b="0" lang="ru-RU" sz="3200" spc="-1" strike="noStrike">
              <a:solidFill>
                <a:srgbClr val="000000"/>
              </a:solidFill>
              <a:latin typeface="Gill Sans MT"/>
            </a:endParaRPr>
          </a:p>
        </p:txBody>
      </p:sp>
      <p:pic>
        <p:nvPicPr>
          <p:cNvPr id="168" name="Рисунок 3" descr=""/>
          <p:cNvPicPr/>
          <p:nvPr/>
        </p:nvPicPr>
        <p:blipFill>
          <a:blip r:embed="rId1"/>
          <a:stretch/>
        </p:blipFill>
        <p:spPr>
          <a:xfrm>
            <a:off x="6084000" y="1556640"/>
            <a:ext cx="2689920" cy="43250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169</TotalTime>
  <Application>Trio_Office/6.2.8.2$Windows_x86 LibreOffice_project/</Application>
  <Words>621</Words>
  <Paragraphs>55</Paragraphs>
  <Company>RePack by SPecialiST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2011-12-06T09:23:13Z</dcterms:created>
  <dc:creator>HOME</dc:creator>
  <dc:description/>
  <dc:language>ru-RU</dc:language>
  <cp:lastModifiedBy/>
  <dcterms:modified xsi:type="dcterms:W3CDTF">2021-10-18T01:54:09Z</dcterms:modified>
  <cp:revision>19</cp:revision>
  <dc:subject/>
  <dc:title>Слайд 1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ompany">
    <vt:lpwstr>RePack by SPecialiST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Экран (4:3)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13</vt:i4>
  </property>
</Properties>
</file>