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13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6496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511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8522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87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85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5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1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00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20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9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9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33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6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19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4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9F%D0%B0%D0%BF%D0%B8%D1%80%D1%83%D1%81" TargetMode="External"/><Relationship Id="rId3" Type="http://schemas.openxmlformats.org/officeDocument/2006/relationships/hyperlink" Target="https://kk.wikipedia.org/wiki/%D0%93%D1%80%D0%B5%D0%BA%D0%B8%D1%8F" TargetMode="External"/><Relationship Id="rId7" Type="http://schemas.openxmlformats.org/officeDocument/2006/relationships/hyperlink" Target="https://kk.wikipedia.org/wiki/%D2%9A%D0%B0%D0%BC%D1%8B%D1%81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/index.php?title=%D0%A1%D1%8B%D0%BD%D0%B0_%D0%B6%D0%B0%D0%B7%D1%83&amp;action=edit&amp;redlink=1" TargetMode="External"/><Relationship Id="rId5" Type="http://schemas.openxmlformats.org/officeDocument/2006/relationships/hyperlink" Target="https://kk.wikipedia.org/w/index.php?title=%D2%9A%D1%8B%D1%88&amp;action=edit&amp;redlink=1" TargetMode="External"/><Relationship Id="rId4" Type="http://schemas.openxmlformats.org/officeDocument/2006/relationships/hyperlink" Target="https://kk.wikipedia.org/wiki/%D0%A0%D0%B8%D0%B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735451-E8A6-4D79-9A33-BFB8910F3364}"/>
              </a:ext>
            </a:extLst>
          </p:cNvPr>
          <p:cNvSpPr/>
          <p:nvPr/>
        </p:nvSpPr>
        <p:spPr>
          <a:xfrm>
            <a:off x="5246915" y="5643154"/>
            <a:ext cx="6265817" cy="1066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Тәрбиешілер: Кебек Л</a:t>
            </a:r>
          </a:p>
          <a:p>
            <a:pPr algn="ctr"/>
            <a:r>
              <a:rPr lang="kk-KZ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Досмакова. С.Т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29D03FB-A0A4-9044-9741-A4A279032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3696" y="2939447"/>
            <a:ext cx="10394647" cy="1024466"/>
          </a:xfrm>
        </p:spPr>
        <p:txBody>
          <a:bodyPr/>
          <a:lstStyle/>
          <a:p>
            <a:r>
              <a:rPr lang="en-US" sz="7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- біздің досымыз</a:t>
            </a:r>
            <a:endParaRPr lang="" sz="7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1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BB11EE61-7141-469F-9C85-0287F1B65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66699"/>
            <a:ext cx="11725275" cy="6381751"/>
          </a:xfrm>
        </p:spPr>
      </p:pic>
    </p:spTree>
    <p:extLst>
      <p:ext uri="{BB962C8B-B14F-4D97-AF65-F5344CB8AC3E}">
        <p14:creationId xmlns:p14="http://schemas.microsoft.com/office/powerpoint/2010/main" val="2267873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984CB-F5BB-4BD1-B9C5-7F7FDCFD1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30" y="266095"/>
            <a:ext cx="11591925" cy="873094"/>
          </a:xfrm>
        </p:spPr>
        <p:txBody>
          <a:bodyPr>
            <a:normAutofit fontScale="90000"/>
          </a:bodyPr>
          <a:lstStyle/>
          <a:p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Достар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"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Артық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кітапта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Ерінбе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оқып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көруге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ұлы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ақынымыз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Абай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жырлағандай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ерінбей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алуға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асығайық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Бар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білімнің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патшасын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тек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кітаптан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ғана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таба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алатынымызды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ұмытпайық</a:t>
            </a:r>
            <a:r>
              <a:rPr lang="ru-KZ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KZ" dirty="0">
                <a:solidFill>
                  <a:schemeClr val="tx1"/>
                </a:solidFill>
              </a:rPr>
              <a:t/>
            </a:r>
            <a:br>
              <a:rPr lang="ru-KZ" dirty="0">
                <a:solidFill>
                  <a:schemeClr val="tx1"/>
                </a:solidFill>
              </a:rPr>
            </a:br>
            <a:r>
              <a:rPr lang="ru-KZ" dirty="0">
                <a:solidFill>
                  <a:schemeClr val="tx1"/>
                </a:solidFill>
              </a:rPr>
              <a:t/>
            </a:r>
            <a:br>
              <a:rPr lang="ru-KZ" dirty="0">
                <a:solidFill>
                  <a:schemeClr val="tx1"/>
                </a:solidFill>
              </a:rPr>
            </a:br>
            <a:endParaRPr lang="ru-KZ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A9F6B5A-C3E8-450B-AD42-FD2561587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" y="2447925"/>
            <a:ext cx="10782300" cy="3949066"/>
          </a:xfrm>
        </p:spPr>
      </p:pic>
    </p:spTree>
    <p:extLst>
      <p:ext uri="{BB962C8B-B14F-4D97-AF65-F5344CB8AC3E}">
        <p14:creationId xmlns:p14="http://schemas.microsoft.com/office/powerpoint/2010/main" val="223390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96225-68D3-4F89-A1C3-BDEA5419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AE254BE-7615-43CF-9DD9-2B3843E3B2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" y="238125"/>
            <a:ext cx="11725275" cy="638175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63319B-D441-44F0-8AED-4DE656D80B17}"/>
              </a:ext>
            </a:extLst>
          </p:cNvPr>
          <p:cNvSpPr/>
          <p:nvPr/>
        </p:nvSpPr>
        <p:spPr>
          <a:xfrm>
            <a:off x="371475" y="609600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Ерінбе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көруге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Абай</a:t>
            </a:r>
          </a:p>
        </p:txBody>
      </p:sp>
    </p:spTree>
    <p:extLst>
      <p:ext uri="{BB962C8B-B14F-4D97-AF65-F5344CB8AC3E}">
        <p14:creationId xmlns:p14="http://schemas.microsoft.com/office/powerpoint/2010/main" val="257698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8651C0-DF8A-4DBB-B20A-7F7082C33275}"/>
              </a:ext>
            </a:extLst>
          </p:cNvPr>
          <p:cNvSpPr/>
          <p:nvPr/>
        </p:nvSpPr>
        <p:spPr>
          <a:xfrm>
            <a:off x="-145143" y="0"/>
            <a:ext cx="123371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Адамзат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жеткізген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игіліктерінің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қазынасы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ұрпақтан-ұрпаққа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ауызша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жазбаша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түрде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әдебиет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жеткен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баласының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сан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ғасырлық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ақыл-ойының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жемісі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тарихы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тағылымының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алтын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сандығы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</a:t>
            </a:r>
            <a:r>
              <a:rPr lang="ru-KZ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дегеніміз</a:t>
            </a:r>
            <a:r>
              <a:rPr lang="ru-KZ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алдыңғы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ұрпақтың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артқы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ұрпаққа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қалдырған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өсиеті</a:t>
            </a:r>
            <a:r>
              <a:rPr lang="ru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E42DDC8A-C70D-274F-A5E3-3BF1FE5A7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61" y="3494747"/>
            <a:ext cx="4487334" cy="336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4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BD504-F1DC-4ED3-A407-2540C7E9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7047"/>
            <a:ext cx="6192762" cy="3846286"/>
          </a:xfrm>
        </p:spPr>
        <p:txBody>
          <a:bodyPr>
            <a:noAutofit/>
          </a:bodyPr>
          <a:lstStyle/>
          <a:p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оқудан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тыйылсақ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ой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ойлаудан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тыйылар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едік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еді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Ғабит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Мүсірепов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талғап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оны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түсіну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түйсіну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әсерді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өмір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қажетіне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жарата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әрбір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білігі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білімін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пайымы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парасатын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айқындайтын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шарттардың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 "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маған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тақтан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қымбат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көрсеткен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Шекспир.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сөзден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түйер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ойымыз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адамға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азығы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рухани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байлығы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бола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білген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Cол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себепті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орны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тақтан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ru-KZ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KZ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KZ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6C51C83-28C8-4A08-A000-D1ACACAFD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047" y="600076"/>
            <a:ext cx="5658153" cy="5653162"/>
          </a:xfrm>
        </p:spPr>
      </p:pic>
    </p:spTree>
    <p:extLst>
      <p:ext uri="{BB962C8B-B14F-4D97-AF65-F5344CB8AC3E}">
        <p14:creationId xmlns:p14="http://schemas.microsoft.com/office/powerpoint/2010/main" val="1414292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560399C-42D7-41A6-A457-2615AD161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3850"/>
            <a:ext cx="5791200" cy="6191249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759B2E-4250-4A8D-9FF4-0989B13E53CA}"/>
              </a:ext>
            </a:extLst>
          </p:cNvPr>
          <p:cNvSpPr/>
          <p:nvPr/>
        </p:nvSpPr>
        <p:spPr>
          <a:xfrm>
            <a:off x="6096000" y="323850"/>
            <a:ext cx="5791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Наданмен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болғанша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кітаппен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бол", -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дейді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Баус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асып-таспайтын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асыл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досың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Себебі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кітаппен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адамның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ой-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өрісі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мәдениеті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саналы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жан-жақты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болып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тәрбиеленері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сөзсіз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Білімнің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көзін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алғаш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ғылым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саласын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таңытқан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оқытып-үйреткен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ұлттың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елдің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келешегі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болашағын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баян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еткен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тарихы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өткенін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жыр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еткен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 -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болатын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Сондықтан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"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әлемдегі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құпиялы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ұлы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ғажайыптардың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-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дейді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Горький.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Онда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білмейтін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естіп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оқымаған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қыр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-сыры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Оны тек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кітаппен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адам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ғана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құпиясын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ғажабын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танып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біле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алады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 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340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23789-ADF7-497C-9C81-DCD3C6A8C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4" y="0"/>
            <a:ext cx="11706226" cy="1746886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қайнар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бұлағы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құдіреті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қару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тілсіз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AF6C56CF-6D3D-4AE5-A7AC-E96207144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715" y="1746886"/>
            <a:ext cx="7792093" cy="4856340"/>
          </a:xfrm>
        </p:spPr>
      </p:pic>
    </p:spTree>
    <p:extLst>
      <p:ext uri="{BB962C8B-B14F-4D97-AF65-F5344CB8AC3E}">
        <p14:creationId xmlns:p14="http://schemas.microsoft.com/office/powerpoint/2010/main" val="394745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1FD8817-BDDF-4204-B722-F08C845A5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8599"/>
            <a:ext cx="6553199" cy="6391275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2BDD31-EFAD-4A85-A7A9-A05D055C1870}"/>
              </a:ext>
            </a:extLst>
          </p:cNvPr>
          <p:cNvSpPr/>
          <p:nvPr/>
        </p:nvSpPr>
        <p:spPr>
          <a:xfrm>
            <a:off x="228601" y="438149"/>
            <a:ext cx="53625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Кітаптың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алғашқы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түрлері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ежелгі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Шығыс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елдерінде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Грекия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Грекияда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 tooltip="Рим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Римде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tooltip="Қыш (мұндай бет жоқ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қыш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текшелеріне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тақта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тастарға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Сына жазу (мұндай бет жоқ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сына 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Сына жазу (мұндай бет жоқ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жазуымен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жазылды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Біздің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заманымыздан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бұрынғы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25-ғасырда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Мысырда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 tooltip="Қыш (мұндай бет жоқ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қыш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текшелердің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орнына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tooltip="Қамыс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қамыс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</a:t>
            </a:r>
            <a:r>
              <a:rPr lang="ru-KZ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tooltip="Папирус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папирус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қолданылды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Біздің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заманымыздан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бұрынғы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7-ғасырда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қамысқа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жазу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KZ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Грекия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Грекия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мен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Римде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кең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өріс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Осыған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кітапты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көшіріп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жазуға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машықтанған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көшірушілер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қолжазбаны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көркемдеуші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суретшілер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KZ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болды</a:t>
            </a:r>
            <a:r>
              <a:rPr lang="kk-KZ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8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67CCAE-2840-4E86-9148-79A1106E2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228600"/>
            <a:ext cx="11772900" cy="6448425"/>
          </a:xfrm>
        </p:spPr>
      </p:pic>
    </p:spTree>
    <p:extLst>
      <p:ext uri="{BB962C8B-B14F-4D97-AF65-F5344CB8AC3E}">
        <p14:creationId xmlns:p14="http://schemas.microsoft.com/office/powerpoint/2010/main" val="371046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38B3DB-04D0-4D89-814B-03E1653B2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75961"/>
            <a:ext cx="5753100" cy="597217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0B9B68-A4FE-4C0C-ACDE-4354DD12B7D7}"/>
              </a:ext>
            </a:extLst>
          </p:cNvPr>
          <p:cNvSpPr/>
          <p:nvPr/>
        </p:nvSpPr>
        <p:spPr>
          <a:xfrm>
            <a:off x="0" y="612844"/>
            <a:ext cx="64304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күрестің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құдіретті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бұлағы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-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айтылмаған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оқымай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8178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70</TotalTime>
  <Words>445</Words>
  <Application>Microsoft Office PowerPoint</Application>
  <PresentationFormat>Широкоэкранный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Аспект</vt:lpstr>
      <vt:lpstr>Кітап - біздің досымыз</vt:lpstr>
      <vt:lpstr>Презентация PowerPoint</vt:lpstr>
      <vt:lpstr>Презентация PowerPoint</vt:lpstr>
      <vt:lpstr>Кітап оқудан тыйылсақ, ой ойлаудан да тыйылар едік", - деген еді Ғабит Мүсірепов. Кітап таңдап, талғап оқи білу, оны түсіну мен түйсіну, алған әсерді өмір қажетіне жарата білу - әрбір адамның білігі мен білімін, пайымы мен парасатын айқындайтын алғы шарттардың бірі.  "Кітап маған тақтан да қымбат", - деп көрсеткен Шекспир. Бұл сөзден түйер ойымыз, адамға жан азығы, рухани байлығы бола білген - кітап. Cол себепті оның орны тақтан да жоғары. </vt:lpstr>
      <vt:lpstr>Презентация PowerPoint</vt:lpstr>
      <vt:lpstr>Білімнің қайнар бұлағы - кітап. Кітап - құдіреті қару. Кітап ғалым тілсіз мұғалім. Кітап - өмір ұстазы.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Достар, "Артық білім кітапта, Ерінбе оқып көруге", - деп ұлы ақынымыз Абай жырлағандай ерінбей білім алуға асығайық. Бар білімнің патшасын тек кітаптан ғана таба алатынымызды ұмытпайық.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Aida Azamat</dc:creator>
  <cp:lastModifiedBy>Lagyl Kebekkyzy</cp:lastModifiedBy>
  <cp:revision>10</cp:revision>
  <dcterms:created xsi:type="dcterms:W3CDTF">2020-06-10T13:31:45Z</dcterms:created>
  <dcterms:modified xsi:type="dcterms:W3CDTF">2023-11-13T04:43:37Z</dcterms:modified>
</cp:coreProperties>
</file>